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  <p:sldMasterId id="2147483797" r:id="rId2"/>
  </p:sldMasterIdLst>
  <p:notesMasterIdLst>
    <p:notesMasterId r:id="rId47"/>
  </p:notesMasterIdLst>
  <p:handoutMasterIdLst>
    <p:handoutMasterId r:id="rId48"/>
  </p:handoutMasterIdLst>
  <p:sldIdLst>
    <p:sldId id="256" r:id="rId3"/>
    <p:sldId id="258" r:id="rId4"/>
    <p:sldId id="262" r:id="rId5"/>
    <p:sldId id="347" r:id="rId6"/>
    <p:sldId id="259" r:id="rId7"/>
    <p:sldId id="348" r:id="rId8"/>
    <p:sldId id="257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7" r:id="rId21"/>
    <p:sldId id="318" r:id="rId22"/>
    <p:sldId id="316" r:id="rId23"/>
    <p:sldId id="349" r:id="rId24"/>
    <p:sldId id="319" r:id="rId25"/>
    <p:sldId id="320" r:id="rId26"/>
    <p:sldId id="321" r:id="rId27"/>
    <p:sldId id="352" r:id="rId28"/>
    <p:sldId id="353" r:id="rId29"/>
    <p:sldId id="354" r:id="rId30"/>
    <p:sldId id="322" r:id="rId31"/>
    <p:sldId id="351" r:id="rId32"/>
    <p:sldId id="323" r:id="rId33"/>
    <p:sldId id="358" r:id="rId34"/>
    <p:sldId id="324" r:id="rId35"/>
    <p:sldId id="325" r:id="rId36"/>
    <p:sldId id="327" r:id="rId37"/>
    <p:sldId id="326" r:id="rId38"/>
    <p:sldId id="355" r:id="rId39"/>
    <p:sldId id="331" r:id="rId40"/>
    <p:sldId id="356" r:id="rId41"/>
    <p:sldId id="357" r:id="rId42"/>
    <p:sldId id="334" r:id="rId43"/>
    <p:sldId id="335" r:id="rId44"/>
    <p:sldId id="337" r:id="rId45"/>
    <p:sldId id="350" r:id="rId46"/>
  </p:sldIdLst>
  <p:sldSz cx="10160000" cy="7620000"/>
  <p:notesSz cx="6858000" cy="9144000"/>
  <p:defaultTextStyle>
    <a:defPPr>
      <a:defRPr lang="en-US"/>
    </a:defPPr>
    <a:lvl1pPr algn="l" rtl="0" fontAlgn="base">
      <a:spcBef>
        <a:spcPct val="20000"/>
      </a:spcBef>
      <a:spcAft>
        <a:spcPct val="0"/>
      </a:spcAft>
      <a:buFont typeface="Wingdings" pitchFamily="2" charset="2"/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>
      <a:spcBef>
        <a:spcPct val="20000"/>
      </a:spcBef>
      <a:spcAft>
        <a:spcPct val="0"/>
      </a:spcAft>
      <a:buFont typeface="Wingdings" pitchFamily="2" charset="2"/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>
      <a:spcBef>
        <a:spcPct val="20000"/>
      </a:spcBef>
      <a:spcAft>
        <a:spcPct val="0"/>
      </a:spcAft>
      <a:buFont typeface="Wingdings" pitchFamily="2" charset="2"/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>
      <a:spcBef>
        <a:spcPct val="20000"/>
      </a:spcBef>
      <a:spcAft>
        <a:spcPct val="0"/>
      </a:spcAft>
      <a:buFont typeface="Wingdings" pitchFamily="2" charset="2"/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>
      <a:spcBef>
        <a:spcPct val="20000"/>
      </a:spcBef>
      <a:spcAft>
        <a:spcPct val="0"/>
      </a:spcAft>
      <a:buFont typeface="Wingdings" pitchFamily="2" charset="2"/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sz="2000" b="1" kern="1200">
        <a:solidFill>
          <a:srgbClr val="0000CC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3300"/>
    <a:srgbClr val="FF00FF"/>
    <a:srgbClr val="FF66FF"/>
    <a:srgbClr val="0000FF"/>
    <a:srgbClr val="FF0000"/>
    <a:srgbClr val="CCFFCC"/>
    <a:srgbClr val="339933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20" autoAdjust="0"/>
    <p:restoredTop sz="99278" autoAdjust="0"/>
  </p:normalViewPr>
  <p:slideViewPr>
    <p:cSldViewPr>
      <p:cViewPr varScale="1">
        <p:scale>
          <a:sx n="67" d="100"/>
          <a:sy n="67" d="100"/>
        </p:scale>
        <p:origin x="-4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5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046"/>
    </p:cViewPr>
  </p:sorterViewPr>
  <p:notesViewPr>
    <p:cSldViewPr>
      <p:cViewPr varScale="1">
        <p:scale>
          <a:sx n="69" d="100"/>
          <a:sy n="69" d="100"/>
        </p:scale>
        <p:origin x="-3318" y="-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AC2AB-58AF-4AB9-B3FE-940B4406B8C7}" type="datetimeFigureOut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FBEF4A-1D13-47FC-A5A0-92B72175EB5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35238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686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55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1955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55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 b="0">
                <a:solidFill>
                  <a:schemeClr val="tx1"/>
                </a:solidFill>
                <a:latin typeface="Times New Roman" pitchFamily="18" charset="0"/>
                <a:ea typeface="굴림" pitchFamily="50" charset="-127"/>
              </a:defRPr>
            </a:lvl1pPr>
          </a:lstStyle>
          <a:p>
            <a:pPr>
              <a:defRPr/>
            </a:pPr>
            <a:fld id="{C524DEEE-12FA-4A54-89C3-E5A02DBE0BCB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5544195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9667" name="슬라이드 노트 개체 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en-US" smtClean="0"/>
          </a:p>
        </p:txBody>
      </p:sp>
      <p:sp>
        <p:nvSpPr>
          <p:cNvPr id="369668" name="슬라이드 번호 개체 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E0F955-8EC4-4B31-A14E-B04D10B3ED9D}" type="slidenum">
              <a:rPr lang="ko-KR" altLang="en-US" smtClean="0"/>
              <a:pPr/>
              <a:t>1</a:t>
            </a:fld>
            <a:endParaRPr lang="en-US" altLang="ko-K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4.xml"/><Relationship Id="rId4" Type="http://schemas.openxmlformats.org/officeDocument/2006/relationships/tags" Target="../tags/tag1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2.xml"/><Relationship Id="rId4" Type="http://schemas.openxmlformats.org/officeDocument/2006/relationships/tags" Target="../tags/tag7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6.xml"/><Relationship Id="rId3" Type="http://schemas.openxmlformats.org/officeDocument/2006/relationships/tags" Target="../tags/tag91.xml"/><Relationship Id="rId7" Type="http://schemas.openxmlformats.org/officeDocument/2006/relationships/tags" Target="../tags/tag95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tags" Target="../tags/tag94.xml"/><Relationship Id="rId5" Type="http://schemas.openxmlformats.org/officeDocument/2006/relationships/tags" Target="../tags/tag93.xml"/><Relationship Id="rId4" Type="http://schemas.openxmlformats.org/officeDocument/2006/relationships/tags" Target="../tags/tag92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0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4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0.xml"/><Relationship Id="rId4" Type="http://schemas.openxmlformats.org/officeDocument/2006/relationships/tags" Target="../tags/tag119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3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5.xml"/><Relationship Id="rId4" Type="http://schemas.openxmlformats.org/officeDocument/2006/relationships/tags" Target="../tags/tag12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5.xml"/><Relationship Id="rId4" Type="http://schemas.openxmlformats.org/officeDocument/2006/relationships/tags" Target="../tags/tag2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9.xml"/><Relationship Id="rId3" Type="http://schemas.openxmlformats.org/officeDocument/2006/relationships/tags" Target="../tags/tag34.xml"/><Relationship Id="rId7" Type="http://schemas.openxmlformats.org/officeDocument/2006/relationships/tags" Target="../tags/tag38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808AF-A1DD-4031-A42A-F4848A83C06F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B545E4-76E1-42B6-ABEB-8FBF1B5FA73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fld id="{5AA44AE8-2BF2-44C2-A54B-2FE1797E6CC7}" type="datetime1">
              <a:rPr lang="ko-KR" altLang="en-US" smtClean="0"/>
              <a:pPr>
                <a:defRPr/>
              </a:pPr>
              <a:t>2011-07-02</a:t>
            </a:fld>
            <a:endParaRPr lang="en-US" altLang="ko-KR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8CB5DF81-1108-4A40-B13D-2E1796D0CD39}" type="slidenum">
              <a:rPr lang="ko-KR" altLang="en-US" smtClean="0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762000" y="2366963"/>
            <a:ext cx="8636000" cy="163353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4318000"/>
            <a:ext cx="7112000" cy="194786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F2ECB15F-9F4A-44C9-AD28-1FE240C9E19E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38757A47-32C7-4D0E-B8E6-91A317D5A949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14CA5CFC-4016-477F-9194-8E2F2A5686A9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08000" y="1778000"/>
            <a:ext cx="4495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156200" y="1778000"/>
            <a:ext cx="44958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02C0476-61A3-4A51-89B4-73185320E101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A2F79A15-A907-4FB5-B5EB-3FCFAE9C72BE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EF2AB0B8-ACCE-488F-8231-FC449D16F9EC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2817BA80-BA35-4F65-94F1-661D00318E3C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0" y="303213"/>
            <a:ext cx="3343275" cy="12906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3A0F369-1C60-4AF3-B945-625B78B2374A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90725" y="5334000"/>
            <a:ext cx="6096000" cy="6302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990725" y="681038"/>
            <a:ext cx="6096000" cy="457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990725" y="5964238"/>
            <a:ext cx="6096000" cy="8937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3258249F-6C03-4FF6-B5C2-A74609ABD5D2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254000" y="3209925"/>
            <a:ext cx="9567863" cy="223838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sp>
        <p:nvSpPr>
          <p:cNvPr id="192514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762000" y="762000"/>
            <a:ext cx="8636000" cy="2363788"/>
          </a:xfrm>
        </p:spPr>
        <p:txBody>
          <a:bodyPr/>
          <a:lstStyle>
            <a:lvl1pPr>
              <a:defRPr sz="4200">
                <a:latin typeface="Courier" pitchFamily="49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192515" name="Rectangle 3"/>
          <p:cNvSpPr>
            <a:spLocks noGrp="1" noChangeArrowheads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33788"/>
            <a:ext cx="7112000" cy="2455862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600">
                <a:latin typeface="Courier" pitchFamily="49" charset="0"/>
              </a:defRPr>
            </a:lvl1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69403-A0D1-4706-B148-1AB37D474E34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28BB64-0766-47D8-A5AD-4CB8621F8B17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836774D0-D035-40D8-BC3C-BE5DC408ED03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7366000" y="304800"/>
            <a:ext cx="2286000" cy="650240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508000" y="304800"/>
            <a:ext cx="6705600" cy="650240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F85F281-6DBB-4E57-92F0-12B418D8B09C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03275" y="4895850"/>
            <a:ext cx="8636000" cy="15144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03275" y="3228975"/>
            <a:ext cx="8636000" cy="16668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02C04-898E-4E05-96C5-0F04624C89F2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21CF0-AFF5-4B99-9822-1C9133D6AAAF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542925" y="1362075"/>
            <a:ext cx="4495800" cy="5033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191125" y="1362075"/>
            <a:ext cx="4495800" cy="5033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6474C-D1EA-44D2-885C-C7813C5DFBFF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ABC99-DF29-488C-B677-64C5F93E9D99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0" y="304800"/>
            <a:ext cx="9144000" cy="1270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508000" y="1704975"/>
            <a:ext cx="4489450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08000" y="2416175"/>
            <a:ext cx="4489450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5160963" y="1704975"/>
            <a:ext cx="4491037" cy="7112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5160963" y="2416175"/>
            <a:ext cx="4491037" cy="43910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BD2D4-83F9-4048-B2EB-EEBB22995E7C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A0E91-0C65-42DC-9C5C-84AB188BD052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A31B6-51F1-40DA-A5AD-1595B92E8378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80B1F-F904-4011-B1B8-F124B87D6A21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9B7F3-7741-40AB-AA6F-A16FB01FCFAA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19A11-952A-4343-9221-FC7C922A3A1C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08000" y="303213"/>
            <a:ext cx="3343275" cy="129063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3971925" y="303213"/>
            <a:ext cx="5680075" cy="65039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508000" y="1593850"/>
            <a:ext cx="3343275" cy="52133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921EB-35F4-444E-A04A-0E038CE3ED68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974A8-AB46-4579-9D42-73699AA6974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42925" y="425450"/>
            <a:ext cx="9144000" cy="6445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  <p:custDataLst>
              <p:tags r:id="rId2"/>
            </p:custDataLst>
          </p:nvPr>
        </p:nvSpPr>
        <p:spPr>
          <a:xfrm>
            <a:off x="542925" y="1362075"/>
            <a:ext cx="4495800" cy="5033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5191125" y="1362075"/>
            <a:ext cx="4495800" cy="50339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A3724-1BF2-4279-B391-5D5F1A42063E}" type="datetime1">
              <a:rPr lang="ko-KR" altLang="en-US" smtClean="0"/>
              <a:pPr>
                <a:defRPr/>
              </a:pPr>
              <a:t>2011-07-02</a:t>
            </a:fld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188FA-D0C3-48E1-B2BC-30B278EA93A4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ags" Target="../tags/tag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tags" Target="../tags/tag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ags" Target="../tags/tag63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17" Type="http://schemas.openxmlformats.org/officeDocument/2006/relationships/tags" Target="../tags/tag67.xml"/><Relationship Id="rId2" Type="http://schemas.openxmlformats.org/officeDocument/2006/relationships/slideLayout" Target="../slideLayouts/slideLayout12.xml"/><Relationship Id="rId16" Type="http://schemas.openxmlformats.org/officeDocument/2006/relationships/tags" Target="../tags/tag66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tags" Target="../tags/tag6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tags" Target="../tags/tag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  <p:custDataLst>
              <p:tags r:id="rId12"/>
            </p:custDataLst>
          </p:nvPr>
        </p:nvSpPr>
        <p:spPr bwMode="auto">
          <a:xfrm>
            <a:off x="542925" y="238100"/>
            <a:ext cx="9144000" cy="83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599" tIns="50799" rIns="101599" bIns="50799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  <p:custDataLst>
              <p:tags r:id="rId13"/>
            </p:custDataLst>
          </p:nvPr>
        </p:nvSpPr>
        <p:spPr bwMode="auto">
          <a:xfrm>
            <a:off x="542925" y="1362075"/>
            <a:ext cx="9144000" cy="503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599" tIns="50799" rIns="101599" bIns="507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191492" name="Rectangle 4"/>
          <p:cNvSpPr>
            <a:spLocks noGrp="1" noChangeArrowheads="1"/>
          </p:cNvSpPr>
          <p:nvPr>
            <p:ph type="dt" sz="half" idx="2"/>
            <p:custDataLst>
              <p:tags r:id="rId14"/>
            </p:custDataLst>
          </p:nvPr>
        </p:nvSpPr>
        <p:spPr bwMode="auto">
          <a:xfrm>
            <a:off x="508000" y="6942138"/>
            <a:ext cx="23701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599" tIns="50799" rIns="101599" bIns="50799" numCol="1" anchor="t" anchorCtr="0" compatLnSpc="1">
            <a:prstTxWarp prst="textNoShape">
              <a:avLst/>
            </a:prstTxWarp>
          </a:bodyPr>
          <a:lstStyle>
            <a:lvl1pPr latinLnBrk="1">
              <a:spcBef>
                <a:spcPct val="0"/>
              </a:spcBef>
              <a:buFontTx/>
              <a:buNone/>
              <a:defRPr sz="11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4D53EF6-40A5-44C2-94FC-788A18E594B2}" type="datetime1">
              <a:rPr lang="ko-KR" altLang="en-US" smtClean="0"/>
              <a:pPr>
                <a:defRPr/>
              </a:pPr>
              <a:t>2011-07-02</a:t>
            </a:fld>
            <a:endParaRPr lang="en-US" altLang="ko-KR" dirty="0"/>
          </a:p>
        </p:txBody>
      </p:sp>
      <p:sp>
        <p:nvSpPr>
          <p:cNvPr id="191493" name="Rectangle 5"/>
          <p:cNvSpPr>
            <a:spLocks noGrp="1" noChangeArrowheads="1"/>
          </p:cNvSpPr>
          <p:nvPr>
            <p:ph type="ftr" sz="quarter" idx="3"/>
            <p:custDataLst>
              <p:tags r:id="rId15"/>
            </p:custDataLst>
          </p:nvPr>
        </p:nvSpPr>
        <p:spPr bwMode="auto">
          <a:xfrm>
            <a:off x="3436938" y="6953250"/>
            <a:ext cx="32162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599" tIns="50799" rIns="101599" bIns="50799" numCol="1" anchor="t" anchorCtr="0" compatLnSpc="1">
            <a:prstTxWarp prst="textNoShape">
              <a:avLst/>
            </a:prstTxWarp>
          </a:bodyPr>
          <a:lstStyle>
            <a:lvl1pPr algn="ctr" latinLnBrk="1">
              <a:spcBef>
                <a:spcPct val="0"/>
              </a:spcBef>
              <a:buFontTx/>
              <a:buNone/>
              <a:defRPr sz="1100" b="0" dirty="0" smtClean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r>
              <a:rPr lang="en-US" altLang="ko-KR"/>
              <a:t>Lecture 4 : MPI </a:t>
            </a:r>
            <a:r>
              <a:rPr lang="ko-KR" altLang="en-US"/>
              <a:t>프로그래밍기법</a:t>
            </a:r>
            <a:endParaRPr lang="en-US" altLang="ko-KR"/>
          </a:p>
        </p:txBody>
      </p:sp>
      <p:sp>
        <p:nvSpPr>
          <p:cNvPr id="191494" name="Rectangle 6"/>
          <p:cNvSpPr>
            <a:spLocks noGrp="1" noChangeArrowheads="1"/>
          </p:cNvSpPr>
          <p:nvPr>
            <p:ph type="sldNum" sz="quarter" idx="4"/>
            <p:custDataLst>
              <p:tags r:id="rId16"/>
            </p:custDataLst>
          </p:nvPr>
        </p:nvSpPr>
        <p:spPr bwMode="auto">
          <a:xfrm>
            <a:off x="7281863" y="6942138"/>
            <a:ext cx="23701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599" tIns="50799" rIns="101599" bIns="50799" numCol="1" anchor="t" anchorCtr="0" compatLnSpc="1">
            <a:prstTxWarp prst="textNoShape">
              <a:avLst/>
            </a:prstTxWarp>
          </a:bodyPr>
          <a:lstStyle>
            <a:lvl1pPr algn="r" latinLnBrk="1">
              <a:spcBef>
                <a:spcPct val="0"/>
              </a:spcBef>
              <a:buFontTx/>
              <a:buNone/>
              <a:defRPr sz="1100" b="0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CB5DF81-1108-4A40-B13D-2E1796D0CD39}" type="slidenum">
              <a:rPr lang="ko-KR" altLang="en-US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91495" name="Rectangle 7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0" y="0"/>
            <a:ext cx="254000" cy="25400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1599" tIns="50799" rIns="101599" bIns="50799" anchor="ctr"/>
          <a:lstStyle/>
          <a:p>
            <a:pPr algn="ctr" defTabSz="1016000">
              <a:spcBef>
                <a:spcPct val="0"/>
              </a:spcBef>
              <a:buFontTx/>
              <a:buNone/>
              <a:defRPr/>
            </a:pPr>
            <a:endParaRPr lang="ko-KR" altLang="en-US" sz="27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1496" name="Line 8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615950" y="1146175"/>
            <a:ext cx="8974138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191497" name="Rectangle 9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0" y="2540000"/>
            <a:ext cx="254000" cy="2540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1599" tIns="50799" rIns="101599" bIns="50799" anchor="ctr"/>
          <a:lstStyle/>
          <a:p>
            <a:pPr algn="ctr" defTabSz="1016000">
              <a:spcBef>
                <a:spcPct val="0"/>
              </a:spcBef>
              <a:buFontTx/>
              <a:buNone/>
              <a:defRPr/>
            </a:pPr>
            <a:endParaRPr lang="ko-KR" altLang="en-US" sz="2700" b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91498" name="Rectangle 10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0" y="5080000"/>
            <a:ext cx="254000" cy="25400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101599" tIns="50799" rIns="101599" bIns="50799" anchor="ctr"/>
          <a:lstStyle/>
          <a:p>
            <a:pPr algn="ctr" defTabSz="1016000">
              <a:spcBef>
                <a:spcPct val="0"/>
              </a:spcBef>
              <a:buFontTx/>
              <a:buNone/>
              <a:defRPr/>
            </a:pPr>
            <a:endParaRPr lang="ko-KR" altLang="en-US" sz="2700" b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0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92" r:id="rId9"/>
    <p:sldLayoutId id="2147483796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016000" rtl="0" eaLnBrk="0" fontAlgn="base" latinLnBrk="1" hangingPunct="0">
        <a:spcBef>
          <a:spcPct val="0"/>
        </a:spcBef>
        <a:spcAft>
          <a:spcPct val="0"/>
        </a:spcAft>
        <a:defRPr kumimoji="1" sz="3600" b="1">
          <a:solidFill>
            <a:srgbClr val="990033"/>
          </a:solidFill>
          <a:latin typeface="Courier" pitchFamily="49" charset="0"/>
          <a:ea typeface="+mj-ea"/>
          <a:cs typeface="+mj-cs"/>
        </a:defRPr>
      </a:lvl1pPr>
      <a:lvl2pPr algn="ctr" defTabSz="1016000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2pPr>
      <a:lvl3pPr algn="ctr" defTabSz="1016000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3pPr>
      <a:lvl4pPr algn="ctr" defTabSz="1016000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4pPr>
      <a:lvl5pPr algn="ctr" defTabSz="1016000" rtl="0" eaLnBrk="0" fontAlgn="base" latinLnBrk="1" hangingPunct="0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5pPr>
      <a:lvl6pPr marL="457200" algn="ctr" defTabSz="1016000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6pPr>
      <a:lvl7pPr marL="914400" algn="ctr" defTabSz="1016000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7pPr>
      <a:lvl8pPr marL="1371600" algn="ctr" defTabSz="1016000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8pPr>
      <a:lvl9pPr marL="1828800" algn="ctr" defTabSz="1016000" rtl="0" fontAlgn="base" latinLnBrk="1">
        <a:spcBef>
          <a:spcPct val="0"/>
        </a:spcBef>
        <a:spcAft>
          <a:spcPct val="0"/>
        </a:spcAft>
        <a:defRPr kumimoji="1" sz="3200" b="1">
          <a:solidFill>
            <a:srgbClr val="990033"/>
          </a:solidFill>
          <a:latin typeface="굴림" pitchFamily="50" charset="-127"/>
          <a:ea typeface="굴림" pitchFamily="50" charset="-127"/>
        </a:defRPr>
      </a:lvl9pPr>
    </p:titleStyle>
    <p:bodyStyle>
      <a:lvl1pPr marL="381000" indent="-381000" algn="l" defTabSz="1016000" rtl="0" eaLnBrk="0" fontAlgn="base" latinLnBrk="1" hangingPunct="0">
        <a:spcBef>
          <a:spcPct val="20000"/>
        </a:spcBef>
        <a:spcAft>
          <a:spcPct val="0"/>
        </a:spcAft>
        <a:buClr>
          <a:srgbClr val="0000CC"/>
        </a:buClr>
        <a:buSzPct val="75000"/>
        <a:buFont typeface="Wingdings" pitchFamily="2" charset="2"/>
        <a:buChar char="p"/>
        <a:defRPr kumimoji="1" sz="2400" b="1">
          <a:solidFill>
            <a:srgbClr val="0000FF"/>
          </a:solidFill>
          <a:latin typeface="Courier" pitchFamily="49" charset="0"/>
          <a:ea typeface="+mn-ea"/>
          <a:cs typeface="+mn-cs"/>
        </a:defRPr>
      </a:lvl1pPr>
      <a:lvl2pPr marL="825500" indent="-317500" algn="l" defTabSz="1016000" rtl="0" eaLnBrk="0" fontAlgn="base" latinLnBrk="1" hangingPunct="0">
        <a:spcBef>
          <a:spcPct val="20000"/>
        </a:spcBef>
        <a:spcAft>
          <a:spcPct val="0"/>
        </a:spcAft>
        <a:buClr>
          <a:srgbClr val="006600"/>
        </a:buClr>
        <a:buSzPct val="75000"/>
        <a:buFont typeface="Wingdings" pitchFamily="2" charset="2"/>
        <a:buChar char="l"/>
        <a:defRPr kumimoji="1" sz="2000" b="1">
          <a:solidFill>
            <a:srgbClr val="006600"/>
          </a:solidFill>
          <a:latin typeface="Courier" pitchFamily="49" charset="0"/>
          <a:ea typeface="+mn-ea"/>
        </a:defRPr>
      </a:lvl2pPr>
      <a:lvl3pPr marL="1270000" indent="-254000" algn="l" defTabSz="1016000" rtl="0" eaLnBrk="0" fontAlgn="base" latinLnBrk="1" hangingPunct="0">
        <a:spcBef>
          <a:spcPct val="20000"/>
        </a:spcBef>
        <a:spcAft>
          <a:spcPct val="0"/>
        </a:spcAft>
        <a:buClr>
          <a:srgbClr val="9900FF"/>
        </a:buClr>
        <a:buSzPct val="65000"/>
        <a:buFont typeface="Wingdings" pitchFamily="2" charset="2"/>
        <a:buChar char="Ø"/>
        <a:defRPr kumimoji="1" b="1">
          <a:solidFill>
            <a:srgbClr val="9900FF"/>
          </a:solidFill>
          <a:latin typeface="Courier" pitchFamily="49" charset="0"/>
          <a:ea typeface="+mn-ea"/>
        </a:defRPr>
      </a:lvl3pPr>
      <a:lvl4pPr marL="1778000" indent="-254000" algn="l" defTabSz="1016000" rtl="0" eaLnBrk="0" fontAlgn="base" latinLnBrk="1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4pPr>
      <a:lvl5pPr marL="2286000" indent="-254000" algn="l" defTabSz="1016000" rtl="0" eaLnBrk="0" fontAlgn="base" latinLnBrk="1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5pPr>
      <a:lvl6pPr marL="2743200" indent="-254000" algn="l" defTabSz="1016000" rtl="0" fontAlgn="base" latinLnBrk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6pPr>
      <a:lvl7pPr marL="3200400" indent="-254000" algn="l" defTabSz="1016000" rtl="0" fontAlgn="base" latinLnBrk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7pPr>
      <a:lvl8pPr marL="3657600" indent="-254000" algn="l" defTabSz="1016000" rtl="0" fontAlgn="base" latinLnBrk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8pPr>
      <a:lvl9pPr marL="4114800" indent="-254000" algn="l" defTabSz="1016000" rtl="0" fontAlgn="base" latinLnBrk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508000" y="304800"/>
            <a:ext cx="9144000" cy="1270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508000" y="1778000"/>
            <a:ext cx="9144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508000" y="7062788"/>
            <a:ext cx="2370138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E40D6-BFC5-42E4-9B65-1F5866C7CA78}" type="datetime1">
              <a:rPr lang="ko-KR" altLang="en-US" smtClean="0"/>
              <a:pPr/>
              <a:t>2011-07-02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3471863" y="7062788"/>
            <a:ext cx="3216275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ko-KR" smtClean="0"/>
              <a:t>Lecture 4 : MPI </a:t>
            </a:r>
            <a:r>
              <a:rPr lang="ko-KR" altLang="en-US" smtClean="0"/>
              <a:t>프로그래밍기법</a:t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7281863" y="7062788"/>
            <a:ext cx="2370137" cy="404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0D03A-76E2-4939-B86C-C3F01FD9D55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635125" y="4243388"/>
            <a:ext cx="6583363" cy="2374924"/>
          </a:xfrm>
        </p:spPr>
        <p:txBody>
          <a:bodyPr lIns="0" tIns="0" rIns="0" bIns="0"/>
          <a:lstStyle/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ko-KR" dirty="0" smtClean="0">
              <a:solidFill>
                <a:srgbClr val="006600"/>
              </a:solidFill>
              <a:latin typeface="Courier" pitchFamily="49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ko-KR" dirty="0" err="1" smtClean="0">
                <a:solidFill>
                  <a:srgbClr val="006600"/>
                </a:solidFill>
              </a:rPr>
              <a:t>Seungwoo</a:t>
            </a:r>
            <a:r>
              <a:rPr lang="en-US" altLang="ko-KR" dirty="0" smtClean="0">
                <a:solidFill>
                  <a:srgbClr val="006600"/>
                </a:solidFill>
              </a:rPr>
              <a:t> Lee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endParaRPr lang="en-US" altLang="ko-KR" dirty="0" smtClean="0">
              <a:solidFill>
                <a:srgbClr val="006600"/>
              </a:solidFill>
              <a:latin typeface="Courier" pitchFamily="49" charset="0"/>
            </a:endParaRPr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ko-KR" dirty="0" smtClean="0">
                <a:solidFill>
                  <a:srgbClr val="006600"/>
                </a:solidFill>
                <a:latin typeface="Courier" pitchFamily="49" charset="0"/>
              </a:rPr>
              <a:t>KISTI </a:t>
            </a:r>
            <a:r>
              <a:rPr lang="en-US" altLang="ko-KR" dirty="0" smtClean="0">
                <a:solidFill>
                  <a:srgbClr val="006600"/>
                </a:solidFill>
              </a:rPr>
              <a:t>Supercomputing Center</a:t>
            </a:r>
          </a:p>
          <a:p>
            <a:pPr eaLnBrk="1" hangingPunct="1">
              <a:lnSpc>
                <a:spcPct val="95000"/>
              </a:lnSpc>
              <a:spcBef>
                <a:spcPct val="0"/>
              </a:spcBef>
            </a:pPr>
            <a:r>
              <a:rPr lang="en-US" altLang="ko-KR" dirty="0" err="1" smtClean="0">
                <a:solidFill>
                  <a:srgbClr val="006600"/>
                </a:solidFill>
              </a:rPr>
              <a:t>Moasys</a:t>
            </a:r>
            <a:r>
              <a:rPr lang="en-US" altLang="ko-KR" dirty="0" smtClean="0">
                <a:solidFill>
                  <a:srgbClr val="006600"/>
                </a:solidFill>
              </a:rPr>
              <a:t> Corp.</a:t>
            </a:r>
            <a:endParaRPr lang="ko-KR" altLang="en-US" dirty="0" smtClean="0">
              <a:solidFill>
                <a:srgbClr val="006600"/>
              </a:solidFill>
              <a:latin typeface="Courier" pitchFamily="49" charset="0"/>
            </a:endParaRPr>
          </a:p>
        </p:txBody>
      </p:sp>
      <p:sp>
        <p:nvSpPr>
          <p:cNvPr id="22533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0844" y="1738298"/>
            <a:ext cx="8770969" cy="1417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1016000" latinLnBrk="1">
              <a:lnSpc>
                <a:spcPct val="95000"/>
              </a:lnSpc>
              <a:spcBef>
                <a:spcPct val="0"/>
              </a:spcBef>
              <a:buFontTx/>
              <a:buNone/>
            </a:pPr>
            <a:r>
              <a:rPr kumimoji="1" lang="en-US" altLang="ko-KR" sz="4200" dirty="0" smtClean="0">
                <a:solidFill>
                  <a:srgbClr val="990000"/>
                </a:solidFill>
                <a:latin typeface="+mj-lt"/>
              </a:rPr>
              <a:t>Intel® Math Kernel Library </a:t>
            </a:r>
            <a:endParaRPr kumimoji="1" lang="en-US" altLang="ko-KR" sz="4200" dirty="0">
              <a:solidFill>
                <a:srgbClr val="990000"/>
              </a:solidFill>
              <a:latin typeface="+mj-lt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</a:t>
            </a:fld>
            <a:endParaRPr lang="en-US" altLang="ko-KR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Install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u="sng" dirty="0" smtClean="0">
                <a:solidFill>
                  <a:schemeClr val="tx1"/>
                </a:solidFill>
              </a:rPr>
              <a:t>http://software.intel.com/en-us/articles/intel-software-evaluation-center/</a:t>
            </a:r>
          </a:p>
          <a:p>
            <a:r>
              <a:rPr lang="en-US" altLang="ko-KR" dirty="0" smtClean="0"/>
              <a:t>install script</a:t>
            </a:r>
          </a:p>
          <a:p>
            <a:pPr lvl="1"/>
            <a:r>
              <a:rPr lang="en-US" altLang="ko-KR" dirty="0" smtClean="0"/>
              <a:t>install.sh</a:t>
            </a:r>
          </a:p>
          <a:p>
            <a:r>
              <a:rPr lang="en-US" altLang="ko-KR" dirty="0" smtClean="0"/>
              <a:t>setting environment variables</a:t>
            </a:r>
          </a:p>
          <a:p>
            <a:pPr lvl="1"/>
            <a:r>
              <a:rPr lang="en-US" altLang="ko-KR" dirty="0" smtClean="0"/>
              <a:t>. </a:t>
            </a:r>
            <a:r>
              <a:rPr lang="en-US" altLang="ko-KR" i="1" dirty="0" smtClean="0"/>
              <a:t>&lt;</a:t>
            </a:r>
            <a:r>
              <a:rPr lang="en-US" altLang="ko-KR" i="1" dirty="0" err="1" smtClean="0"/>
              <a:t>absolute_path_to_installed_MKL</a:t>
            </a:r>
            <a:r>
              <a:rPr lang="en-US" altLang="ko-KR" i="1" dirty="0" smtClean="0"/>
              <a:t>&gt;/bin </a:t>
            </a:r>
            <a:r>
              <a:rPr lang="en-US" altLang="ko-KR" dirty="0" smtClean="0"/>
              <a:t>[/</a:t>
            </a:r>
            <a:r>
              <a:rPr lang="en-US" altLang="ko-KR" i="1" dirty="0" smtClean="0"/>
              <a:t>&lt;arch&gt;]/</a:t>
            </a:r>
            <a:r>
              <a:rPr lang="en-US" altLang="ko-KR" i="1" dirty="0" err="1" smtClean="0"/>
              <a:t>mklvars</a:t>
            </a:r>
            <a:r>
              <a:rPr lang="en-US" altLang="ko-KR" i="1" dirty="0" smtClean="0"/>
              <a:t>[&lt;arch&gt;].</a:t>
            </a:r>
            <a:r>
              <a:rPr lang="en-US" altLang="ko-KR" i="1" dirty="0" err="1" smtClean="0"/>
              <a:t>sh</a:t>
            </a:r>
            <a:r>
              <a:rPr lang="en-US" altLang="ko-KR" i="1" dirty="0" smtClean="0"/>
              <a:t> [&lt;arch&gt;] [mod] </a:t>
            </a:r>
            <a:r>
              <a:rPr lang="en-US" altLang="ko-KR" dirty="0" smtClean="0"/>
              <a:t>[lp64|ilp64]</a:t>
            </a:r>
          </a:p>
          <a:p>
            <a:pPr lvl="1"/>
            <a:r>
              <a:rPr lang="en-US" altLang="ko-KR" dirty="0" smtClean="0"/>
              <a:t>example</a:t>
            </a:r>
          </a:p>
          <a:p>
            <a:pPr lvl="2"/>
            <a:r>
              <a:rPr lang="en-US" altLang="ko-KR" dirty="0" smtClean="0"/>
              <a:t>. /home01/suncode2/</a:t>
            </a:r>
            <a:r>
              <a:rPr lang="en-US" altLang="ko-KR" dirty="0" err="1" smtClean="0"/>
              <a:t>intel</a:t>
            </a:r>
            <a:r>
              <a:rPr lang="en-US" altLang="ko-KR" dirty="0" smtClean="0"/>
              <a:t>/</a:t>
            </a:r>
            <a:r>
              <a:rPr lang="en-US" altLang="ko-KR" dirty="0" err="1" smtClean="0"/>
              <a:t>mkl</a:t>
            </a:r>
            <a:r>
              <a:rPr lang="en-US" altLang="ko-KR" dirty="0" smtClean="0"/>
              <a:t>/bin/intel64/mklvars_intel64.sh ilp64</a:t>
            </a:r>
          </a:p>
          <a:p>
            <a:pPr lvl="2"/>
            <a:r>
              <a:rPr lang="en-US" altLang="ko-KR" dirty="0" smtClean="0"/>
              <a:t>. /home01/suncode2/</a:t>
            </a:r>
            <a:r>
              <a:rPr lang="en-US" altLang="ko-KR" dirty="0" err="1" smtClean="0"/>
              <a:t>intel</a:t>
            </a:r>
            <a:r>
              <a:rPr lang="en-US" altLang="ko-KR" dirty="0" smtClean="0"/>
              <a:t>/bin/compilervars.sh intel64</a:t>
            </a:r>
          </a:p>
          <a:p>
            <a:pPr lvl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10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dirty="0" smtClean="0"/>
              <a:t>What You Need to Know Before You Begin Using MKL</a:t>
            </a:r>
            <a:endParaRPr lang="ko-KR" altLang="en-US" sz="3200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Target Platform/Mathematical Problem/Language</a:t>
            </a:r>
          </a:p>
          <a:p>
            <a:r>
              <a:rPr lang="en-US" altLang="ko-KR" dirty="0" smtClean="0"/>
              <a:t>Range of integer data</a:t>
            </a:r>
          </a:p>
          <a:p>
            <a:pPr lvl="1"/>
            <a:r>
              <a:rPr lang="en-US" altLang="ko-KR" dirty="0" smtClean="0"/>
              <a:t>LP64 or ILP64(large data arrays)</a:t>
            </a:r>
          </a:p>
          <a:p>
            <a:r>
              <a:rPr lang="en-US" altLang="ko-KR" dirty="0" smtClean="0"/>
              <a:t>Threading Model</a:t>
            </a:r>
          </a:p>
          <a:p>
            <a:pPr lvl="1"/>
            <a:r>
              <a:rPr lang="en-US" altLang="ko-KR" dirty="0" smtClean="0"/>
              <a:t>Threaded with the Intel compiler </a:t>
            </a:r>
          </a:p>
          <a:p>
            <a:pPr lvl="1"/>
            <a:r>
              <a:rPr lang="en-US" altLang="ko-KR" dirty="0" smtClean="0"/>
              <a:t>Threaded with a 3</a:t>
            </a:r>
            <a:r>
              <a:rPr lang="en-US" altLang="ko-KR" baseline="30000" dirty="0" smtClean="0"/>
              <a:t>rd</a:t>
            </a:r>
            <a:r>
              <a:rPr lang="en-US" altLang="ko-KR" dirty="0" smtClean="0"/>
              <a:t> party compiler</a:t>
            </a:r>
          </a:p>
          <a:p>
            <a:pPr lvl="1"/>
            <a:r>
              <a:rPr lang="en-US" altLang="ko-KR" dirty="0" smtClean="0"/>
              <a:t>Not threaded</a:t>
            </a:r>
          </a:p>
          <a:p>
            <a:r>
              <a:rPr lang="en-US" altLang="ko-KR" dirty="0" smtClean="0"/>
              <a:t>Number of threads</a:t>
            </a:r>
          </a:p>
          <a:p>
            <a:r>
              <a:rPr lang="en-US" altLang="ko-KR" dirty="0" smtClean="0"/>
              <a:t>Linking model</a:t>
            </a:r>
          </a:p>
          <a:p>
            <a:pPr lvl="1"/>
            <a:r>
              <a:rPr lang="en-US" altLang="ko-KR" dirty="0" smtClean="0"/>
              <a:t>Static or Dynamic</a:t>
            </a:r>
          </a:p>
          <a:p>
            <a:r>
              <a:rPr lang="en-US" altLang="ko-KR" dirty="0" smtClean="0"/>
              <a:t>MPI used(</a:t>
            </a:r>
            <a:r>
              <a:rPr lang="en-US" altLang="ko-KR" dirty="0" err="1" smtClean="0"/>
              <a:t>ScaLAPACK</a:t>
            </a:r>
            <a:r>
              <a:rPr lang="en-US" altLang="ko-KR" dirty="0" smtClean="0"/>
              <a:t> or Cluster FFT)</a:t>
            </a:r>
          </a:p>
          <a:p>
            <a:pPr lvl="1"/>
            <a:r>
              <a:rPr lang="en-US" altLang="ko-KR" dirty="0" smtClean="0"/>
              <a:t>Library link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11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Layered model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Interface layer</a:t>
            </a:r>
          </a:p>
          <a:p>
            <a:pPr lvl="1"/>
            <a:r>
              <a:rPr lang="en-US" altLang="ko-KR" dirty="0" smtClean="0"/>
              <a:t>LP64 or ILP64 interface</a:t>
            </a:r>
          </a:p>
          <a:p>
            <a:pPr lvl="1"/>
            <a:r>
              <a:rPr lang="en-US" altLang="ko-KR" dirty="0" smtClean="0"/>
              <a:t>SP2DP interface(Cray-style naming)</a:t>
            </a:r>
          </a:p>
          <a:p>
            <a:r>
              <a:rPr lang="en-US" altLang="ko-KR" dirty="0" smtClean="0"/>
              <a:t>Threading layer</a:t>
            </a:r>
          </a:p>
          <a:p>
            <a:pPr lvl="1"/>
            <a:r>
              <a:rPr lang="en-US" altLang="ko-KR" dirty="0" smtClean="0"/>
              <a:t>Threaded or sequential mode of the library </a:t>
            </a:r>
          </a:p>
          <a:p>
            <a:pPr lvl="1"/>
            <a:r>
              <a:rPr lang="en-US" altLang="ko-KR" dirty="0" smtClean="0"/>
              <a:t>Threaded MKL </a:t>
            </a:r>
            <a:r>
              <a:rPr lang="en-US" altLang="ko-KR" dirty="0" smtClean="0">
                <a:sym typeface="Wingdings" pitchFamily="2" charset="2"/>
              </a:rPr>
              <a:t> 3</a:t>
            </a:r>
            <a:r>
              <a:rPr lang="en-US" altLang="ko-KR" baseline="30000" dirty="0" smtClean="0">
                <a:sym typeface="Wingdings" pitchFamily="2" charset="2"/>
              </a:rPr>
              <a:t>rd</a:t>
            </a:r>
            <a:r>
              <a:rPr lang="en-US" altLang="ko-KR" dirty="0" smtClean="0">
                <a:sym typeface="Wingdings" pitchFamily="2" charset="2"/>
              </a:rPr>
              <a:t> party threading compilers</a:t>
            </a:r>
            <a:endParaRPr lang="en-US" altLang="ko-KR" dirty="0" smtClean="0"/>
          </a:p>
          <a:p>
            <a:r>
              <a:rPr lang="en-US" altLang="ko-KR" dirty="0" smtClean="0"/>
              <a:t>Computational layer</a:t>
            </a:r>
          </a:p>
          <a:p>
            <a:r>
              <a:rPr lang="en-US" altLang="ko-KR" dirty="0" smtClean="0"/>
              <a:t>Compiler support Run-Time Libraries(RTL)</a:t>
            </a:r>
          </a:p>
          <a:p>
            <a:pPr lvl="1"/>
            <a:r>
              <a:rPr lang="en-US" altLang="ko-KR" dirty="0" smtClean="0"/>
              <a:t>To support threading with Intel compilers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12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Link</a:t>
            </a:r>
            <a:endParaRPr lang="ko-KR" altLang="en-US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</p:nvPr>
        </p:nvGraphicFramePr>
        <p:xfrm>
          <a:off x="542925" y="1362075"/>
          <a:ext cx="9144000" cy="25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0"/>
                <a:gridCol w="1828800"/>
                <a:gridCol w="1828800"/>
                <a:gridCol w="1828800"/>
                <a:gridCol w="18288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Interface layer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Threading layer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Computational layer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RTL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IA-32 static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libmkl_intel.a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libmkl_intel_thread.a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libmkl_core.a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libiomp5.so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IA-32 dynamic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libmkl_rt.so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Intel® 64 static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libmkl_intel_lp64.a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libmkl_intel_thread.a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err="1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libmkl_core.a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libiomp5.so</a:t>
                      </a:r>
                      <a:endParaRPr lang="ko-KR" altLang="en-US" sz="1400" dirty="0" smtClean="0">
                        <a:latin typeface="Cambria Math" pitchFamily="18" charset="0"/>
                        <a:cs typeface="Courier New" pitchFamily="49" charset="0"/>
                      </a:endParaRPr>
                    </a:p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 smtClean="0"/>
                        <a:t>Intel® 64 dynamic</a:t>
                      </a:r>
                      <a:endParaRPr lang="ko-KR" alt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 smtClean="0">
                          <a:latin typeface="Cambria Math" pitchFamily="18" charset="0"/>
                          <a:ea typeface="Cambria Math" pitchFamily="18" charset="0"/>
                          <a:cs typeface="Courier New" pitchFamily="49" charset="0"/>
                        </a:rPr>
                        <a:t>libmkl_rt.so</a:t>
                      </a:r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latin typeface="Cambria Math" pitchFamily="18" charset="0"/>
                        <a:cs typeface="Courier New" pitchFamily="49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13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 bwMode="auto">
          <a:xfrm>
            <a:off x="543496" y="1289720"/>
            <a:ext cx="9145016" cy="316835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ko-KR" altLang="en-US" sz="20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Link(dynamic)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altLang="ko-KR" sz="1600" i="1" dirty="0" smtClean="0"/>
              <a:t>&lt;files to link&gt;</a:t>
            </a:r>
          </a:p>
          <a:p>
            <a:pPr>
              <a:buNone/>
            </a:pPr>
            <a:r>
              <a:rPr lang="en-US" altLang="ko-KR" sz="1600" dirty="0" smtClean="0"/>
              <a:t>-L</a:t>
            </a:r>
            <a:r>
              <a:rPr lang="en-US" altLang="ko-KR" sz="1600" i="1" dirty="0" smtClean="0"/>
              <a:t>&lt;MKL path&gt; -I&lt;MKL include&gt;</a:t>
            </a:r>
          </a:p>
          <a:p>
            <a:pPr>
              <a:buNone/>
            </a:pPr>
            <a:r>
              <a:rPr lang="en-US" altLang="ko-KR" sz="1600" dirty="0" smtClean="0"/>
              <a:t>[-I</a:t>
            </a:r>
            <a:r>
              <a:rPr lang="en-US" altLang="ko-KR" sz="1600" i="1" dirty="0" smtClean="0"/>
              <a:t>&lt;MKL include&gt;/{ia32|intel64|{ilp64|lp64}}]</a:t>
            </a:r>
          </a:p>
          <a:p>
            <a:pPr>
              <a:buNone/>
            </a:pPr>
            <a:r>
              <a:rPr lang="en-US" altLang="ko-KR" sz="1600" dirty="0" smtClean="0"/>
              <a:t>[-</a:t>
            </a:r>
            <a:r>
              <a:rPr lang="en-US" altLang="ko-KR" sz="1600" dirty="0" err="1" smtClean="0"/>
              <a:t>lmkl_blas</a:t>
            </a:r>
            <a:r>
              <a:rPr lang="en-US" altLang="ko-KR" sz="1600" dirty="0" smtClean="0"/>
              <a:t>{95|95_ilp64|95_lp64}]</a:t>
            </a:r>
          </a:p>
          <a:p>
            <a:pPr>
              <a:buNone/>
            </a:pPr>
            <a:r>
              <a:rPr lang="en-US" altLang="ko-KR" sz="1600" dirty="0" smtClean="0"/>
              <a:t>[-</a:t>
            </a:r>
            <a:r>
              <a:rPr lang="en-US" altLang="ko-KR" sz="1600" dirty="0" err="1" smtClean="0"/>
              <a:t>lmkl_lapack</a:t>
            </a:r>
            <a:r>
              <a:rPr lang="en-US" altLang="ko-KR" sz="1600" dirty="0" smtClean="0"/>
              <a:t>{95|95_ilp64|95_lp64}]</a:t>
            </a:r>
          </a:p>
          <a:p>
            <a:pPr>
              <a:buNone/>
            </a:pPr>
            <a:r>
              <a:rPr lang="en-US" altLang="ko-KR" sz="1600" dirty="0" smtClean="0"/>
              <a:t>[</a:t>
            </a:r>
            <a:r>
              <a:rPr lang="en-US" altLang="ko-KR" sz="1600" i="1" dirty="0" smtClean="0"/>
              <a:t>&lt;cluster components&gt;]</a:t>
            </a:r>
          </a:p>
          <a:p>
            <a:pPr>
              <a:buNone/>
            </a:pPr>
            <a:r>
              <a:rPr lang="en-US" altLang="ko-KR" sz="1600" dirty="0" smtClean="0"/>
              <a:t>-</a:t>
            </a:r>
            <a:r>
              <a:rPr lang="en-US" altLang="ko-KR" sz="1600" dirty="0" err="1" smtClean="0"/>
              <a:t>lmkl</a:t>
            </a:r>
            <a:r>
              <a:rPr lang="en-US" altLang="ko-KR" sz="1600" dirty="0" smtClean="0"/>
              <a:t>_{intel|intel_ilp64|intel_lp64|intel_sp2dp|gf|gf_ilp64|gf_lp64}</a:t>
            </a:r>
          </a:p>
          <a:p>
            <a:pPr>
              <a:buNone/>
            </a:pPr>
            <a:r>
              <a:rPr lang="en-US" altLang="ko-KR" sz="1600" dirty="0" smtClean="0"/>
              <a:t>-</a:t>
            </a:r>
            <a:r>
              <a:rPr lang="en-US" altLang="ko-KR" sz="1600" dirty="0" err="1" smtClean="0"/>
              <a:t>lmkl</a:t>
            </a:r>
            <a:r>
              <a:rPr lang="en-US" altLang="ko-KR" sz="1600" dirty="0" smtClean="0"/>
              <a:t>_{</a:t>
            </a:r>
            <a:r>
              <a:rPr lang="en-US" altLang="ko-KR" sz="1600" dirty="0" err="1" smtClean="0"/>
              <a:t>intel_thread|gnu_thread|pgi_thread|sequential</a:t>
            </a:r>
            <a:r>
              <a:rPr lang="en-US" altLang="ko-KR" sz="1600" dirty="0" smtClean="0"/>
              <a:t>}</a:t>
            </a:r>
          </a:p>
          <a:p>
            <a:pPr>
              <a:buNone/>
            </a:pPr>
            <a:r>
              <a:rPr lang="en-US" altLang="ko-KR" sz="1600" dirty="0" smtClean="0"/>
              <a:t>-</a:t>
            </a:r>
            <a:r>
              <a:rPr lang="en-US" altLang="ko-KR" sz="1600" dirty="0" err="1" smtClean="0"/>
              <a:t>lmkl_core</a:t>
            </a:r>
            <a:endParaRPr lang="en-US" altLang="ko-KR" sz="1600" dirty="0" smtClean="0"/>
          </a:p>
          <a:p>
            <a:pPr>
              <a:buNone/>
            </a:pPr>
            <a:r>
              <a:rPr lang="en-US" altLang="ko-KR" sz="1600" dirty="0" smtClean="0"/>
              <a:t>-liomp5 [-</a:t>
            </a:r>
            <a:r>
              <a:rPr lang="en-US" altLang="ko-KR" sz="1600" dirty="0" err="1" smtClean="0"/>
              <a:t>lpthread</a:t>
            </a:r>
            <a:r>
              <a:rPr lang="en-US" altLang="ko-KR" sz="1600" dirty="0" smtClean="0"/>
              <a:t>] [-lm]</a:t>
            </a:r>
          </a:p>
          <a:p>
            <a:pPr>
              <a:buNone/>
            </a:pPr>
            <a:endParaRPr lang="en-US" altLang="ko-KR" sz="1600" dirty="0" smtClean="0"/>
          </a:p>
          <a:p>
            <a:pPr>
              <a:buNone/>
            </a:pPr>
            <a:endParaRPr lang="en-US" altLang="ko-KR" sz="1600" dirty="0" smtClean="0"/>
          </a:p>
          <a:p>
            <a:r>
              <a:rPr lang="en-US" altLang="ko-KR" sz="1600" dirty="0" err="1" smtClean="0"/>
              <a:t>ifort</a:t>
            </a:r>
            <a:r>
              <a:rPr lang="en-US" altLang="ko-KR" sz="1600" dirty="0" smtClean="0"/>
              <a:t> mmblas.f90 –o </a:t>
            </a:r>
            <a:r>
              <a:rPr lang="en-US" altLang="ko-KR" sz="1600" dirty="0" err="1" smtClean="0"/>
              <a:t>mmblas</a:t>
            </a:r>
            <a:r>
              <a:rPr lang="en-US" altLang="ko-KR" sz="1600" dirty="0" smtClean="0"/>
              <a:t> </a:t>
            </a:r>
          </a:p>
          <a:p>
            <a:pPr>
              <a:buNone/>
            </a:pPr>
            <a:r>
              <a:rPr lang="en-US" altLang="ko-KR" sz="1600" dirty="0" smtClean="0"/>
              <a:t>   -lmkl_intel_lp64 -</a:t>
            </a:r>
            <a:r>
              <a:rPr lang="en-US" altLang="ko-KR" sz="1600" dirty="0" err="1" smtClean="0"/>
              <a:t>lmkl_intel_thread</a:t>
            </a:r>
            <a:r>
              <a:rPr lang="en-US" altLang="ko-KR" sz="1600" dirty="0" smtClean="0"/>
              <a:t> -</a:t>
            </a:r>
            <a:r>
              <a:rPr lang="en-US" altLang="ko-KR" sz="1600" dirty="0" err="1" smtClean="0"/>
              <a:t>lmkl_core</a:t>
            </a:r>
            <a:r>
              <a:rPr lang="en-US" altLang="ko-KR" sz="1600" dirty="0" smtClean="0"/>
              <a:t> -liomp5 –</a:t>
            </a:r>
            <a:r>
              <a:rPr lang="en-US" altLang="ko-KR" sz="1600" dirty="0" err="1" smtClean="0"/>
              <a:t>lpthread</a:t>
            </a:r>
            <a:r>
              <a:rPr lang="en-US" altLang="ko-KR" sz="1600" dirty="0" smtClean="0"/>
              <a:t> </a:t>
            </a:r>
          </a:p>
          <a:p>
            <a:endParaRPr lang="en-US" altLang="ko-KR" sz="1600" dirty="0" smtClean="0"/>
          </a:p>
          <a:p>
            <a:pPr>
              <a:buNone/>
            </a:pPr>
            <a:endParaRPr lang="ko-KR" altLang="en-US" sz="16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14</a:t>
            </a:fld>
            <a:endParaRPr lang="en-US" altLang="ko-KR"/>
          </a:p>
        </p:txBody>
      </p:sp>
      <p:sp>
        <p:nvSpPr>
          <p:cNvPr id="7" name="직사각형 6"/>
          <p:cNvSpPr/>
          <p:nvPr/>
        </p:nvSpPr>
        <p:spPr bwMode="auto">
          <a:xfrm>
            <a:off x="543496" y="1361728"/>
            <a:ext cx="9073008" cy="302433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ko-KR" altLang="en-US" sz="20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직사각형 7"/>
          <p:cNvSpPr/>
          <p:nvPr/>
        </p:nvSpPr>
        <p:spPr bwMode="auto">
          <a:xfrm>
            <a:off x="543496" y="1361728"/>
            <a:ext cx="8208912" cy="324036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ko-KR" altLang="en-US" sz="20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 bwMode="auto">
          <a:xfrm>
            <a:off x="543496" y="1289720"/>
            <a:ext cx="9145016" cy="2664296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ko-KR" altLang="en-US" sz="20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Link(Static)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ko-KR" sz="2000" i="1" dirty="0" smtClean="0"/>
              <a:t>&lt;files to link&gt;</a:t>
            </a:r>
          </a:p>
          <a:p>
            <a:pPr>
              <a:buNone/>
            </a:pPr>
            <a:r>
              <a:rPr lang="en-US" altLang="ko-KR" sz="2000" dirty="0" smtClean="0"/>
              <a:t>-L</a:t>
            </a:r>
            <a:r>
              <a:rPr lang="en-US" altLang="ko-KR" sz="2000" i="1" dirty="0" smtClean="0"/>
              <a:t>&lt;MKL path&gt; -I&lt;MKL include&gt;</a:t>
            </a:r>
          </a:p>
          <a:p>
            <a:pPr>
              <a:buNone/>
            </a:pPr>
            <a:r>
              <a:rPr lang="en-US" altLang="ko-KR" sz="2000" dirty="0" smtClean="0"/>
              <a:t>-</a:t>
            </a:r>
            <a:r>
              <a:rPr lang="en-US" altLang="ko-KR" sz="2000" dirty="0" err="1" smtClean="0"/>
              <a:t>Wl</a:t>
            </a:r>
            <a:r>
              <a:rPr lang="en-US" altLang="ko-KR" sz="2000" dirty="0" smtClean="0"/>
              <a:t>,--start-group $MKLPATH/</a:t>
            </a:r>
            <a:r>
              <a:rPr lang="en-US" altLang="ko-KR" sz="2000" dirty="0" err="1" smtClean="0"/>
              <a:t>libmkl_cdft_core.a</a:t>
            </a:r>
            <a:r>
              <a:rPr lang="en-US" altLang="ko-KR" sz="2000" dirty="0" smtClean="0"/>
              <a:t> $MKLPATH/libmkl_blacs_intelmpi_ilp64.a $MKLPATH/libmkl_intel_ilp64.a $MKLPATH/</a:t>
            </a:r>
            <a:r>
              <a:rPr lang="en-US" altLang="ko-KR" sz="2000" dirty="0" err="1" smtClean="0"/>
              <a:t>libmkl_intel_thread.a</a:t>
            </a:r>
            <a:r>
              <a:rPr lang="en-US" altLang="ko-KR" sz="2000" dirty="0" smtClean="0"/>
              <a:t> $MKLPATH/</a:t>
            </a:r>
            <a:r>
              <a:rPr lang="en-US" altLang="ko-KR" sz="2000" dirty="0" err="1" smtClean="0"/>
              <a:t>libmkl_core.a</a:t>
            </a:r>
            <a:r>
              <a:rPr lang="en-US" altLang="ko-KR" sz="2000" dirty="0" smtClean="0"/>
              <a:t> -</a:t>
            </a:r>
            <a:r>
              <a:rPr lang="en-US" altLang="ko-KR" sz="2000" dirty="0" err="1" smtClean="0"/>
              <a:t>Wl</a:t>
            </a:r>
            <a:r>
              <a:rPr lang="en-US" altLang="ko-KR" sz="2000" dirty="0" smtClean="0"/>
              <a:t>,--end-group -liomp5 [-</a:t>
            </a:r>
            <a:r>
              <a:rPr lang="en-US" altLang="ko-KR" sz="2000" dirty="0" err="1" smtClean="0"/>
              <a:t>lpthread</a:t>
            </a:r>
            <a:r>
              <a:rPr lang="en-US" altLang="ko-KR" sz="2000" dirty="0" smtClean="0"/>
              <a:t>] [-lm]</a:t>
            </a:r>
          </a:p>
          <a:p>
            <a:pPr>
              <a:buNone/>
            </a:pPr>
            <a:endParaRPr lang="en-US" altLang="ko-KR" sz="2000" dirty="0" smtClean="0"/>
          </a:p>
          <a:p>
            <a:pPr>
              <a:buNone/>
            </a:pPr>
            <a:endParaRPr lang="en-US" altLang="ko-KR" sz="2000" dirty="0" smtClean="0"/>
          </a:p>
          <a:p>
            <a:pPr>
              <a:buNone/>
            </a:pPr>
            <a:endParaRPr lang="en-US" altLang="ko-KR" sz="2000" dirty="0" smtClean="0"/>
          </a:p>
          <a:p>
            <a:r>
              <a:rPr lang="en-US" altLang="ko-KR" sz="2000" dirty="0" err="1" smtClean="0"/>
              <a:t>ifort</a:t>
            </a:r>
            <a:r>
              <a:rPr lang="en-US" altLang="ko-KR" sz="2000" dirty="0" smtClean="0"/>
              <a:t> mmblas.f90 –o </a:t>
            </a:r>
            <a:r>
              <a:rPr lang="en-US" altLang="ko-KR" sz="2000" dirty="0" err="1" smtClean="0"/>
              <a:t>mmblas</a:t>
            </a:r>
            <a:r>
              <a:rPr lang="en-US" altLang="ko-KR" sz="2000" dirty="0" smtClean="0"/>
              <a:t> </a:t>
            </a:r>
          </a:p>
          <a:p>
            <a:pPr>
              <a:buNone/>
            </a:pPr>
            <a:r>
              <a:rPr lang="en-US" altLang="ko-KR" sz="2000" dirty="0" smtClean="0"/>
              <a:t>  </a:t>
            </a:r>
            <a:r>
              <a:rPr lang="en-US" altLang="ko-KR" sz="2000" dirty="0" smtClean="0">
                <a:solidFill>
                  <a:srgbClr val="FF0000"/>
                </a:solidFill>
              </a:rPr>
              <a:t>-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Wl</a:t>
            </a:r>
            <a:r>
              <a:rPr lang="en-US" altLang="ko-KR" sz="2000" dirty="0" smtClean="0">
                <a:solidFill>
                  <a:srgbClr val="FF0000"/>
                </a:solidFill>
              </a:rPr>
              <a:t>,--start-group</a:t>
            </a:r>
            <a:r>
              <a:rPr lang="en-US" altLang="ko-KR" sz="2000" dirty="0" smtClean="0"/>
              <a:t> $MKLIB/libmkl_intel_lp64.a $MKLIB/</a:t>
            </a:r>
            <a:r>
              <a:rPr lang="en-US" altLang="ko-KR" sz="2000" dirty="0" err="1" smtClean="0"/>
              <a:t>libmkl_intel_thread.a</a:t>
            </a:r>
            <a:r>
              <a:rPr lang="en-US" altLang="ko-KR" sz="2000" dirty="0" smtClean="0"/>
              <a:t> $MKLIB/</a:t>
            </a:r>
            <a:r>
              <a:rPr lang="en-US" altLang="ko-KR" sz="2000" dirty="0" err="1" smtClean="0"/>
              <a:t>libmkl_core.a</a:t>
            </a:r>
            <a:r>
              <a:rPr lang="en-US" altLang="ko-KR" sz="2000" dirty="0" smtClean="0"/>
              <a:t> </a:t>
            </a:r>
          </a:p>
          <a:p>
            <a:pPr>
              <a:buNone/>
            </a:pPr>
            <a:r>
              <a:rPr lang="en-US" altLang="ko-KR" sz="2000" dirty="0" smtClean="0"/>
              <a:t>  </a:t>
            </a:r>
            <a:r>
              <a:rPr lang="en-US" altLang="ko-KR" sz="2000" dirty="0" smtClean="0">
                <a:solidFill>
                  <a:srgbClr val="FF0000"/>
                </a:solidFill>
              </a:rPr>
              <a:t>–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Wl</a:t>
            </a:r>
            <a:r>
              <a:rPr lang="en-US" altLang="ko-KR" sz="2000" dirty="0" smtClean="0">
                <a:solidFill>
                  <a:srgbClr val="FF0000"/>
                </a:solidFill>
              </a:rPr>
              <a:t>,--end-group </a:t>
            </a:r>
            <a:r>
              <a:rPr lang="en-US" altLang="ko-KR" sz="2000" dirty="0" smtClean="0"/>
              <a:t>-liomp5 -</a:t>
            </a:r>
            <a:r>
              <a:rPr lang="en-US" altLang="ko-KR" sz="2000" dirty="0" err="1" smtClean="0"/>
              <a:t>lpthread</a:t>
            </a:r>
            <a:endParaRPr lang="ko-KR" altLang="en-US" sz="2000" dirty="0" smtClean="0"/>
          </a:p>
          <a:p>
            <a:pPr>
              <a:buNone/>
            </a:pPr>
            <a:endParaRPr lang="ko-KR" altLang="en-US" sz="20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15</a:t>
            </a:fld>
            <a:endParaRPr lang="en-US" altLang="ko-KR"/>
          </a:p>
        </p:txBody>
      </p:sp>
      <p:sp>
        <p:nvSpPr>
          <p:cNvPr id="7" name="직사각형 6"/>
          <p:cNvSpPr/>
          <p:nvPr/>
        </p:nvSpPr>
        <p:spPr bwMode="auto">
          <a:xfrm>
            <a:off x="543496" y="1361728"/>
            <a:ext cx="9073008" cy="302433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ko-KR" altLang="en-US" sz="20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Interface Layer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ILP64</a:t>
            </a:r>
          </a:p>
          <a:p>
            <a:pPr lvl="1"/>
            <a:r>
              <a:rPr lang="en-US" altLang="ko-KR" dirty="0" smtClean="0"/>
              <a:t>Use the 64-bit integer type(for indexing large arrays)</a:t>
            </a:r>
          </a:p>
          <a:p>
            <a:pPr lvl="1"/>
            <a:r>
              <a:rPr lang="en-US" altLang="ko-KR" dirty="0" smtClean="0"/>
              <a:t>Compile option: -i8(Fortran), -DMKL_ILP64(C/C++)</a:t>
            </a:r>
          </a:p>
          <a:p>
            <a:r>
              <a:rPr lang="en-US" altLang="ko-KR" dirty="0" smtClean="0"/>
              <a:t>LP64</a:t>
            </a:r>
          </a:p>
          <a:p>
            <a:pPr lvl="1"/>
            <a:r>
              <a:rPr lang="en-US" altLang="ko-KR" dirty="0" smtClean="0"/>
              <a:t>32-bit integer type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16</a:t>
            </a:fld>
            <a:endParaRPr lang="en-US" altLang="ko-KR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1767632" y="1433736"/>
          <a:ext cx="677333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3"/>
              </a:tblGrid>
              <a:tr h="1080120">
                <a:tc>
                  <a:txBody>
                    <a:bodyPr/>
                    <a:lstStyle/>
                    <a:p>
                      <a:r>
                        <a:rPr lang="en-US" altLang="ko-KR" sz="2400" dirty="0" smtClean="0"/>
                        <a:t>libmkl_intel_ilp64/libmkl_intel_lp64</a:t>
                      </a:r>
                    </a:p>
                    <a:p>
                      <a:r>
                        <a:rPr lang="en-US" altLang="ko-KR" sz="2400" dirty="0" smtClean="0"/>
                        <a:t>libmkl_gf_ilp64/libmkl_gf_lp64</a:t>
                      </a:r>
                    </a:p>
                    <a:p>
                      <a:r>
                        <a:rPr lang="en-US" altLang="ko-KR" sz="2400" dirty="0" smtClean="0"/>
                        <a:t>libmkl_intel_sp2dp</a:t>
                      </a:r>
                      <a:endParaRPr lang="ko-KR" altLang="en-US" sz="24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Coding for ILP64</a:t>
            </a:r>
            <a:endParaRPr lang="ko-KR" altLang="en-US" dirty="0"/>
          </a:p>
        </p:txBody>
      </p:sp>
      <p:graphicFrame>
        <p:nvGraphicFramePr>
          <p:cNvPr id="7" name="내용 개체 틀 6"/>
          <p:cNvGraphicFramePr>
            <a:graphicFrameLocks noGrp="1"/>
          </p:cNvGraphicFramePr>
          <p:nvPr>
            <p:ph idx="1"/>
          </p:nvPr>
        </p:nvGraphicFramePr>
        <p:xfrm>
          <a:off x="542925" y="1362075"/>
          <a:ext cx="91440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Integer types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Fortran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C/C++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32-bit integers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INTEGER*4</a:t>
                      </a:r>
                      <a:r>
                        <a:rPr lang="en-US" altLang="ko-KR" baseline="0" dirty="0" smtClean="0"/>
                        <a:t> or</a:t>
                      </a:r>
                    </a:p>
                    <a:p>
                      <a:pPr latinLnBrk="1"/>
                      <a:r>
                        <a:rPr lang="en-US" altLang="ko-KR" baseline="0" dirty="0" smtClean="0"/>
                        <a:t>INTEGER(KIND=4)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err="1" smtClean="0"/>
                        <a:t>int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Universal integers for ILP64/LP64</a:t>
                      </a: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64-bit for ILP64</a:t>
                      </a: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32-bit otherwise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INTEGER</a:t>
                      </a:r>
                    </a:p>
                    <a:p>
                      <a:pPr latinLnBrk="1"/>
                      <a:r>
                        <a:rPr lang="en-US" altLang="ko-KR" dirty="0" smtClean="0"/>
                        <a:t>without specifying</a:t>
                      </a:r>
                      <a:r>
                        <a:rPr lang="en-US" altLang="ko-KR" baseline="0" dirty="0" smtClean="0"/>
                        <a:t> KIND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MKL_INT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Universal integers for ILP64/LP64</a:t>
                      </a: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64-bit integers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INTEGER*8 or</a:t>
                      </a:r>
                    </a:p>
                    <a:p>
                      <a:pPr latinLnBrk="1"/>
                      <a:r>
                        <a:rPr lang="en-US" altLang="ko-KR" dirty="0" smtClean="0"/>
                        <a:t>INTEGER(KIND=8)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MKL_INT64</a:t>
                      </a:r>
                      <a:endParaRPr lang="ko-KR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FFT interface integers for ILP64/LP64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INTEGER</a:t>
                      </a:r>
                    </a:p>
                    <a:p>
                      <a:pPr latinLnBrk="1"/>
                      <a:r>
                        <a:rPr lang="en-US" altLang="ko-KR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without specifying KIND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MKL_LONG</a:t>
                      </a:r>
                      <a:endParaRPr lang="ko-KR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17</a:t>
            </a:fld>
            <a:endParaRPr lang="en-US" altLang="ko-KR"/>
          </a:p>
        </p:txBody>
      </p:sp>
      <p:sp>
        <p:nvSpPr>
          <p:cNvPr id="8" name="내용 개체 틀 5"/>
          <p:cNvSpPr txBox="1">
            <a:spLocks/>
          </p:cNvSpPr>
          <p:nvPr/>
        </p:nvSpPr>
        <p:spPr bwMode="auto">
          <a:xfrm>
            <a:off x="542925" y="5466184"/>
            <a:ext cx="9144000" cy="929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1599" tIns="50799" rIns="101599" bIns="50799" numCol="1" anchor="t" anchorCtr="0" compatLnSpc="1">
            <a:prstTxWarp prst="textNoShape">
              <a:avLst/>
            </a:prstTxWarp>
            <a:normAutofit/>
          </a:bodyPr>
          <a:lstStyle/>
          <a:p>
            <a:pPr marL="381000" marR="0" lvl="0" indent="-381000" algn="l" defTabSz="10160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itchFamily="2" charset="2"/>
              <a:buChar char="p"/>
              <a:tabLst/>
              <a:defRPr/>
            </a:pPr>
            <a:r>
              <a:rPr kumimoji="1" lang="en-US" altLang="ko-KR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urier" pitchFamily="49" charset="0"/>
                <a:ea typeface="+mn-ea"/>
                <a:cs typeface="+mn-cs"/>
              </a:rPr>
              <a:t>FFTW 2.x wrappers</a:t>
            </a:r>
            <a:r>
              <a:rPr kumimoji="1" lang="en-US" altLang="ko-KR" sz="2400" b="1" i="0" u="none" strike="noStrike" kern="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urier" pitchFamily="49" charset="0"/>
                <a:ea typeface="+mn-ea"/>
                <a:cs typeface="+mn-cs"/>
              </a:rPr>
              <a:t> do not support ILP64</a:t>
            </a:r>
          </a:p>
          <a:p>
            <a:pPr marL="381000" marR="0" lvl="0" indent="-381000" algn="l" defTabSz="1016000" rtl="0" eaLnBrk="0" fontAlgn="base" latinLnBrk="1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00CC"/>
              </a:buClr>
              <a:buSzPct val="75000"/>
              <a:buFont typeface="Wingdings" pitchFamily="2" charset="2"/>
              <a:buChar char="p"/>
              <a:tabLst/>
              <a:defRPr/>
            </a:pPr>
            <a:r>
              <a:rPr kumimoji="1" lang="en-US" altLang="ko-KR" sz="2400" kern="0" baseline="0" dirty="0" smtClean="0">
                <a:solidFill>
                  <a:srgbClr val="0000FF"/>
                </a:solidFill>
                <a:latin typeface="Courier" pitchFamily="49" charset="0"/>
                <a:ea typeface="+mn-ea"/>
              </a:rPr>
              <a:t>GMP</a:t>
            </a:r>
            <a:r>
              <a:rPr kumimoji="1" lang="en-US" altLang="ko-KR" sz="2400" kern="0" dirty="0" smtClean="0">
                <a:solidFill>
                  <a:srgbClr val="0000FF"/>
                </a:solidFill>
                <a:latin typeface="Courier" pitchFamily="49" charset="0"/>
                <a:ea typeface="+mn-ea"/>
              </a:rPr>
              <a:t> arithmetic functions do not support ILP64</a:t>
            </a:r>
            <a:endParaRPr kumimoji="1" lang="en-US" altLang="ko-KR" sz="2400" b="1" i="0" u="none" strike="noStrike" kern="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urier" pitchFamily="49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Threading layer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Sequential mode</a:t>
            </a:r>
          </a:p>
          <a:p>
            <a:pPr lvl="1"/>
            <a:r>
              <a:rPr lang="en-US" altLang="ko-KR" dirty="0" smtClean="0"/>
              <a:t>Unthreaded code</a:t>
            </a:r>
          </a:p>
          <a:p>
            <a:pPr lvl="1"/>
            <a:r>
              <a:rPr lang="en-US" altLang="ko-KR" dirty="0" smtClean="0"/>
              <a:t>Thread-safe</a:t>
            </a:r>
          </a:p>
          <a:p>
            <a:pPr lvl="1"/>
            <a:r>
              <a:rPr lang="en-US" altLang="ko-KR" dirty="0" smtClean="0"/>
              <a:t>Add </a:t>
            </a:r>
            <a:r>
              <a:rPr lang="en-US" altLang="ko-KR" dirty="0" err="1" smtClean="0"/>
              <a:t>libpthread</a:t>
            </a:r>
            <a:r>
              <a:rPr lang="en-US" altLang="ko-KR" dirty="0" smtClean="0"/>
              <a:t> (recommended)</a:t>
            </a:r>
          </a:p>
          <a:p>
            <a:pPr lvl="1"/>
            <a:r>
              <a:rPr lang="en-US" altLang="ko-KR" dirty="0" smtClean="0"/>
              <a:t>You should use the library in the sequential mode only if you have a particular reason not to use Intel MKL threading.</a:t>
            </a:r>
          </a:p>
          <a:p>
            <a:r>
              <a:rPr lang="en-US" altLang="ko-KR" dirty="0" smtClean="0"/>
              <a:t>Threaded mode</a:t>
            </a:r>
          </a:p>
          <a:p>
            <a:pPr lvl="1"/>
            <a:r>
              <a:rPr lang="en-US" altLang="ko-KR" dirty="0" smtClean="0"/>
              <a:t>Add </a:t>
            </a:r>
            <a:r>
              <a:rPr lang="en-US" altLang="ko-KR" dirty="0" err="1" smtClean="0"/>
              <a:t>libpthread</a:t>
            </a:r>
            <a:r>
              <a:rPr lang="en-US" altLang="ko-KR" dirty="0" smtClean="0"/>
              <a:t> (recommended)</a:t>
            </a:r>
          </a:p>
          <a:p>
            <a:pPr lvl="1"/>
            <a:r>
              <a:rPr lang="en-US" altLang="ko-KR" dirty="0" smtClean="0"/>
              <a:t>Add RTL(libiomp5) </a:t>
            </a:r>
          </a:p>
          <a:p>
            <a:pPr lvl="1"/>
            <a:r>
              <a:rPr lang="en-US" altLang="ko-KR" dirty="0" err="1" smtClean="0"/>
              <a:t>ifort</a:t>
            </a:r>
            <a:r>
              <a:rPr lang="en-US" altLang="ko-KR" dirty="0" smtClean="0"/>
              <a:t> mmblas.f90 -lmkl_blas95_lp64 -lmkl_intel_lp64 -</a:t>
            </a:r>
            <a:r>
              <a:rPr lang="en-US" altLang="ko-KR" dirty="0" err="1" smtClean="0"/>
              <a:t>lmkl_intel_thread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-liomp5 -</a:t>
            </a:r>
            <a:r>
              <a:rPr lang="en-US" altLang="ko-KR" dirty="0" err="1" smtClean="0"/>
              <a:t>lpthread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18</a:t>
            </a:fld>
            <a:endParaRPr lang="en-US" altLang="ko-KR" dirty="0"/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1767632" y="1247408"/>
          <a:ext cx="6773333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73333"/>
              </a:tblGrid>
              <a:tr h="1080120">
                <a:tc>
                  <a:txBody>
                    <a:bodyPr/>
                    <a:lstStyle/>
                    <a:p>
                      <a:r>
                        <a:rPr lang="en-US" altLang="ko-KR" sz="2400" dirty="0" err="1" smtClean="0"/>
                        <a:t>libmkl_intel_thread</a:t>
                      </a:r>
                      <a:endParaRPr lang="en-US" altLang="ko-KR" sz="2400" dirty="0" smtClean="0"/>
                    </a:p>
                    <a:p>
                      <a:r>
                        <a:rPr lang="en-US" altLang="ko-KR" sz="2400" dirty="0" err="1" smtClean="0"/>
                        <a:t>libmkl_sequential</a:t>
                      </a:r>
                      <a:endParaRPr lang="en-US" altLang="ko-KR" sz="2400" dirty="0" smtClean="0"/>
                    </a:p>
                    <a:p>
                      <a:r>
                        <a:rPr lang="en-US" altLang="ko-KR" sz="2400" dirty="0" err="1" smtClean="0"/>
                        <a:t>libmkl_gnu_thread</a:t>
                      </a:r>
                      <a:endParaRPr lang="en-US" altLang="ko-KR" sz="2400" dirty="0" smtClean="0"/>
                    </a:p>
                    <a:p>
                      <a:r>
                        <a:rPr lang="en-US" altLang="ko-KR" sz="2400" dirty="0" err="1" smtClean="0"/>
                        <a:t>libmkl_pgi_thread</a:t>
                      </a:r>
                      <a:endParaRPr lang="en-US" altLang="ko-KR" sz="2400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Computational layer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not using the MKL cluster software</a:t>
            </a:r>
          </a:p>
          <a:p>
            <a:pPr lvl="1"/>
            <a:r>
              <a:rPr lang="en-US" altLang="ko-KR" dirty="0" err="1" smtClean="0"/>
              <a:t>libmkl_core</a:t>
            </a:r>
            <a:r>
              <a:rPr lang="en-US" altLang="ko-KR" dirty="0" smtClean="0"/>
              <a:t> </a:t>
            </a:r>
          </a:p>
          <a:p>
            <a:r>
              <a:rPr lang="en-US" altLang="ko-KR" dirty="0" smtClean="0"/>
              <a:t>Using the </a:t>
            </a:r>
            <a:r>
              <a:rPr lang="en-US" altLang="ko-KR" dirty="0" err="1" smtClean="0"/>
              <a:t>ScaLAPACK</a:t>
            </a:r>
            <a:r>
              <a:rPr lang="en-US" altLang="ko-KR" dirty="0" smtClean="0"/>
              <a:t> or cluster FFT</a:t>
            </a:r>
          </a:p>
          <a:p>
            <a:pPr lvl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19</a:t>
            </a:fld>
            <a:endParaRPr lang="en-US" altLang="ko-K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519" y="2657872"/>
            <a:ext cx="8939717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Speed Up your Code 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Using Compiler Option(-O</a:t>
            </a:r>
            <a:r>
              <a:rPr lang="en-US" altLang="ko-KR" i="1" dirty="0" smtClean="0"/>
              <a:t>n</a:t>
            </a:r>
            <a:r>
              <a:rPr lang="en-US" altLang="ko-KR" dirty="0" smtClean="0"/>
              <a:t> -fast …)</a:t>
            </a:r>
          </a:p>
          <a:p>
            <a:r>
              <a:rPr lang="en-US" altLang="ko-KR" dirty="0" smtClean="0"/>
              <a:t>Using Library(LAPACK, MKL, ACML, ESSL,…)</a:t>
            </a:r>
          </a:p>
          <a:p>
            <a:r>
              <a:rPr lang="en-US" altLang="ko-KR" dirty="0" smtClean="0"/>
              <a:t>Hand Tuning(Unrolling, </a:t>
            </a:r>
            <a:r>
              <a:rPr lang="en-US" altLang="ko-KR" dirty="0" err="1" smtClean="0"/>
              <a:t>Inlining</a:t>
            </a:r>
            <a:r>
              <a:rPr lang="en-US" altLang="ko-KR" dirty="0" smtClean="0"/>
              <a:t>, Blocking, …)</a:t>
            </a:r>
          </a:p>
          <a:p>
            <a:r>
              <a:rPr lang="en-US" altLang="ko-KR" dirty="0" smtClean="0"/>
              <a:t>Parallelizing(MPI, OpenMP, …)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RTL and System libraries.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Threaded mode</a:t>
            </a:r>
          </a:p>
          <a:p>
            <a:pPr lvl="1"/>
            <a:r>
              <a:rPr lang="en-US" altLang="ko-KR" dirty="0" smtClean="0"/>
              <a:t>Link with libiomp5 dynamically even if other libraries are linked statically.</a:t>
            </a:r>
          </a:p>
          <a:p>
            <a:pPr lvl="1"/>
            <a:r>
              <a:rPr lang="en-US" altLang="ko-KR" dirty="0" smtClean="0"/>
              <a:t>Add </a:t>
            </a:r>
            <a:r>
              <a:rPr lang="en-US" altLang="ko-KR" dirty="0" err="1" smtClean="0"/>
              <a:t>libpthread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If you link with dynamic version of libiomp5, make sure the LD_LIBRARY_PATH environment variable is defined correctly.</a:t>
            </a:r>
          </a:p>
          <a:p>
            <a:r>
              <a:rPr lang="en-US" altLang="ko-KR" dirty="0" smtClean="0"/>
              <a:t>To use the MKL FFT, Trigonometric Transform, or Poisson, Laplace, and Helmholtz Solver routines, link in the math support system library by adding " -lm " to the link line.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20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Single Dynamic Library Interface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 smtClean="0"/>
              <a:t>Dynamically select the interface and threading layer at runtime</a:t>
            </a:r>
          </a:p>
          <a:p>
            <a:pPr lvl="1"/>
            <a:r>
              <a:rPr lang="en-US" altLang="ko-KR" dirty="0" err="1" smtClean="0"/>
              <a:t>libmkl_rt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Threading layer</a:t>
            </a:r>
          </a:p>
          <a:p>
            <a:pPr lvl="2"/>
            <a:r>
              <a:rPr lang="en-US" altLang="ko-KR" dirty="0" smtClean="0"/>
              <a:t>Environment variables: MKL_THREADING_LAYER</a:t>
            </a:r>
          </a:p>
          <a:p>
            <a:pPr lvl="3"/>
            <a:r>
              <a:rPr lang="en-US" altLang="ko-KR" dirty="0" smtClean="0"/>
              <a:t>INTEL(default)/PGI/GNU/SEQUENTIAL</a:t>
            </a:r>
          </a:p>
          <a:p>
            <a:pPr lvl="2"/>
            <a:r>
              <a:rPr lang="en-US" altLang="ko-KR" dirty="0" smtClean="0"/>
              <a:t>Functions: </a:t>
            </a:r>
            <a:r>
              <a:rPr lang="en-US" altLang="ko-KR" dirty="0" err="1" smtClean="0"/>
              <a:t>mkl_set_threading_layer</a:t>
            </a:r>
            <a:endParaRPr lang="en-US" altLang="ko-KR" dirty="0" smtClean="0"/>
          </a:p>
          <a:p>
            <a:pPr lvl="3"/>
            <a:r>
              <a:rPr lang="en-US" altLang="ko-KR" dirty="0" smtClean="0"/>
              <a:t>MKL_THREADING_INTEL</a:t>
            </a:r>
          </a:p>
          <a:p>
            <a:pPr lvl="3"/>
            <a:r>
              <a:rPr lang="en-US" altLang="ko-KR" dirty="0" smtClean="0"/>
              <a:t>MKL_THREADING_PGI</a:t>
            </a:r>
          </a:p>
          <a:p>
            <a:pPr lvl="3"/>
            <a:r>
              <a:rPr lang="en-US" altLang="ko-KR" dirty="0" smtClean="0"/>
              <a:t>MKL_THREADING_GNU</a:t>
            </a:r>
          </a:p>
          <a:p>
            <a:pPr lvl="3"/>
            <a:r>
              <a:rPr lang="en-US" altLang="ko-KR" dirty="0" smtClean="0"/>
              <a:t>MKL_THREADING_SEQUENTIAL</a:t>
            </a:r>
          </a:p>
          <a:p>
            <a:pPr lvl="1"/>
            <a:r>
              <a:rPr lang="en-US" altLang="ko-KR" dirty="0" smtClean="0"/>
              <a:t>Interface layer</a:t>
            </a:r>
          </a:p>
          <a:p>
            <a:pPr lvl="2"/>
            <a:r>
              <a:rPr lang="en-US" altLang="ko-KR" dirty="0" smtClean="0"/>
              <a:t>Environment variables: MKL_INTERFACE_LAYER</a:t>
            </a:r>
          </a:p>
          <a:p>
            <a:pPr lvl="3"/>
            <a:r>
              <a:rPr lang="en-US" altLang="ko-KR" dirty="0" smtClean="0"/>
              <a:t>LP64(default)/ILP64</a:t>
            </a:r>
          </a:p>
          <a:p>
            <a:pPr lvl="2"/>
            <a:r>
              <a:rPr lang="en-US" altLang="ko-KR" dirty="0" smtClean="0"/>
              <a:t>Function: </a:t>
            </a:r>
            <a:r>
              <a:rPr lang="en-US" altLang="ko-KR" dirty="0" err="1" smtClean="0"/>
              <a:t>mkl_set_interface_layer</a:t>
            </a:r>
            <a:endParaRPr lang="en-US" altLang="ko-KR" dirty="0" smtClean="0"/>
          </a:p>
          <a:p>
            <a:pPr lvl="3"/>
            <a:r>
              <a:rPr lang="en-US" altLang="ko-KR" dirty="0" smtClean="0"/>
              <a:t>MKL_INTERFACE_LP64</a:t>
            </a:r>
          </a:p>
          <a:p>
            <a:pPr lvl="3"/>
            <a:r>
              <a:rPr lang="en-US" altLang="ko-KR" dirty="0" smtClean="0"/>
              <a:t>MKL_INTERFACE_ILP64</a:t>
            </a:r>
          </a:p>
          <a:p>
            <a:pPr lvl="3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21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SDL examples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export MKL_THREADING_LAYER=INTEL</a:t>
            </a:r>
          </a:p>
          <a:p>
            <a:r>
              <a:rPr lang="en-US" altLang="ko-KR" dirty="0" smtClean="0"/>
              <a:t>export </a:t>
            </a:r>
            <a:r>
              <a:rPr lang="en-US" altLang="ko-KR" dirty="0" smtClean="0"/>
              <a:t>MKL_INTERFACE_LAYER=ILP64</a:t>
            </a:r>
            <a:endParaRPr lang="en-US" altLang="ko-KR" dirty="0" smtClean="0"/>
          </a:p>
          <a:p>
            <a:r>
              <a:rPr lang="en-US" altLang="ko-KR" dirty="0" err="1" smtClean="0"/>
              <a:t>ifort</a:t>
            </a:r>
            <a:r>
              <a:rPr lang="en-US" altLang="ko-KR" dirty="0" smtClean="0"/>
              <a:t> mmblas.f90 </a:t>
            </a:r>
            <a:r>
              <a:rPr lang="en-US" altLang="ko-KR" dirty="0" smtClean="0">
                <a:solidFill>
                  <a:srgbClr val="FF0000"/>
                </a:solidFill>
              </a:rPr>
              <a:t>–</a:t>
            </a:r>
            <a:r>
              <a:rPr lang="en-US" altLang="ko-KR" dirty="0" err="1" smtClean="0">
                <a:solidFill>
                  <a:srgbClr val="FF0000"/>
                </a:solidFill>
              </a:rPr>
              <a:t>lmkl_rt</a:t>
            </a:r>
            <a:r>
              <a:rPr lang="en-US" altLang="ko-KR" dirty="0" smtClean="0"/>
              <a:t> -liomp5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22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Web-based linking advisor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u="sng" dirty="0" smtClean="0">
                <a:solidFill>
                  <a:schemeClr val="tx1"/>
                </a:solidFill>
              </a:rPr>
              <a:t>http://software.intel.com/en-us/articles/intel-mkl-link-line-advisor</a:t>
            </a:r>
            <a:endParaRPr lang="ko-KR" altLang="en-US" u="sng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23</a:t>
            </a:fld>
            <a:endParaRPr lang="en-US" altLang="ko-KR"/>
          </a:p>
        </p:txBody>
      </p:sp>
      <p:pic>
        <p:nvPicPr>
          <p:cNvPr id="7" name="그림 6" descr="mkl_lin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11648" y="2225824"/>
            <a:ext cx="6264696" cy="49640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Thread Parallelism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Thread-safe</a:t>
            </a:r>
          </a:p>
          <a:p>
            <a:pPr lvl="1"/>
            <a:r>
              <a:rPr lang="en-US" altLang="ko-KR" dirty="0" smtClean="0"/>
              <a:t>except the LAPACK deprecated routine *</a:t>
            </a:r>
            <a:r>
              <a:rPr lang="en-US" altLang="ko-KR" dirty="0" err="1" smtClean="0"/>
              <a:t>lacon</a:t>
            </a:r>
            <a:endParaRPr lang="en-US" altLang="ko-KR" dirty="0" smtClean="0"/>
          </a:p>
          <a:p>
            <a:r>
              <a:rPr lang="en-US" altLang="ko-KR" dirty="0" smtClean="0"/>
              <a:t>Number of Threads</a:t>
            </a:r>
          </a:p>
          <a:p>
            <a:pPr lvl="1"/>
            <a:r>
              <a:rPr lang="en-US" altLang="ko-KR" dirty="0" smtClean="0"/>
              <a:t># of threads = # of physical cores (default)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Environment variables</a:t>
            </a:r>
          </a:p>
          <a:p>
            <a:pPr lvl="2"/>
            <a:r>
              <a:rPr lang="en-US" altLang="ko-KR" dirty="0" smtClean="0"/>
              <a:t>MKL_NUM_THREADS</a:t>
            </a:r>
          </a:p>
          <a:p>
            <a:pPr lvl="2"/>
            <a:r>
              <a:rPr lang="en-US" altLang="ko-KR" dirty="0" smtClean="0"/>
              <a:t>OMP_NUM_THREADS</a:t>
            </a:r>
          </a:p>
          <a:p>
            <a:pPr lvl="1"/>
            <a:r>
              <a:rPr lang="en-US" altLang="ko-KR" dirty="0" smtClean="0"/>
              <a:t>Function call</a:t>
            </a:r>
          </a:p>
          <a:p>
            <a:pPr lvl="2"/>
            <a:r>
              <a:rPr lang="en-US" altLang="ko-KR" dirty="0" err="1" smtClean="0"/>
              <a:t>mkl_set_num_threads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omp_set_num_threads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Threaded Functions and Problems</a:t>
            </a:r>
          </a:p>
          <a:p>
            <a:pPr lvl="1"/>
            <a:r>
              <a:rPr lang="en-US" altLang="ko-KR" dirty="0" smtClean="0"/>
              <a:t>See the manual.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24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Matrix Multiplication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ifort</a:t>
            </a:r>
            <a:r>
              <a:rPr lang="en-US" altLang="ko-KR" dirty="0" smtClean="0"/>
              <a:t> mmblas.f90 -lmkl_intel_lp64 </a:t>
            </a:r>
          </a:p>
          <a:p>
            <a:pPr>
              <a:buNone/>
            </a:pPr>
            <a:r>
              <a:rPr lang="en-US" altLang="ko-KR" dirty="0" smtClean="0"/>
              <a:t>  -</a:t>
            </a:r>
            <a:r>
              <a:rPr lang="en-US" altLang="ko-KR" dirty="0" err="1" smtClean="0"/>
              <a:t>lmkl_intel_thread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-liomp5 </a:t>
            </a:r>
          </a:p>
          <a:p>
            <a:pPr lvl="1"/>
            <a:r>
              <a:rPr lang="en-US" altLang="ko-KR" dirty="0" smtClean="0"/>
              <a:t>OMP_NUM_THREADS=2: 0.82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OMP_NUM_THREADS=4: 0.41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OMP_NUM_THREADS=8: 0.23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25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VML/VSL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altLang="ko-KR" dirty="0" smtClean="0"/>
              <a:t>include 'mkl_vsl.f90'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use </a:t>
            </a:r>
            <a:r>
              <a:rPr lang="en-US" altLang="ko-KR" dirty="0" err="1" smtClean="0"/>
              <a:t>mkl_vsl_type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use </a:t>
            </a:r>
            <a:r>
              <a:rPr lang="en-US" altLang="ko-KR" dirty="0" err="1" smtClean="0"/>
              <a:t>mkl_vsl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integer, parameter :: N=5000</a:t>
            </a:r>
          </a:p>
          <a:p>
            <a:pPr>
              <a:buNone/>
            </a:pPr>
            <a:r>
              <a:rPr lang="en-US" altLang="ko-KR" dirty="0" smtClean="0"/>
              <a:t>real(8), dimension(N,N) ::A,B,C</a:t>
            </a:r>
          </a:p>
          <a:p>
            <a:pPr>
              <a:buNone/>
            </a:pPr>
            <a:r>
              <a:rPr lang="en-US" altLang="ko-KR" dirty="0" smtClean="0"/>
              <a:t>real(8) lb, </a:t>
            </a:r>
            <a:r>
              <a:rPr lang="en-US" altLang="ko-KR" dirty="0" err="1" smtClean="0"/>
              <a:t>ub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integer status, </a:t>
            </a:r>
            <a:r>
              <a:rPr lang="en-US" altLang="ko-KR" dirty="0" err="1" smtClean="0"/>
              <a:t>brng</a:t>
            </a:r>
            <a:r>
              <a:rPr lang="en-US" altLang="ko-KR" dirty="0" smtClean="0"/>
              <a:t>, seed, method</a:t>
            </a:r>
          </a:p>
          <a:p>
            <a:pPr>
              <a:buNone/>
            </a:pPr>
            <a:r>
              <a:rPr lang="en-US" altLang="ko-KR" dirty="0" smtClean="0"/>
              <a:t>type(VSL_STREAM_STATE) :: stream</a:t>
            </a:r>
          </a:p>
          <a:p>
            <a:pPr>
              <a:buNone/>
            </a:pPr>
            <a:r>
              <a:rPr lang="en-US" altLang="ko-KR" dirty="0" smtClean="0"/>
              <a:t>integer(8) :: t1, t2, </a:t>
            </a:r>
            <a:r>
              <a:rPr lang="en-US" altLang="ko-KR" dirty="0" err="1" smtClean="0"/>
              <a:t>hz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err="1" smtClean="0"/>
              <a:t>brng</a:t>
            </a:r>
            <a:r>
              <a:rPr lang="en-US" altLang="ko-KR" dirty="0" smtClean="0"/>
              <a:t> = VSL_BRNG_MCG31</a:t>
            </a:r>
          </a:p>
          <a:p>
            <a:pPr>
              <a:buNone/>
            </a:pPr>
            <a:r>
              <a:rPr lang="en-US" altLang="ko-KR" dirty="0" smtClean="0"/>
              <a:t>seed = 313</a:t>
            </a:r>
          </a:p>
          <a:p>
            <a:pPr>
              <a:buNone/>
            </a:pPr>
            <a:r>
              <a:rPr lang="en-US" altLang="ko-KR" dirty="0" smtClean="0"/>
              <a:t>method = VSL_RNG_METHOD_UNIFORM_STD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vslnewstream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stream,brng,seed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lb=0.0; </a:t>
            </a:r>
            <a:r>
              <a:rPr lang="en-US" altLang="ko-KR" dirty="0" err="1" smtClean="0"/>
              <a:t>ub</a:t>
            </a:r>
            <a:r>
              <a:rPr lang="en-US" altLang="ko-KR" dirty="0" smtClean="0"/>
              <a:t>=1.0</a:t>
            </a:r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vdrnguniform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method,stream,N</a:t>
            </a:r>
            <a:r>
              <a:rPr lang="en-US" altLang="ko-KR" dirty="0" smtClean="0"/>
              <a:t>*</a:t>
            </a:r>
            <a:r>
              <a:rPr lang="en-US" altLang="ko-KR" dirty="0" err="1" smtClean="0"/>
              <a:t>N,B,lb,ub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lb=1.0; </a:t>
            </a:r>
            <a:r>
              <a:rPr lang="en-US" altLang="ko-KR" dirty="0" err="1" smtClean="0"/>
              <a:t>ub</a:t>
            </a:r>
            <a:r>
              <a:rPr lang="en-US" altLang="ko-KR" dirty="0" smtClean="0"/>
              <a:t>=2.0</a:t>
            </a:r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vdrnguniform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method,stream,N</a:t>
            </a:r>
            <a:r>
              <a:rPr lang="en-US" altLang="ko-KR" dirty="0" smtClean="0"/>
              <a:t>*</a:t>
            </a:r>
            <a:r>
              <a:rPr lang="en-US" altLang="ko-KR" dirty="0" err="1" smtClean="0"/>
              <a:t>N,C,lb,ub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26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VML/VSL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count_rate</a:t>
            </a:r>
            <a:r>
              <a:rPr lang="en-US" altLang="ko-KR" dirty="0" smtClean="0"/>
              <a:t>=</a:t>
            </a:r>
            <a:r>
              <a:rPr lang="en-US" altLang="ko-KR" dirty="0" err="1" smtClean="0"/>
              <a:t>hz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(t1)</a:t>
            </a:r>
          </a:p>
          <a:p>
            <a:pPr>
              <a:buNone/>
            </a:pPr>
            <a:r>
              <a:rPr lang="en-US" altLang="ko-KR" dirty="0" smtClean="0"/>
              <a:t>do j=1,N</a:t>
            </a:r>
          </a:p>
          <a:p>
            <a:pPr>
              <a:buNone/>
            </a:pPr>
            <a:r>
              <a:rPr lang="en-US" altLang="ko-KR" dirty="0" smtClean="0"/>
              <a:t>do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=1,N</a:t>
            </a:r>
          </a:p>
          <a:p>
            <a:pPr>
              <a:buNone/>
            </a:pPr>
            <a:r>
              <a:rPr lang="en-US" altLang="ko-KR" dirty="0" smtClean="0"/>
              <a:t>   A(</a:t>
            </a:r>
            <a:r>
              <a:rPr lang="en-US" altLang="ko-KR" dirty="0" err="1" smtClean="0"/>
              <a:t>i,j</a:t>
            </a:r>
            <a:r>
              <a:rPr lang="en-US" altLang="ko-KR" dirty="0" smtClean="0"/>
              <a:t>) = B(</a:t>
            </a:r>
            <a:r>
              <a:rPr lang="en-US" altLang="ko-KR" dirty="0" err="1" smtClean="0"/>
              <a:t>i,j</a:t>
            </a:r>
            <a:r>
              <a:rPr lang="en-US" altLang="ko-KR" dirty="0" smtClean="0"/>
              <a:t>)**C(</a:t>
            </a:r>
            <a:r>
              <a:rPr lang="en-US" altLang="ko-KR" dirty="0" err="1" smtClean="0"/>
              <a:t>i,j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(t2)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print*, "scalar processing time =", (t2-t1)/real(</a:t>
            </a:r>
            <a:r>
              <a:rPr lang="en-US" altLang="ko-KR" dirty="0" err="1" smtClean="0"/>
              <a:t>hz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(t1)</a:t>
            </a:r>
          </a:p>
          <a:p>
            <a:pPr>
              <a:buNone/>
            </a:pPr>
            <a:r>
              <a:rPr lang="en-US" altLang="ko-KR" dirty="0" smtClean="0"/>
              <a:t>   call </a:t>
            </a:r>
            <a:r>
              <a:rPr lang="en-US" altLang="ko-KR" dirty="0" err="1" smtClean="0"/>
              <a:t>vdpow</a:t>
            </a:r>
            <a:r>
              <a:rPr lang="en-US" altLang="ko-KR" dirty="0" smtClean="0"/>
              <a:t>(N*N,B,C,A)</a:t>
            </a:r>
          </a:p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(t2)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print*, "vector processing time =", (t2-t1)/real(</a:t>
            </a:r>
            <a:r>
              <a:rPr lang="en-US" altLang="ko-KR" dirty="0" err="1" smtClean="0"/>
              <a:t>hz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end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27</a:t>
            </a:fld>
            <a:endParaRPr lang="en-US" altLang="ko-K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VML/VSL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ifort</a:t>
            </a:r>
            <a:r>
              <a:rPr lang="en-US" altLang="ko-KR" dirty="0" smtClean="0"/>
              <a:t> vpow.f90 -lmkl_intel_lp64 </a:t>
            </a:r>
          </a:p>
          <a:p>
            <a:pPr>
              <a:buNone/>
            </a:pPr>
            <a:r>
              <a:rPr lang="en-US" altLang="ko-KR" dirty="0" smtClean="0"/>
              <a:t>  -</a:t>
            </a:r>
            <a:r>
              <a:rPr lang="en-US" altLang="ko-KR" dirty="0" err="1" smtClean="0"/>
              <a:t>lmkl_intel_thread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-liomp5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28</a:t>
            </a:fld>
            <a:endParaRPr lang="en-US" altLang="ko-KR"/>
          </a:p>
        </p:txBody>
      </p:sp>
      <p:pic>
        <p:nvPicPr>
          <p:cNvPr id="8" name="그림 7" descr="vml_res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3576" y="2585864"/>
            <a:ext cx="6644600" cy="86409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ScaLAPACK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Scalable LAPACK</a:t>
            </a:r>
          </a:p>
          <a:p>
            <a:pPr lvl="1"/>
            <a:r>
              <a:rPr lang="en-US" altLang="ko-KR" dirty="0" smtClean="0"/>
              <a:t>http://www.netlib.org/scalapack/</a:t>
            </a:r>
          </a:p>
          <a:p>
            <a:pPr lvl="1"/>
            <a:r>
              <a:rPr lang="en-US" altLang="ko-KR" dirty="0" smtClean="0"/>
              <a:t>http://www.netlib.org/scalapack/slug/index.html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29</a:t>
            </a:fld>
            <a:endParaRPr lang="en-US" altLang="ko-KR"/>
          </a:p>
        </p:txBody>
      </p:sp>
      <p:grpSp>
        <p:nvGrpSpPr>
          <p:cNvPr id="7" name="Group 30"/>
          <p:cNvGrpSpPr>
            <a:grpSpLocks/>
          </p:cNvGrpSpPr>
          <p:nvPr/>
        </p:nvGrpSpPr>
        <p:grpSpPr bwMode="auto">
          <a:xfrm>
            <a:off x="2055664" y="2945904"/>
            <a:ext cx="6477000" cy="3505200"/>
            <a:chOff x="720" y="1104"/>
            <a:chExt cx="4080" cy="2208"/>
          </a:xfrm>
        </p:grpSpPr>
        <p:sp>
          <p:nvSpPr>
            <p:cNvPr id="8" name="AutoShape 11"/>
            <p:cNvSpPr>
              <a:spLocks noChangeArrowheads="1"/>
            </p:cNvSpPr>
            <p:nvPr/>
          </p:nvSpPr>
          <p:spPr bwMode="auto">
            <a:xfrm>
              <a:off x="2400" y="1440"/>
              <a:ext cx="816" cy="24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1600">
                  <a:latin typeface="굴림" charset="-127"/>
                  <a:ea typeface="굴림" charset="-127"/>
                </a:rPr>
                <a:t>PBLAS</a:t>
              </a: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>
              <a:off x="864" y="2112"/>
              <a:ext cx="369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prstDash val="dash"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1296" y="1104"/>
              <a:ext cx="816" cy="24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1600">
                  <a:latin typeface="굴림" charset="-127"/>
                  <a:ea typeface="굴림" charset="-127"/>
                </a:rPr>
                <a:t>ScaLAPACK</a:t>
              </a:r>
            </a:p>
          </p:txBody>
        </p:sp>
        <p:sp>
          <p:nvSpPr>
            <p:cNvPr id="11" name="AutoShape 13"/>
            <p:cNvSpPr>
              <a:spLocks noChangeArrowheads="1"/>
            </p:cNvSpPr>
            <p:nvPr/>
          </p:nvSpPr>
          <p:spPr bwMode="auto">
            <a:xfrm>
              <a:off x="2544" y="2352"/>
              <a:ext cx="816" cy="24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1600">
                  <a:latin typeface="굴림" charset="-127"/>
                  <a:ea typeface="굴림" charset="-127"/>
                </a:rPr>
                <a:t>BLACS</a:t>
              </a:r>
            </a:p>
          </p:txBody>
        </p:sp>
        <p:sp>
          <p:nvSpPr>
            <p:cNvPr id="12" name="AutoShape 14"/>
            <p:cNvSpPr>
              <a:spLocks noChangeArrowheads="1"/>
            </p:cNvSpPr>
            <p:nvPr/>
          </p:nvSpPr>
          <p:spPr bwMode="auto">
            <a:xfrm>
              <a:off x="2448" y="3024"/>
              <a:ext cx="182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1600">
                  <a:latin typeface="굴림" charset="-127"/>
                  <a:ea typeface="굴림" charset="-127"/>
                </a:rPr>
                <a:t>Message Passing Primitives</a:t>
              </a:r>
            </a:p>
            <a:p>
              <a:pPr algn="ctr"/>
              <a:r>
                <a:rPr lang="en-US" altLang="ko-KR" sz="1400">
                  <a:latin typeface="굴림" charset="-127"/>
                  <a:ea typeface="굴림" charset="-127"/>
                </a:rPr>
                <a:t>(MPI, PVM, etc)</a:t>
              </a:r>
            </a:p>
          </p:txBody>
        </p:sp>
        <p:sp>
          <p:nvSpPr>
            <p:cNvPr id="13" name="AutoShape 16"/>
            <p:cNvSpPr>
              <a:spLocks noChangeArrowheads="1"/>
            </p:cNvSpPr>
            <p:nvPr/>
          </p:nvSpPr>
          <p:spPr bwMode="auto">
            <a:xfrm>
              <a:off x="1152" y="3072"/>
              <a:ext cx="816" cy="24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1600">
                  <a:latin typeface="굴림" charset="-127"/>
                  <a:ea typeface="굴림" charset="-127"/>
                </a:rPr>
                <a:t>BLAS</a:t>
              </a:r>
            </a:p>
          </p:txBody>
        </p:sp>
        <p:sp>
          <p:nvSpPr>
            <p:cNvPr id="14" name="AutoShape 17"/>
            <p:cNvSpPr>
              <a:spLocks noChangeArrowheads="1"/>
            </p:cNvSpPr>
            <p:nvPr/>
          </p:nvSpPr>
          <p:spPr bwMode="auto">
            <a:xfrm>
              <a:off x="720" y="2496"/>
              <a:ext cx="816" cy="24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altLang="ko-KR" sz="1600">
                  <a:latin typeface="굴림" charset="-127"/>
                  <a:ea typeface="굴림" charset="-127"/>
                </a:rPr>
                <a:t>LAPACK</a:t>
              </a:r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4224" y="2142"/>
              <a:ext cx="576" cy="23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>
              <a:spAutoFit/>
            </a:bodyPr>
            <a:lstStyle/>
            <a:p>
              <a:pPr algn="ctr"/>
              <a:r>
                <a:rPr lang="en-US" altLang="ko-KR" sz="1800" dirty="0">
                  <a:latin typeface="Arial" charset="0"/>
                  <a:ea typeface="굴림" charset="-127"/>
                </a:rPr>
                <a:t>Local</a:t>
              </a:r>
            </a:p>
          </p:txBody>
        </p:sp>
        <p:sp>
          <p:nvSpPr>
            <p:cNvPr id="16" name="Text Box 19"/>
            <p:cNvSpPr txBox="1">
              <a:spLocks noChangeArrowheads="1"/>
            </p:cNvSpPr>
            <p:nvPr/>
          </p:nvSpPr>
          <p:spPr bwMode="auto">
            <a:xfrm>
              <a:off x="4224" y="1833"/>
              <a:ext cx="570" cy="23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>
              <a:spAutoFit/>
            </a:bodyPr>
            <a:lstStyle/>
            <a:p>
              <a:r>
                <a:rPr lang="en-US" altLang="ko-KR" sz="1800" dirty="0">
                  <a:latin typeface="Arial" charset="0"/>
                  <a:ea typeface="굴림" charset="-127"/>
                </a:rPr>
                <a:t>Global</a:t>
              </a:r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 flipV="1">
              <a:off x="1152" y="1344"/>
              <a:ext cx="576" cy="115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 flipV="1">
              <a:off x="1824" y="1728"/>
              <a:ext cx="816" cy="134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9" name="Line 22"/>
            <p:cNvSpPr>
              <a:spLocks noChangeShapeType="1"/>
            </p:cNvSpPr>
            <p:nvPr/>
          </p:nvSpPr>
          <p:spPr bwMode="auto">
            <a:xfrm flipH="1" flipV="1">
              <a:off x="2112" y="1248"/>
              <a:ext cx="288" cy="1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" name="Line 23"/>
            <p:cNvSpPr>
              <a:spLocks noChangeShapeType="1"/>
            </p:cNvSpPr>
            <p:nvPr/>
          </p:nvSpPr>
          <p:spPr bwMode="auto">
            <a:xfrm flipH="1" flipV="1">
              <a:off x="1392" y="2736"/>
              <a:ext cx="240" cy="3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1" name="Line 24"/>
            <p:cNvSpPr>
              <a:spLocks noChangeShapeType="1"/>
            </p:cNvSpPr>
            <p:nvPr/>
          </p:nvSpPr>
          <p:spPr bwMode="auto">
            <a:xfrm flipV="1">
              <a:off x="2976" y="2592"/>
              <a:ext cx="48" cy="4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Line 25"/>
            <p:cNvSpPr>
              <a:spLocks noChangeShapeType="1"/>
            </p:cNvSpPr>
            <p:nvPr/>
          </p:nvSpPr>
          <p:spPr bwMode="auto">
            <a:xfrm flipH="1" flipV="1">
              <a:off x="2928" y="1680"/>
              <a:ext cx="96" cy="67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/>
              <a:t>Matrix Multiplication</a:t>
            </a:r>
            <a:endParaRPr lang="ko-KR" altLang="en-US"/>
          </a:p>
        </p:txBody>
      </p:sp>
      <p:sp>
        <p:nvSpPr>
          <p:cNvPr id="1708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PROGRAM MMU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IMPLICIT NONE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INTEGER, PARAMETER :: </a:t>
            </a:r>
            <a:r>
              <a:rPr lang="en-US" altLang="ko-KR" sz="17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N=2048</a:t>
            </a:r>
            <a:endParaRPr lang="en-US" altLang="ko-KR" sz="1700" dirty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REAL(8), DIMENSION(N,N) :: A, B, C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…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DO J=1,ND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J=DFLOAT(J)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DO I=1,NDI=DFLOAT(I)    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A(I,J)=1.D-3*DI+1.D-6*DJ    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B(I,J)=1.D-3*(DI+DJ)+1.D-6*(DI-DJ)    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C(I,J)=0.D0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END DO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END DO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endParaRPr lang="en-US" altLang="ko-KR" sz="1700" dirty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DO J=1,N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DO I=1,N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DO K=1,N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   C(I,J)=C(I,J)+A(I,K)*B(K,J)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END DO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END DO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END DO</a:t>
            </a: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endParaRPr lang="en-US" altLang="ko-KR" sz="1700" dirty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  <a:p>
            <a:pPr>
              <a:lnSpc>
                <a:spcPct val="70000"/>
              </a:lnSpc>
              <a:buFont typeface="Wingdings" pitchFamily="2" charset="2"/>
              <a:buNone/>
            </a:pPr>
            <a:r>
              <a:rPr lang="en-US" altLang="ko-KR" sz="1700" dirty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END</a:t>
            </a:r>
            <a:endParaRPr lang="ko-KR" altLang="en-US" sz="1700" dirty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MKL </a:t>
            </a:r>
            <a:r>
              <a:rPr lang="en-US" altLang="ko-KR" dirty="0" err="1" smtClean="0"/>
              <a:t>ScaLAPACK</a:t>
            </a:r>
            <a:endParaRPr lang="ko-KR" altLang="en-US" dirty="0"/>
          </a:p>
        </p:txBody>
      </p:sp>
      <p:pic>
        <p:nvPicPr>
          <p:cNvPr id="7" name="내용 개체 틀 6" descr="mklscalpackper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36664" y="1362075"/>
            <a:ext cx="7356522" cy="5033963"/>
          </a:xfr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30</a:t>
            </a:fld>
            <a:endParaRPr lang="en-US" altLang="ko-KR"/>
          </a:p>
        </p:txBody>
      </p:sp>
      <p:sp>
        <p:nvSpPr>
          <p:cNvPr id="8" name="TextBox 7"/>
          <p:cNvSpPr txBox="1"/>
          <p:nvPr/>
        </p:nvSpPr>
        <p:spPr>
          <a:xfrm>
            <a:off x="1479600" y="64022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800" u="sng" dirty="0" smtClean="0">
                <a:solidFill>
                  <a:schemeClr val="tx1"/>
                </a:solidFill>
              </a:rPr>
              <a:t>(http://www.intel.com/cd/software/products/apac/kor/329216.htm)</a:t>
            </a:r>
            <a:endParaRPr lang="ko-KR" altLang="en-US" sz="1800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6 Steps to call a </a:t>
            </a:r>
            <a:r>
              <a:rPr lang="en-US" altLang="ko-KR" dirty="0" err="1" smtClean="0"/>
              <a:t>ScaLAPACK</a:t>
            </a:r>
            <a:r>
              <a:rPr lang="en-US" altLang="ko-KR" dirty="0" smtClean="0"/>
              <a:t> Routine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Initialize the BLACS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Initialize the process grid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Distribute the matrix on the process grid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ScaLAPACK</a:t>
            </a:r>
            <a:r>
              <a:rPr lang="en-US" altLang="ko-KR" dirty="0" smtClean="0"/>
              <a:t> routine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Release the process grid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Finalize the BLACS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31</a:t>
            </a:fld>
            <a:endParaRPr lang="en-US" altLang="ko-K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Distribute the Matrix on the process grid</a:t>
            </a:r>
            <a:endParaRPr lang="en-US" altLang="ko-KR" dirty="0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9480" y="1150094"/>
            <a:ext cx="8974667" cy="5757333"/>
          </a:xfrm>
        </p:spPr>
        <p:txBody>
          <a:bodyPr/>
          <a:lstStyle/>
          <a:p>
            <a:r>
              <a:rPr lang="en-US" altLang="ko-KR" dirty="0"/>
              <a:t>2-D Block-Cyclic Data </a:t>
            </a:r>
            <a:r>
              <a:rPr lang="en-US" altLang="ko-KR" dirty="0" smtClean="0"/>
              <a:t>Distribution</a:t>
            </a:r>
            <a:endParaRPr lang="en-US" altLang="ko-KR" dirty="0"/>
          </a:p>
        </p:txBody>
      </p:sp>
      <p:grpSp>
        <p:nvGrpSpPr>
          <p:cNvPr id="236793" name="Group 249"/>
          <p:cNvGrpSpPr>
            <a:grpSpLocks/>
          </p:cNvGrpSpPr>
          <p:nvPr/>
        </p:nvGrpSpPr>
        <p:grpSpPr bwMode="auto">
          <a:xfrm>
            <a:off x="931334" y="2032000"/>
            <a:ext cx="8297333" cy="4191000"/>
            <a:chOff x="528" y="1152"/>
            <a:chExt cx="4704" cy="2376"/>
          </a:xfrm>
        </p:grpSpPr>
        <p:grpSp>
          <p:nvGrpSpPr>
            <p:cNvPr id="236789" name="Group 245"/>
            <p:cNvGrpSpPr>
              <a:grpSpLocks/>
            </p:cNvGrpSpPr>
            <p:nvPr/>
          </p:nvGrpSpPr>
          <p:grpSpPr bwMode="auto">
            <a:xfrm>
              <a:off x="528" y="1344"/>
              <a:ext cx="2112" cy="2170"/>
              <a:chOff x="528" y="1344"/>
              <a:chExt cx="2112" cy="2170"/>
            </a:xfrm>
          </p:grpSpPr>
          <p:sp>
            <p:nvSpPr>
              <p:cNvPr id="236549" name="Rectangle 5"/>
              <p:cNvSpPr>
                <a:spLocks noChangeArrowheads="1"/>
              </p:cNvSpPr>
              <p:nvPr/>
            </p:nvSpPr>
            <p:spPr bwMode="auto">
              <a:xfrm>
                <a:off x="2406" y="3019"/>
                <a:ext cx="234" cy="188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99</a:t>
                </a:r>
              </a:p>
            </p:txBody>
          </p:sp>
          <p:sp>
            <p:nvSpPr>
              <p:cNvPr id="236550" name="Rectangle 6"/>
              <p:cNvSpPr>
                <a:spLocks noChangeArrowheads="1"/>
              </p:cNvSpPr>
              <p:nvPr/>
            </p:nvSpPr>
            <p:spPr bwMode="auto">
              <a:xfrm>
                <a:off x="2170" y="3019"/>
                <a:ext cx="236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98</a:t>
                </a:r>
              </a:p>
            </p:txBody>
          </p:sp>
          <p:sp>
            <p:nvSpPr>
              <p:cNvPr id="236551" name="Rectangle 7"/>
              <p:cNvSpPr>
                <a:spLocks noChangeArrowheads="1"/>
              </p:cNvSpPr>
              <p:nvPr/>
            </p:nvSpPr>
            <p:spPr bwMode="auto">
              <a:xfrm>
                <a:off x="1903" y="3019"/>
                <a:ext cx="267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97</a:t>
                </a:r>
              </a:p>
            </p:txBody>
          </p:sp>
          <p:sp>
            <p:nvSpPr>
              <p:cNvPr id="236552" name="Rectangle 8"/>
              <p:cNvSpPr>
                <a:spLocks noChangeArrowheads="1"/>
              </p:cNvSpPr>
              <p:nvPr/>
            </p:nvSpPr>
            <p:spPr bwMode="auto">
              <a:xfrm>
                <a:off x="1702" y="3019"/>
                <a:ext cx="201" cy="188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96</a:t>
                </a:r>
              </a:p>
            </p:txBody>
          </p:sp>
          <p:sp>
            <p:nvSpPr>
              <p:cNvPr id="236553" name="Rectangle 9"/>
              <p:cNvSpPr>
                <a:spLocks noChangeArrowheads="1"/>
              </p:cNvSpPr>
              <p:nvPr/>
            </p:nvSpPr>
            <p:spPr bwMode="auto">
              <a:xfrm>
                <a:off x="1466" y="3019"/>
                <a:ext cx="236" cy="188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95</a:t>
                </a:r>
              </a:p>
            </p:txBody>
          </p:sp>
          <p:sp>
            <p:nvSpPr>
              <p:cNvPr id="236554" name="Rectangle 10"/>
              <p:cNvSpPr>
                <a:spLocks noChangeArrowheads="1"/>
              </p:cNvSpPr>
              <p:nvPr/>
            </p:nvSpPr>
            <p:spPr bwMode="auto">
              <a:xfrm>
                <a:off x="1232" y="3019"/>
                <a:ext cx="234" cy="188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94</a:t>
                </a:r>
              </a:p>
            </p:txBody>
          </p:sp>
          <p:sp>
            <p:nvSpPr>
              <p:cNvPr id="236555" name="Rectangle 11"/>
              <p:cNvSpPr>
                <a:spLocks noChangeArrowheads="1"/>
              </p:cNvSpPr>
              <p:nvPr/>
            </p:nvSpPr>
            <p:spPr bwMode="auto">
              <a:xfrm>
                <a:off x="998" y="3019"/>
                <a:ext cx="234" cy="188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93</a:t>
                </a:r>
              </a:p>
            </p:txBody>
          </p:sp>
          <p:sp>
            <p:nvSpPr>
              <p:cNvPr id="236556" name="Rectangle 12"/>
              <p:cNvSpPr>
                <a:spLocks noChangeArrowheads="1"/>
              </p:cNvSpPr>
              <p:nvPr/>
            </p:nvSpPr>
            <p:spPr bwMode="auto">
              <a:xfrm>
                <a:off x="762" y="3019"/>
                <a:ext cx="236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92</a:t>
                </a:r>
              </a:p>
            </p:txBody>
          </p:sp>
          <p:sp>
            <p:nvSpPr>
              <p:cNvPr id="236557" name="Rectangle 13"/>
              <p:cNvSpPr>
                <a:spLocks noChangeArrowheads="1"/>
              </p:cNvSpPr>
              <p:nvPr/>
            </p:nvSpPr>
            <p:spPr bwMode="auto">
              <a:xfrm>
                <a:off x="528" y="3019"/>
                <a:ext cx="234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91</a:t>
                </a:r>
              </a:p>
            </p:txBody>
          </p:sp>
          <p:sp>
            <p:nvSpPr>
              <p:cNvPr id="236558" name="Rectangle 14"/>
              <p:cNvSpPr>
                <a:spLocks noChangeArrowheads="1"/>
              </p:cNvSpPr>
              <p:nvPr/>
            </p:nvSpPr>
            <p:spPr bwMode="auto">
              <a:xfrm>
                <a:off x="2406" y="2784"/>
                <a:ext cx="234" cy="2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89</a:t>
                </a:r>
              </a:p>
            </p:txBody>
          </p:sp>
          <p:sp>
            <p:nvSpPr>
              <p:cNvPr id="236559" name="Rectangle 15"/>
              <p:cNvSpPr>
                <a:spLocks noChangeArrowheads="1"/>
              </p:cNvSpPr>
              <p:nvPr/>
            </p:nvSpPr>
            <p:spPr bwMode="auto">
              <a:xfrm>
                <a:off x="2170" y="2784"/>
                <a:ext cx="236" cy="23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88</a:t>
                </a:r>
              </a:p>
            </p:txBody>
          </p:sp>
          <p:sp>
            <p:nvSpPr>
              <p:cNvPr id="236560" name="Rectangle 16"/>
              <p:cNvSpPr>
                <a:spLocks noChangeArrowheads="1"/>
              </p:cNvSpPr>
              <p:nvPr/>
            </p:nvSpPr>
            <p:spPr bwMode="auto">
              <a:xfrm>
                <a:off x="1903" y="2784"/>
                <a:ext cx="267" cy="23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87</a:t>
                </a:r>
              </a:p>
            </p:txBody>
          </p:sp>
          <p:sp>
            <p:nvSpPr>
              <p:cNvPr id="236561" name="Rectangle 17"/>
              <p:cNvSpPr>
                <a:spLocks noChangeArrowheads="1"/>
              </p:cNvSpPr>
              <p:nvPr/>
            </p:nvSpPr>
            <p:spPr bwMode="auto">
              <a:xfrm>
                <a:off x="1702" y="2784"/>
                <a:ext cx="201" cy="235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86</a:t>
                </a:r>
              </a:p>
            </p:txBody>
          </p:sp>
          <p:sp>
            <p:nvSpPr>
              <p:cNvPr id="236562" name="Rectangle 18"/>
              <p:cNvSpPr>
                <a:spLocks noChangeArrowheads="1"/>
              </p:cNvSpPr>
              <p:nvPr/>
            </p:nvSpPr>
            <p:spPr bwMode="auto">
              <a:xfrm>
                <a:off x="1466" y="2784"/>
                <a:ext cx="236" cy="235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85</a:t>
                </a:r>
              </a:p>
            </p:txBody>
          </p:sp>
          <p:sp>
            <p:nvSpPr>
              <p:cNvPr id="236563" name="Rectangle 19"/>
              <p:cNvSpPr>
                <a:spLocks noChangeArrowheads="1"/>
              </p:cNvSpPr>
              <p:nvPr/>
            </p:nvSpPr>
            <p:spPr bwMode="auto">
              <a:xfrm>
                <a:off x="1232" y="2784"/>
                <a:ext cx="234" cy="2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84</a:t>
                </a:r>
              </a:p>
            </p:txBody>
          </p:sp>
          <p:sp>
            <p:nvSpPr>
              <p:cNvPr id="236564" name="Rectangle 20"/>
              <p:cNvSpPr>
                <a:spLocks noChangeArrowheads="1"/>
              </p:cNvSpPr>
              <p:nvPr/>
            </p:nvSpPr>
            <p:spPr bwMode="auto">
              <a:xfrm>
                <a:off x="998" y="2784"/>
                <a:ext cx="234" cy="2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83</a:t>
                </a:r>
              </a:p>
            </p:txBody>
          </p:sp>
          <p:sp>
            <p:nvSpPr>
              <p:cNvPr id="236565" name="Rectangle 21"/>
              <p:cNvSpPr>
                <a:spLocks noChangeArrowheads="1"/>
              </p:cNvSpPr>
              <p:nvPr/>
            </p:nvSpPr>
            <p:spPr bwMode="auto">
              <a:xfrm>
                <a:off x="762" y="2784"/>
                <a:ext cx="236" cy="23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82</a:t>
                </a:r>
              </a:p>
            </p:txBody>
          </p:sp>
          <p:sp>
            <p:nvSpPr>
              <p:cNvPr id="236566" name="Rectangle 22"/>
              <p:cNvSpPr>
                <a:spLocks noChangeArrowheads="1"/>
              </p:cNvSpPr>
              <p:nvPr/>
            </p:nvSpPr>
            <p:spPr bwMode="auto">
              <a:xfrm>
                <a:off x="528" y="2784"/>
                <a:ext cx="234" cy="235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81</a:t>
                </a:r>
              </a:p>
            </p:txBody>
          </p:sp>
          <p:sp>
            <p:nvSpPr>
              <p:cNvPr id="236567" name="Rectangle 23"/>
              <p:cNvSpPr>
                <a:spLocks noChangeArrowheads="1"/>
              </p:cNvSpPr>
              <p:nvPr/>
            </p:nvSpPr>
            <p:spPr bwMode="auto">
              <a:xfrm>
                <a:off x="2406" y="2558"/>
                <a:ext cx="234" cy="22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79</a:t>
                </a:r>
              </a:p>
            </p:txBody>
          </p:sp>
          <p:sp>
            <p:nvSpPr>
              <p:cNvPr id="236568" name="Rectangle 24"/>
              <p:cNvSpPr>
                <a:spLocks noChangeArrowheads="1"/>
              </p:cNvSpPr>
              <p:nvPr/>
            </p:nvSpPr>
            <p:spPr bwMode="auto">
              <a:xfrm>
                <a:off x="2170" y="2558"/>
                <a:ext cx="236" cy="22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78</a:t>
                </a:r>
              </a:p>
            </p:txBody>
          </p:sp>
          <p:sp>
            <p:nvSpPr>
              <p:cNvPr id="236569" name="Rectangle 25"/>
              <p:cNvSpPr>
                <a:spLocks noChangeArrowheads="1"/>
              </p:cNvSpPr>
              <p:nvPr/>
            </p:nvSpPr>
            <p:spPr bwMode="auto">
              <a:xfrm>
                <a:off x="1903" y="2558"/>
                <a:ext cx="267" cy="22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77</a:t>
                </a:r>
              </a:p>
            </p:txBody>
          </p:sp>
          <p:sp>
            <p:nvSpPr>
              <p:cNvPr id="236570" name="Rectangle 26"/>
              <p:cNvSpPr>
                <a:spLocks noChangeArrowheads="1"/>
              </p:cNvSpPr>
              <p:nvPr/>
            </p:nvSpPr>
            <p:spPr bwMode="auto">
              <a:xfrm>
                <a:off x="1702" y="2558"/>
                <a:ext cx="201" cy="226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76</a:t>
                </a:r>
              </a:p>
            </p:txBody>
          </p:sp>
          <p:sp>
            <p:nvSpPr>
              <p:cNvPr id="236571" name="Rectangle 27"/>
              <p:cNvSpPr>
                <a:spLocks noChangeArrowheads="1"/>
              </p:cNvSpPr>
              <p:nvPr/>
            </p:nvSpPr>
            <p:spPr bwMode="auto">
              <a:xfrm>
                <a:off x="1466" y="2558"/>
                <a:ext cx="236" cy="226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75</a:t>
                </a:r>
              </a:p>
            </p:txBody>
          </p:sp>
          <p:sp>
            <p:nvSpPr>
              <p:cNvPr id="236572" name="Rectangle 28"/>
              <p:cNvSpPr>
                <a:spLocks noChangeArrowheads="1"/>
              </p:cNvSpPr>
              <p:nvPr/>
            </p:nvSpPr>
            <p:spPr bwMode="auto">
              <a:xfrm>
                <a:off x="1232" y="2558"/>
                <a:ext cx="234" cy="22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74</a:t>
                </a:r>
              </a:p>
            </p:txBody>
          </p:sp>
          <p:sp>
            <p:nvSpPr>
              <p:cNvPr id="236573" name="Rectangle 29"/>
              <p:cNvSpPr>
                <a:spLocks noChangeArrowheads="1"/>
              </p:cNvSpPr>
              <p:nvPr/>
            </p:nvSpPr>
            <p:spPr bwMode="auto">
              <a:xfrm>
                <a:off x="998" y="2558"/>
                <a:ext cx="234" cy="22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73</a:t>
                </a:r>
              </a:p>
            </p:txBody>
          </p:sp>
          <p:sp>
            <p:nvSpPr>
              <p:cNvPr id="236574" name="Rectangle 30"/>
              <p:cNvSpPr>
                <a:spLocks noChangeArrowheads="1"/>
              </p:cNvSpPr>
              <p:nvPr/>
            </p:nvSpPr>
            <p:spPr bwMode="auto">
              <a:xfrm>
                <a:off x="762" y="2558"/>
                <a:ext cx="236" cy="22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72</a:t>
                </a:r>
              </a:p>
            </p:txBody>
          </p:sp>
          <p:sp>
            <p:nvSpPr>
              <p:cNvPr id="236575" name="Rectangle 31"/>
              <p:cNvSpPr>
                <a:spLocks noChangeArrowheads="1"/>
              </p:cNvSpPr>
              <p:nvPr/>
            </p:nvSpPr>
            <p:spPr bwMode="auto">
              <a:xfrm>
                <a:off x="528" y="2558"/>
                <a:ext cx="234" cy="226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71</a:t>
                </a:r>
              </a:p>
            </p:txBody>
          </p:sp>
          <p:sp>
            <p:nvSpPr>
              <p:cNvPr id="236576" name="Rectangle 32"/>
              <p:cNvSpPr>
                <a:spLocks noChangeArrowheads="1"/>
              </p:cNvSpPr>
              <p:nvPr/>
            </p:nvSpPr>
            <p:spPr bwMode="auto">
              <a:xfrm>
                <a:off x="2406" y="2369"/>
                <a:ext cx="234" cy="189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69</a:t>
                </a:r>
              </a:p>
            </p:txBody>
          </p:sp>
          <p:sp>
            <p:nvSpPr>
              <p:cNvPr id="236577" name="Rectangle 33"/>
              <p:cNvSpPr>
                <a:spLocks noChangeArrowheads="1"/>
              </p:cNvSpPr>
              <p:nvPr/>
            </p:nvSpPr>
            <p:spPr bwMode="auto">
              <a:xfrm>
                <a:off x="2170" y="2369"/>
                <a:ext cx="236" cy="189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68</a:t>
                </a:r>
              </a:p>
            </p:txBody>
          </p:sp>
          <p:sp>
            <p:nvSpPr>
              <p:cNvPr id="236578" name="Rectangle 34"/>
              <p:cNvSpPr>
                <a:spLocks noChangeArrowheads="1"/>
              </p:cNvSpPr>
              <p:nvPr/>
            </p:nvSpPr>
            <p:spPr bwMode="auto">
              <a:xfrm>
                <a:off x="1903" y="2369"/>
                <a:ext cx="267" cy="189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67</a:t>
                </a:r>
              </a:p>
            </p:txBody>
          </p:sp>
          <p:sp>
            <p:nvSpPr>
              <p:cNvPr id="236579" name="Rectangle 35"/>
              <p:cNvSpPr>
                <a:spLocks noChangeArrowheads="1"/>
              </p:cNvSpPr>
              <p:nvPr/>
            </p:nvSpPr>
            <p:spPr bwMode="auto">
              <a:xfrm>
                <a:off x="1702" y="2369"/>
                <a:ext cx="201" cy="189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66</a:t>
                </a:r>
              </a:p>
            </p:txBody>
          </p:sp>
          <p:sp>
            <p:nvSpPr>
              <p:cNvPr id="236580" name="Rectangle 36"/>
              <p:cNvSpPr>
                <a:spLocks noChangeArrowheads="1"/>
              </p:cNvSpPr>
              <p:nvPr/>
            </p:nvSpPr>
            <p:spPr bwMode="auto">
              <a:xfrm>
                <a:off x="1466" y="2369"/>
                <a:ext cx="236" cy="189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65</a:t>
                </a:r>
              </a:p>
            </p:txBody>
          </p:sp>
          <p:sp>
            <p:nvSpPr>
              <p:cNvPr id="236581" name="Rectangle 37"/>
              <p:cNvSpPr>
                <a:spLocks noChangeArrowheads="1"/>
              </p:cNvSpPr>
              <p:nvPr/>
            </p:nvSpPr>
            <p:spPr bwMode="auto">
              <a:xfrm>
                <a:off x="1232" y="2369"/>
                <a:ext cx="234" cy="189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64</a:t>
                </a:r>
              </a:p>
            </p:txBody>
          </p:sp>
          <p:sp>
            <p:nvSpPr>
              <p:cNvPr id="236582" name="Rectangle 38"/>
              <p:cNvSpPr>
                <a:spLocks noChangeArrowheads="1"/>
              </p:cNvSpPr>
              <p:nvPr/>
            </p:nvSpPr>
            <p:spPr bwMode="auto">
              <a:xfrm>
                <a:off x="998" y="2369"/>
                <a:ext cx="234" cy="189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63</a:t>
                </a:r>
              </a:p>
            </p:txBody>
          </p:sp>
          <p:sp>
            <p:nvSpPr>
              <p:cNvPr id="236583" name="Rectangle 39"/>
              <p:cNvSpPr>
                <a:spLocks noChangeArrowheads="1"/>
              </p:cNvSpPr>
              <p:nvPr/>
            </p:nvSpPr>
            <p:spPr bwMode="auto">
              <a:xfrm>
                <a:off x="762" y="2369"/>
                <a:ext cx="236" cy="189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62</a:t>
                </a:r>
              </a:p>
            </p:txBody>
          </p:sp>
          <p:sp>
            <p:nvSpPr>
              <p:cNvPr id="236584" name="Rectangle 40"/>
              <p:cNvSpPr>
                <a:spLocks noChangeArrowheads="1"/>
              </p:cNvSpPr>
              <p:nvPr/>
            </p:nvSpPr>
            <p:spPr bwMode="auto">
              <a:xfrm>
                <a:off x="528" y="2369"/>
                <a:ext cx="234" cy="189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61</a:t>
                </a:r>
              </a:p>
            </p:txBody>
          </p:sp>
          <p:sp>
            <p:nvSpPr>
              <p:cNvPr id="236585" name="Rectangle 41"/>
              <p:cNvSpPr>
                <a:spLocks noChangeArrowheads="1"/>
              </p:cNvSpPr>
              <p:nvPr/>
            </p:nvSpPr>
            <p:spPr bwMode="auto">
              <a:xfrm>
                <a:off x="2406" y="2179"/>
                <a:ext cx="234" cy="190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59</a:t>
                </a:r>
              </a:p>
            </p:txBody>
          </p:sp>
          <p:sp>
            <p:nvSpPr>
              <p:cNvPr id="236586" name="Rectangle 42"/>
              <p:cNvSpPr>
                <a:spLocks noChangeArrowheads="1"/>
              </p:cNvSpPr>
              <p:nvPr/>
            </p:nvSpPr>
            <p:spPr bwMode="auto">
              <a:xfrm>
                <a:off x="2170" y="2179"/>
                <a:ext cx="236" cy="190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58</a:t>
                </a:r>
              </a:p>
            </p:txBody>
          </p:sp>
          <p:sp>
            <p:nvSpPr>
              <p:cNvPr id="236587" name="Rectangle 43"/>
              <p:cNvSpPr>
                <a:spLocks noChangeArrowheads="1"/>
              </p:cNvSpPr>
              <p:nvPr/>
            </p:nvSpPr>
            <p:spPr bwMode="auto">
              <a:xfrm>
                <a:off x="1903" y="2179"/>
                <a:ext cx="267" cy="190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57</a:t>
                </a:r>
              </a:p>
            </p:txBody>
          </p:sp>
          <p:sp>
            <p:nvSpPr>
              <p:cNvPr id="236588" name="Rectangle 44"/>
              <p:cNvSpPr>
                <a:spLocks noChangeArrowheads="1"/>
              </p:cNvSpPr>
              <p:nvPr/>
            </p:nvSpPr>
            <p:spPr bwMode="auto">
              <a:xfrm>
                <a:off x="1702" y="2179"/>
                <a:ext cx="201" cy="19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56</a:t>
                </a:r>
              </a:p>
            </p:txBody>
          </p:sp>
          <p:sp>
            <p:nvSpPr>
              <p:cNvPr id="236589" name="Rectangle 45"/>
              <p:cNvSpPr>
                <a:spLocks noChangeArrowheads="1"/>
              </p:cNvSpPr>
              <p:nvPr/>
            </p:nvSpPr>
            <p:spPr bwMode="auto">
              <a:xfrm>
                <a:off x="1466" y="2179"/>
                <a:ext cx="236" cy="19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55</a:t>
                </a:r>
              </a:p>
            </p:txBody>
          </p:sp>
          <p:sp>
            <p:nvSpPr>
              <p:cNvPr id="236590" name="Rectangle 46"/>
              <p:cNvSpPr>
                <a:spLocks noChangeArrowheads="1"/>
              </p:cNvSpPr>
              <p:nvPr/>
            </p:nvSpPr>
            <p:spPr bwMode="auto">
              <a:xfrm>
                <a:off x="1232" y="2179"/>
                <a:ext cx="234" cy="190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54</a:t>
                </a:r>
              </a:p>
            </p:txBody>
          </p:sp>
          <p:sp>
            <p:nvSpPr>
              <p:cNvPr id="236591" name="Rectangle 47"/>
              <p:cNvSpPr>
                <a:spLocks noChangeArrowheads="1"/>
              </p:cNvSpPr>
              <p:nvPr/>
            </p:nvSpPr>
            <p:spPr bwMode="auto">
              <a:xfrm>
                <a:off x="998" y="2179"/>
                <a:ext cx="234" cy="190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53</a:t>
                </a:r>
              </a:p>
            </p:txBody>
          </p:sp>
          <p:sp>
            <p:nvSpPr>
              <p:cNvPr id="236592" name="Rectangle 48"/>
              <p:cNvSpPr>
                <a:spLocks noChangeArrowheads="1"/>
              </p:cNvSpPr>
              <p:nvPr/>
            </p:nvSpPr>
            <p:spPr bwMode="auto">
              <a:xfrm>
                <a:off x="762" y="2179"/>
                <a:ext cx="236" cy="190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52</a:t>
                </a:r>
              </a:p>
            </p:txBody>
          </p:sp>
          <p:sp>
            <p:nvSpPr>
              <p:cNvPr id="236593" name="Rectangle 49"/>
              <p:cNvSpPr>
                <a:spLocks noChangeArrowheads="1"/>
              </p:cNvSpPr>
              <p:nvPr/>
            </p:nvSpPr>
            <p:spPr bwMode="auto">
              <a:xfrm>
                <a:off x="528" y="2179"/>
                <a:ext cx="234" cy="190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51</a:t>
                </a:r>
              </a:p>
            </p:txBody>
          </p:sp>
          <p:sp>
            <p:nvSpPr>
              <p:cNvPr id="236594" name="Rectangle 50"/>
              <p:cNvSpPr>
                <a:spLocks noChangeArrowheads="1"/>
              </p:cNvSpPr>
              <p:nvPr/>
            </p:nvSpPr>
            <p:spPr bwMode="auto">
              <a:xfrm>
                <a:off x="2406" y="1991"/>
                <a:ext cx="234" cy="1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49</a:t>
                </a:r>
              </a:p>
            </p:txBody>
          </p:sp>
          <p:sp>
            <p:nvSpPr>
              <p:cNvPr id="236595" name="Rectangle 51"/>
              <p:cNvSpPr>
                <a:spLocks noChangeArrowheads="1"/>
              </p:cNvSpPr>
              <p:nvPr/>
            </p:nvSpPr>
            <p:spPr bwMode="auto">
              <a:xfrm>
                <a:off x="2170" y="1991"/>
                <a:ext cx="236" cy="18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48</a:t>
                </a:r>
              </a:p>
            </p:txBody>
          </p:sp>
          <p:sp>
            <p:nvSpPr>
              <p:cNvPr id="236596" name="Rectangle 52"/>
              <p:cNvSpPr>
                <a:spLocks noChangeArrowheads="1"/>
              </p:cNvSpPr>
              <p:nvPr/>
            </p:nvSpPr>
            <p:spPr bwMode="auto">
              <a:xfrm>
                <a:off x="1903" y="1991"/>
                <a:ext cx="267" cy="18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47</a:t>
                </a:r>
              </a:p>
            </p:txBody>
          </p:sp>
          <p:sp>
            <p:nvSpPr>
              <p:cNvPr id="236597" name="Rectangle 53"/>
              <p:cNvSpPr>
                <a:spLocks noChangeArrowheads="1"/>
              </p:cNvSpPr>
              <p:nvPr/>
            </p:nvSpPr>
            <p:spPr bwMode="auto">
              <a:xfrm>
                <a:off x="1702" y="1991"/>
                <a:ext cx="201" cy="18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46</a:t>
                </a:r>
              </a:p>
            </p:txBody>
          </p:sp>
          <p:sp>
            <p:nvSpPr>
              <p:cNvPr id="236598" name="Rectangle 54"/>
              <p:cNvSpPr>
                <a:spLocks noChangeArrowheads="1"/>
              </p:cNvSpPr>
              <p:nvPr/>
            </p:nvSpPr>
            <p:spPr bwMode="auto">
              <a:xfrm>
                <a:off x="1466" y="1991"/>
                <a:ext cx="236" cy="188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45</a:t>
                </a:r>
              </a:p>
            </p:txBody>
          </p:sp>
          <p:sp>
            <p:nvSpPr>
              <p:cNvPr id="236599" name="Rectangle 55"/>
              <p:cNvSpPr>
                <a:spLocks noChangeArrowheads="1"/>
              </p:cNvSpPr>
              <p:nvPr/>
            </p:nvSpPr>
            <p:spPr bwMode="auto">
              <a:xfrm>
                <a:off x="1232" y="1991"/>
                <a:ext cx="234" cy="1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44</a:t>
                </a:r>
              </a:p>
            </p:txBody>
          </p:sp>
          <p:sp>
            <p:nvSpPr>
              <p:cNvPr id="236600" name="Rectangle 56"/>
              <p:cNvSpPr>
                <a:spLocks noChangeArrowheads="1"/>
              </p:cNvSpPr>
              <p:nvPr/>
            </p:nvSpPr>
            <p:spPr bwMode="auto">
              <a:xfrm>
                <a:off x="998" y="1991"/>
                <a:ext cx="234" cy="18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43</a:t>
                </a:r>
              </a:p>
            </p:txBody>
          </p:sp>
          <p:sp>
            <p:nvSpPr>
              <p:cNvPr id="236601" name="Rectangle 57"/>
              <p:cNvSpPr>
                <a:spLocks noChangeArrowheads="1"/>
              </p:cNvSpPr>
              <p:nvPr/>
            </p:nvSpPr>
            <p:spPr bwMode="auto">
              <a:xfrm>
                <a:off x="762" y="1991"/>
                <a:ext cx="236" cy="18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42</a:t>
                </a:r>
              </a:p>
            </p:txBody>
          </p:sp>
          <p:sp>
            <p:nvSpPr>
              <p:cNvPr id="236602" name="Rectangle 58"/>
              <p:cNvSpPr>
                <a:spLocks noChangeArrowheads="1"/>
              </p:cNvSpPr>
              <p:nvPr/>
            </p:nvSpPr>
            <p:spPr bwMode="auto">
              <a:xfrm>
                <a:off x="528" y="1991"/>
                <a:ext cx="234" cy="188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41</a:t>
                </a:r>
              </a:p>
            </p:txBody>
          </p:sp>
          <p:sp>
            <p:nvSpPr>
              <p:cNvPr id="236603" name="Rectangle 59"/>
              <p:cNvSpPr>
                <a:spLocks noChangeArrowheads="1"/>
              </p:cNvSpPr>
              <p:nvPr/>
            </p:nvSpPr>
            <p:spPr bwMode="auto">
              <a:xfrm>
                <a:off x="2406" y="1737"/>
                <a:ext cx="234" cy="25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39</a:t>
                </a:r>
              </a:p>
            </p:txBody>
          </p:sp>
          <p:sp>
            <p:nvSpPr>
              <p:cNvPr id="236604" name="Rectangle 60"/>
              <p:cNvSpPr>
                <a:spLocks noChangeArrowheads="1"/>
              </p:cNvSpPr>
              <p:nvPr/>
            </p:nvSpPr>
            <p:spPr bwMode="auto">
              <a:xfrm>
                <a:off x="2170" y="1737"/>
                <a:ext cx="236" cy="254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38</a:t>
                </a:r>
              </a:p>
            </p:txBody>
          </p:sp>
          <p:sp>
            <p:nvSpPr>
              <p:cNvPr id="236605" name="Rectangle 61"/>
              <p:cNvSpPr>
                <a:spLocks noChangeArrowheads="1"/>
              </p:cNvSpPr>
              <p:nvPr/>
            </p:nvSpPr>
            <p:spPr bwMode="auto">
              <a:xfrm>
                <a:off x="1903" y="1737"/>
                <a:ext cx="267" cy="254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37</a:t>
                </a:r>
              </a:p>
            </p:txBody>
          </p:sp>
          <p:sp>
            <p:nvSpPr>
              <p:cNvPr id="236606" name="Rectangle 62"/>
              <p:cNvSpPr>
                <a:spLocks noChangeArrowheads="1"/>
              </p:cNvSpPr>
              <p:nvPr/>
            </p:nvSpPr>
            <p:spPr bwMode="auto">
              <a:xfrm>
                <a:off x="1702" y="1737"/>
                <a:ext cx="201" cy="254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36</a:t>
                </a:r>
              </a:p>
            </p:txBody>
          </p:sp>
          <p:sp>
            <p:nvSpPr>
              <p:cNvPr id="236607" name="Rectangle 63"/>
              <p:cNvSpPr>
                <a:spLocks noChangeArrowheads="1"/>
              </p:cNvSpPr>
              <p:nvPr/>
            </p:nvSpPr>
            <p:spPr bwMode="auto">
              <a:xfrm>
                <a:off x="1466" y="1737"/>
                <a:ext cx="236" cy="254"/>
              </a:xfrm>
              <a:prstGeom prst="rect">
                <a:avLst/>
              </a:prstGeom>
              <a:solidFill>
                <a:srgbClr val="FFFF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35</a:t>
                </a:r>
              </a:p>
            </p:txBody>
          </p:sp>
          <p:sp>
            <p:nvSpPr>
              <p:cNvPr id="236608" name="Rectangle 64"/>
              <p:cNvSpPr>
                <a:spLocks noChangeArrowheads="1"/>
              </p:cNvSpPr>
              <p:nvPr/>
            </p:nvSpPr>
            <p:spPr bwMode="auto">
              <a:xfrm>
                <a:off x="1232" y="1737"/>
                <a:ext cx="234" cy="25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34</a:t>
                </a:r>
              </a:p>
            </p:txBody>
          </p:sp>
          <p:sp>
            <p:nvSpPr>
              <p:cNvPr id="236609" name="Rectangle 65"/>
              <p:cNvSpPr>
                <a:spLocks noChangeArrowheads="1"/>
              </p:cNvSpPr>
              <p:nvPr/>
            </p:nvSpPr>
            <p:spPr bwMode="auto">
              <a:xfrm>
                <a:off x="998" y="1737"/>
                <a:ext cx="234" cy="25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33</a:t>
                </a:r>
              </a:p>
            </p:txBody>
          </p:sp>
          <p:sp>
            <p:nvSpPr>
              <p:cNvPr id="236610" name="Rectangle 66"/>
              <p:cNvSpPr>
                <a:spLocks noChangeArrowheads="1"/>
              </p:cNvSpPr>
              <p:nvPr/>
            </p:nvSpPr>
            <p:spPr bwMode="auto">
              <a:xfrm>
                <a:off x="762" y="1737"/>
                <a:ext cx="236" cy="254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32</a:t>
                </a:r>
              </a:p>
            </p:txBody>
          </p:sp>
          <p:sp>
            <p:nvSpPr>
              <p:cNvPr id="236611" name="Rectangle 67"/>
              <p:cNvSpPr>
                <a:spLocks noChangeArrowheads="1"/>
              </p:cNvSpPr>
              <p:nvPr/>
            </p:nvSpPr>
            <p:spPr bwMode="auto">
              <a:xfrm>
                <a:off x="528" y="1737"/>
                <a:ext cx="234" cy="254"/>
              </a:xfrm>
              <a:prstGeom prst="rect">
                <a:avLst/>
              </a:prstGeom>
              <a:solidFill>
                <a:srgbClr val="66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31</a:t>
                </a:r>
              </a:p>
            </p:txBody>
          </p:sp>
          <p:sp>
            <p:nvSpPr>
              <p:cNvPr id="236612" name="Rectangle 68"/>
              <p:cNvSpPr>
                <a:spLocks noChangeArrowheads="1"/>
              </p:cNvSpPr>
              <p:nvPr/>
            </p:nvSpPr>
            <p:spPr bwMode="auto">
              <a:xfrm>
                <a:off x="2406" y="1549"/>
                <a:ext cx="234" cy="188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29</a:t>
                </a:r>
              </a:p>
            </p:txBody>
          </p:sp>
          <p:sp>
            <p:nvSpPr>
              <p:cNvPr id="236613" name="Rectangle 69"/>
              <p:cNvSpPr>
                <a:spLocks noChangeArrowheads="1"/>
              </p:cNvSpPr>
              <p:nvPr/>
            </p:nvSpPr>
            <p:spPr bwMode="auto">
              <a:xfrm>
                <a:off x="2170" y="1549"/>
                <a:ext cx="236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28</a:t>
                </a:r>
              </a:p>
            </p:txBody>
          </p:sp>
          <p:sp>
            <p:nvSpPr>
              <p:cNvPr id="236614" name="Rectangle 70"/>
              <p:cNvSpPr>
                <a:spLocks noChangeArrowheads="1"/>
              </p:cNvSpPr>
              <p:nvPr/>
            </p:nvSpPr>
            <p:spPr bwMode="auto">
              <a:xfrm>
                <a:off x="1903" y="1549"/>
                <a:ext cx="267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27</a:t>
                </a:r>
              </a:p>
            </p:txBody>
          </p:sp>
          <p:sp>
            <p:nvSpPr>
              <p:cNvPr id="236615" name="Rectangle 71"/>
              <p:cNvSpPr>
                <a:spLocks noChangeArrowheads="1"/>
              </p:cNvSpPr>
              <p:nvPr/>
            </p:nvSpPr>
            <p:spPr bwMode="auto">
              <a:xfrm>
                <a:off x="1702" y="1549"/>
                <a:ext cx="201" cy="188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26</a:t>
                </a:r>
              </a:p>
            </p:txBody>
          </p:sp>
          <p:sp>
            <p:nvSpPr>
              <p:cNvPr id="236616" name="Rectangle 72"/>
              <p:cNvSpPr>
                <a:spLocks noChangeArrowheads="1"/>
              </p:cNvSpPr>
              <p:nvPr/>
            </p:nvSpPr>
            <p:spPr bwMode="auto">
              <a:xfrm>
                <a:off x="1466" y="1549"/>
                <a:ext cx="236" cy="188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25</a:t>
                </a:r>
              </a:p>
            </p:txBody>
          </p:sp>
          <p:sp>
            <p:nvSpPr>
              <p:cNvPr id="236617" name="Rectangle 73"/>
              <p:cNvSpPr>
                <a:spLocks noChangeArrowheads="1"/>
              </p:cNvSpPr>
              <p:nvPr/>
            </p:nvSpPr>
            <p:spPr bwMode="auto">
              <a:xfrm>
                <a:off x="1232" y="1549"/>
                <a:ext cx="234" cy="188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24</a:t>
                </a:r>
              </a:p>
            </p:txBody>
          </p:sp>
          <p:sp>
            <p:nvSpPr>
              <p:cNvPr id="236618" name="Rectangle 74"/>
              <p:cNvSpPr>
                <a:spLocks noChangeArrowheads="1"/>
              </p:cNvSpPr>
              <p:nvPr/>
            </p:nvSpPr>
            <p:spPr bwMode="auto">
              <a:xfrm>
                <a:off x="998" y="1549"/>
                <a:ext cx="234" cy="188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23</a:t>
                </a:r>
              </a:p>
            </p:txBody>
          </p:sp>
          <p:sp>
            <p:nvSpPr>
              <p:cNvPr id="236619" name="Rectangle 75"/>
              <p:cNvSpPr>
                <a:spLocks noChangeArrowheads="1"/>
              </p:cNvSpPr>
              <p:nvPr/>
            </p:nvSpPr>
            <p:spPr bwMode="auto">
              <a:xfrm>
                <a:off x="762" y="1549"/>
                <a:ext cx="236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22</a:t>
                </a:r>
              </a:p>
            </p:txBody>
          </p:sp>
          <p:sp>
            <p:nvSpPr>
              <p:cNvPr id="236620" name="Rectangle 76"/>
              <p:cNvSpPr>
                <a:spLocks noChangeArrowheads="1"/>
              </p:cNvSpPr>
              <p:nvPr/>
            </p:nvSpPr>
            <p:spPr bwMode="auto">
              <a:xfrm>
                <a:off x="528" y="1549"/>
                <a:ext cx="234" cy="188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21</a:t>
                </a:r>
              </a:p>
            </p:txBody>
          </p:sp>
          <p:sp>
            <p:nvSpPr>
              <p:cNvPr id="236621" name="Rectangle 77"/>
              <p:cNvSpPr>
                <a:spLocks noChangeArrowheads="1"/>
              </p:cNvSpPr>
              <p:nvPr/>
            </p:nvSpPr>
            <p:spPr bwMode="auto">
              <a:xfrm>
                <a:off x="2406" y="1344"/>
                <a:ext cx="234" cy="205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19</a:t>
                </a:r>
              </a:p>
            </p:txBody>
          </p:sp>
          <p:sp>
            <p:nvSpPr>
              <p:cNvPr id="236622" name="Rectangle 78"/>
              <p:cNvSpPr>
                <a:spLocks noChangeArrowheads="1"/>
              </p:cNvSpPr>
              <p:nvPr/>
            </p:nvSpPr>
            <p:spPr bwMode="auto">
              <a:xfrm>
                <a:off x="2170" y="1344"/>
                <a:ext cx="236" cy="205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18</a:t>
                </a:r>
              </a:p>
            </p:txBody>
          </p:sp>
          <p:sp>
            <p:nvSpPr>
              <p:cNvPr id="236623" name="Rectangle 79"/>
              <p:cNvSpPr>
                <a:spLocks noChangeArrowheads="1"/>
              </p:cNvSpPr>
              <p:nvPr/>
            </p:nvSpPr>
            <p:spPr bwMode="auto">
              <a:xfrm>
                <a:off x="1903" y="1344"/>
                <a:ext cx="267" cy="205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17</a:t>
                </a:r>
              </a:p>
            </p:txBody>
          </p:sp>
          <p:sp>
            <p:nvSpPr>
              <p:cNvPr id="236624" name="Rectangle 80"/>
              <p:cNvSpPr>
                <a:spLocks noChangeArrowheads="1"/>
              </p:cNvSpPr>
              <p:nvPr/>
            </p:nvSpPr>
            <p:spPr bwMode="auto">
              <a:xfrm>
                <a:off x="1702" y="1344"/>
                <a:ext cx="201" cy="205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16</a:t>
                </a:r>
              </a:p>
            </p:txBody>
          </p:sp>
          <p:sp>
            <p:nvSpPr>
              <p:cNvPr id="236625" name="Rectangle 81"/>
              <p:cNvSpPr>
                <a:spLocks noChangeArrowheads="1"/>
              </p:cNvSpPr>
              <p:nvPr/>
            </p:nvSpPr>
            <p:spPr bwMode="auto">
              <a:xfrm>
                <a:off x="1466" y="1344"/>
                <a:ext cx="236" cy="205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15</a:t>
                </a:r>
              </a:p>
            </p:txBody>
          </p:sp>
          <p:sp>
            <p:nvSpPr>
              <p:cNvPr id="236626" name="Rectangle 82"/>
              <p:cNvSpPr>
                <a:spLocks noChangeArrowheads="1"/>
              </p:cNvSpPr>
              <p:nvPr/>
            </p:nvSpPr>
            <p:spPr bwMode="auto">
              <a:xfrm>
                <a:off x="1232" y="1344"/>
                <a:ext cx="234" cy="205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14</a:t>
                </a:r>
              </a:p>
            </p:txBody>
          </p:sp>
          <p:sp>
            <p:nvSpPr>
              <p:cNvPr id="236627" name="Rectangle 83"/>
              <p:cNvSpPr>
                <a:spLocks noChangeArrowheads="1"/>
              </p:cNvSpPr>
              <p:nvPr/>
            </p:nvSpPr>
            <p:spPr bwMode="auto">
              <a:xfrm>
                <a:off x="998" y="1344"/>
                <a:ext cx="234" cy="205"/>
              </a:xfrm>
              <a:prstGeom prst="rect">
                <a:avLst/>
              </a:prstGeom>
              <a:solidFill>
                <a:srgbClr val="FFCC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13</a:t>
                </a:r>
              </a:p>
            </p:txBody>
          </p:sp>
          <p:sp>
            <p:nvSpPr>
              <p:cNvPr id="236628" name="Rectangle 84"/>
              <p:cNvSpPr>
                <a:spLocks noChangeArrowheads="1"/>
              </p:cNvSpPr>
              <p:nvPr/>
            </p:nvSpPr>
            <p:spPr bwMode="auto">
              <a:xfrm>
                <a:off x="762" y="1344"/>
                <a:ext cx="236" cy="205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12</a:t>
                </a:r>
              </a:p>
            </p:txBody>
          </p:sp>
          <p:sp>
            <p:nvSpPr>
              <p:cNvPr id="236629" name="Rectangle 85"/>
              <p:cNvSpPr>
                <a:spLocks noChangeArrowheads="1"/>
              </p:cNvSpPr>
              <p:nvPr/>
            </p:nvSpPr>
            <p:spPr bwMode="auto">
              <a:xfrm>
                <a:off x="528" y="1344"/>
                <a:ext cx="234" cy="205"/>
              </a:xfrm>
              <a:prstGeom prst="rect">
                <a:avLst/>
              </a:prstGeom>
              <a:solidFill>
                <a:srgbClr val="0066CC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/>
              <a:lstStyle/>
              <a:p>
                <a:pPr algn="ctr">
                  <a:lnSpc>
                    <a:spcPct val="110000"/>
                  </a:lnSpc>
                  <a:spcBef>
                    <a:spcPct val="20000"/>
                  </a:spcBef>
                  <a:buClr>
                    <a:schemeClr val="tx1"/>
                  </a:buClr>
                  <a:buFont typeface="Wingdings" pitchFamily="2" charset="2"/>
                  <a:buNone/>
                </a:pPr>
                <a:r>
                  <a:rPr lang="en-US" altLang="ko-KR" sz="1700">
                    <a:latin typeface="HY헤드라인M" pitchFamily="18" charset="-127"/>
                    <a:ea typeface="HY헤드라인M" pitchFamily="18" charset="-127"/>
                  </a:rPr>
                  <a:t>a</a:t>
                </a:r>
                <a:r>
                  <a:rPr lang="en-US" altLang="ko-KR" sz="1700" baseline="-25000">
                    <a:latin typeface="HY헤드라인M" pitchFamily="18" charset="-127"/>
                    <a:ea typeface="HY헤드라인M" pitchFamily="18" charset="-127"/>
                  </a:rPr>
                  <a:t>11</a:t>
                </a:r>
              </a:p>
            </p:txBody>
          </p:sp>
          <p:sp>
            <p:nvSpPr>
              <p:cNvPr id="236630" name="Line 86"/>
              <p:cNvSpPr>
                <a:spLocks noChangeShapeType="1"/>
              </p:cNvSpPr>
              <p:nvPr/>
            </p:nvSpPr>
            <p:spPr bwMode="auto">
              <a:xfrm>
                <a:off x="528" y="1344"/>
                <a:ext cx="211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1" name="Line 87"/>
              <p:cNvSpPr>
                <a:spLocks noChangeShapeType="1"/>
              </p:cNvSpPr>
              <p:nvPr/>
            </p:nvSpPr>
            <p:spPr bwMode="auto">
              <a:xfrm>
                <a:off x="528" y="1549"/>
                <a:ext cx="21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2" name="Line 88"/>
              <p:cNvSpPr>
                <a:spLocks noChangeShapeType="1"/>
              </p:cNvSpPr>
              <p:nvPr/>
            </p:nvSpPr>
            <p:spPr bwMode="auto">
              <a:xfrm>
                <a:off x="528" y="1737"/>
                <a:ext cx="21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3" name="Line 89"/>
              <p:cNvSpPr>
                <a:spLocks noChangeShapeType="1"/>
              </p:cNvSpPr>
              <p:nvPr/>
            </p:nvSpPr>
            <p:spPr bwMode="auto">
              <a:xfrm>
                <a:off x="528" y="1991"/>
                <a:ext cx="21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4" name="Line 90"/>
              <p:cNvSpPr>
                <a:spLocks noChangeShapeType="1"/>
              </p:cNvSpPr>
              <p:nvPr/>
            </p:nvSpPr>
            <p:spPr bwMode="auto">
              <a:xfrm>
                <a:off x="528" y="2179"/>
                <a:ext cx="9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5" name="Line 91"/>
              <p:cNvSpPr>
                <a:spLocks noChangeShapeType="1"/>
              </p:cNvSpPr>
              <p:nvPr/>
            </p:nvSpPr>
            <p:spPr bwMode="auto">
              <a:xfrm>
                <a:off x="528" y="2369"/>
                <a:ext cx="21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6" name="Line 92"/>
              <p:cNvSpPr>
                <a:spLocks noChangeShapeType="1"/>
              </p:cNvSpPr>
              <p:nvPr/>
            </p:nvSpPr>
            <p:spPr bwMode="auto">
              <a:xfrm>
                <a:off x="528" y="2558"/>
                <a:ext cx="93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7" name="Line 93"/>
              <p:cNvSpPr>
                <a:spLocks noChangeShapeType="1"/>
              </p:cNvSpPr>
              <p:nvPr/>
            </p:nvSpPr>
            <p:spPr bwMode="auto">
              <a:xfrm>
                <a:off x="528" y="2784"/>
                <a:ext cx="21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8" name="Line 94"/>
              <p:cNvSpPr>
                <a:spLocks noChangeShapeType="1"/>
              </p:cNvSpPr>
              <p:nvPr/>
            </p:nvSpPr>
            <p:spPr bwMode="auto">
              <a:xfrm>
                <a:off x="528" y="3019"/>
                <a:ext cx="21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39" name="Line 95"/>
              <p:cNvSpPr>
                <a:spLocks noChangeShapeType="1"/>
              </p:cNvSpPr>
              <p:nvPr/>
            </p:nvSpPr>
            <p:spPr bwMode="auto">
              <a:xfrm>
                <a:off x="528" y="3207"/>
                <a:ext cx="211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0" name="Line 96"/>
              <p:cNvSpPr>
                <a:spLocks noChangeShapeType="1"/>
              </p:cNvSpPr>
              <p:nvPr/>
            </p:nvSpPr>
            <p:spPr bwMode="auto">
              <a:xfrm>
                <a:off x="528" y="1344"/>
                <a:ext cx="0" cy="186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1" name="Line 97"/>
              <p:cNvSpPr>
                <a:spLocks noChangeShapeType="1"/>
              </p:cNvSpPr>
              <p:nvPr/>
            </p:nvSpPr>
            <p:spPr bwMode="auto">
              <a:xfrm>
                <a:off x="762" y="1344"/>
                <a:ext cx="0" cy="18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2" name="Line 98"/>
              <p:cNvSpPr>
                <a:spLocks noChangeShapeType="1"/>
              </p:cNvSpPr>
              <p:nvPr/>
            </p:nvSpPr>
            <p:spPr bwMode="auto">
              <a:xfrm>
                <a:off x="998" y="1344"/>
                <a:ext cx="0" cy="18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3" name="Line 99"/>
              <p:cNvSpPr>
                <a:spLocks noChangeShapeType="1"/>
              </p:cNvSpPr>
              <p:nvPr/>
            </p:nvSpPr>
            <p:spPr bwMode="auto">
              <a:xfrm>
                <a:off x="1232" y="1344"/>
                <a:ext cx="0" cy="18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4" name="Line 100"/>
              <p:cNvSpPr>
                <a:spLocks noChangeShapeType="1"/>
              </p:cNvSpPr>
              <p:nvPr/>
            </p:nvSpPr>
            <p:spPr bwMode="auto">
              <a:xfrm>
                <a:off x="1466" y="1344"/>
                <a:ext cx="0" cy="83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5" name="Line 101"/>
              <p:cNvSpPr>
                <a:spLocks noChangeShapeType="1"/>
              </p:cNvSpPr>
              <p:nvPr/>
            </p:nvSpPr>
            <p:spPr bwMode="auto">
              <a:xfrm>
                <a:off x="1702" y="1344"/>
                <a:ext cx="0" cy="18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6" name="Line 102"/>
              <p:cNvSpPr>
                <a:spLocks noChangeShapeType="1"/>
              </p:cNvSpPr>
              <p:nvPr/>
            </p:nvSpPr>
            <p:spPr bwMode="auto">
              <a:xfrm>
                <a:off x="1903" y="1344"/>
                <a:ext cx="0" cy="83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7" name="Line 103"/>
              <p:cNvSpPr>
                <a:spLocks noChangeShapeType="1"/>
              </p:cNvSpPr>
              <p:nvPr/>
            </p:nvSpPr>
            <p:spPr bwMode="auto">
              <a:xfrm>
                <a:off x="2170" y="1344"/>
                <a:ext cx="0" cy="18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8" name="Line 104"/>
              <p:cNvSpPr>
                <a:spLocks noChangeShapeType="1"/>
              </p:cNvSpPr>
              <p:nvPr/>
            </p:nvSpPr>
            <p:spPr bwMode="auto">
              <a:xfrm>
                <a:off x="2406" y="1344"/>
                <a:ext cx="0" cy="186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49" name="Line 105"/>
              <p:cNvSpPr>
                <a:spLocks noChangeShapeType="1"/>
              </p:cNvSpPr>
              <p:nvPr/>
            </p:nvSpPr>
            <p:spPr bwMode="auto">
              <a:xfrm>
                <a:off x="2640" y="1344"/>
                <a:ext cx="0" cy="1863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0" name="Line 106"/>
              <p:cNvSpPr>
                <a:spLocks noChangeShapeType="1"/>
              </p:cNvSpPr>
              <p:nvPr/>
            </p:nvSpPr>
            <p:spPr bwMode="auto">
              <a:xfrm>
                <a:off x="1903" y="2179"/>
                <a:ext cx="73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1" name="Line 107"/>
              <p:cNvSpPr>
                <a:spLocks noChangeShapeType="1"/>
              </p:cNvSpPr>
              <p:nvPr/>
            </p:nvSpPr>
            <p:spPr bwMode="auto">
              <a:xfrm>
                <a:off x="1466" y="2179"/>
                <a:ext cx="437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2" name="Line 108"/>
              <p:cNvSpPr>
                <a:spLocks noChangeShapeType="1"/>
              </p:cNvSpPr>
              <p:nvPr/>
            </p:nvSpPr>
            <p:spPr bwMode="auto">
              <a:xfrm>
                <a:off x="1466" y="2558"/>
                <a:ext cx="0" cy="6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3" name="Line 109"/>
              <p:cNvSpPr>
                <a:spLocks noChangeShapeType="1"/>
              </p:cNvSpPr>
              <p:nvPr/>
            </p:nvSpPr>
            <p:spPr bwMode="auto">
              <a:xfrm>
                <a:off x="1466" y="2179"/>
                <a:ext cx="0" cy="379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4" name="Line 110"/>
              <p:cNvSpPr>
                <a:spLocks noChangeShapeType="1"/>
              </p:cNvSpPr>
              <p:nvPr/>
            </p:nvSpPr>
            <p:spPr bwMode="auto">
              <a:xfrm>
                <a:off x="1903" y="2558"/>
                <a:ext cx="0" cy="64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5" name="Line 111"/>
              <p:cNvSpPr>
                <a:spLocks noChangeShapeType="1"/>
              </p:cNvSpPr>
              <p:nvPr/>
            </p:nvSpPr>
            <p:spPr bwMode="auto">
              <a:xfrm>
                <a:off x="1903" y="2179"/>
                <a:ext cx="0" cy="379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6" name="Line 112"/>
              <p:cNvSpPr>
                <a:spLocks noChangeShapeType="1"/>
              </p:cNvSpPr>
              <p:nvPr/>
            </p:nvSpPr>
            <p:spPr bwMode="auto">
              <a:xfrm>
                <a:off x="1903" y="2558"/>
                <a:ext cx="73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657" name="Line 113"/>
              <p:cNvSpPr>
                <a:spLocks noChangeShapeType="1"/>
              </p:cNvSpPr>
              <p:nvPr/>
            </p:nvSpPr>
            <p:spPr bwMode="auto">
              <a:xfrm>
                <a:off x="1466" y="2558"/>
                <a:ext cx="437" cy="0"/>
              </a:xfrm>
              <a:prstGeom prst="line">
                <a:avLst/>
              </a:prstGeom>
              <a:noFill/>
              <a:ln w="12700" cap="sq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236760" name="Text Box 216"/>
              <p:cNvSpPr txBox="1">
                <a:spLocks noChangeArrowheads="1"/>
              </p:cNvSpPr>
              <p:nvPr/>
            </p:nvSpPr>
            <p:spPr bwMode="auto">
              <a:xfrm>
                <a:off x="1104" y="3264"/>
                <a:ext cx="97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ko-KR" sz="2200" b="0">
                    <a:latin typeface="Arial" charset="0"/>
                  </a:rPr>
                  <a:t>Global View</a:t>
                </a:r>
              </a:p>
            </p:txBody>
          </p:sp>
        </p:grpSp>
        <p:grpSp>
          <p:nvGrpSpPr>
            <p:cNvPr id="236792" name="Group 248"/>
            <p:cNvGrpSpPr>
              <a:grpSpLocks/>
            </p:cNvGrpSpPr>
            <p:nvPr/>
          </p:nvGrpSpPr>
          <p:grpSpPr bwMode="auto">
            <a:xfrm>
              <a:off x="2880" y="1152"/>
              <a:ext cx="2352" cy="2376"/>
              <a:chOff x="2880" y="1152"/>
              <a:chExt cx="2352" cy="2376"/>
            </a:xfrm>
          </p:grpSpPr>
          <p:sp>
            <p:nvSpPr>
              <p:cNvPr id="236761" name="Text Box 217"/>
              <p:cNvSpPr txBox="1">
                <a:spLocks noChangeArrowheads="1"/>
              </p:cNvSpPr>
              <p:nvPr/>
            </p:nvSpPr>
            <p:spPr bwMode="auto">
              <a:xfrm>
                <a:off x="3264" y="3278"/>
                <a:ext cx="173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altLang="ko-KR" sz="2200" b="0">
                    <a:latin typeface="Arial" charset="0"/>
                  </a:rPr>
                  <a:t>Local(distributed) View</a:t>
                </a:r>
              </a:p>
            </p:txBody>
          </p:sp>
          <p:grpSp>
            <p:nvGrpSpPr>
              <p:cNvPr id="236791" name="Group 247"/>
              <p:cNvGrpSpPr>
                <a:grpSpLocks/>
              </p:cNvGrpSpPr>
              <p:nvPr/>
            </p:nvGrpSpPr>
            <p:grpSpPr bwMode="auto">
              <a:xfrm>
                <a:off x="2880" y="1152"/>
                <a:ext cx="2352" cy="2064"/>
                <a:chOff x="2928" y="1152"/>
                <a:chExt cx="2256" cy="1981"/>
              </a:xfrm>
            </p:grpSpPr>
            <p:sp>
              <p:nvSpPr>
                <p:cNvPr id="236659" name="Rectangle 115"/>
                <p:cNvSpPr>
                  <a:spLocks noChangeArrowheads="1"/>
                </p:cNvSpPr>
                <p:nvPr/>
              </p:nvSpPr>
              <p:spPr bwMode="auto">
                <a:xfrm>
                  <a:off x="4955" y="2957"/>
                  <a:ext cx="229" cy="176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86</a:t>
                  </a:r>
                </a:p>
              </p:txBody>
            </p:sp>
            <p:sp>
              <p:nvSpPr>
                <p:cNvPr id="236660" name="Rectangle 116"/>
                <p:cNvSpPr>
                  <a:spLocks noChangeArrowheads="1"/>
                </p:cNvSpPr>
                <p:nvPr/>
              </p:nvSpPr>
              <p:spPr bwMode="auto">
                <a:xfrm>
                  <a:off x="4725" y="2957"/>
                  <a:ext cx="230" cy="176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85</a:t>
                  </a:r>
                </a:p>
              </p:txBody>
            </p:sp>
            <p:sp>
              <p:nvSpPr>
                <p:cNvPr id="236661" name="Rectangle 117"/>
                <p:cNvSpPr>
                  <a:spLocks noChangeArrowheads="1"/>
                </p:cNvSpPr>
                <p:nvPr/>
              </p:nvSpPr>
              <p:spPr bwMode="auto">
                <a:xfrm>
                  <a:off x="4496" y="2957"/>
                  <a:ext cx="229" cy="17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89</a:t>
                  </a:r>
                </a:p>
              </p:txBody>
            </p:sp>
            <p:sp>
              <p:nvSpPr>
                <p:cNvPr id="236662" name="Rectangle 118"/>
                <p:cNvSpPr>
                  <a:spLocks noChangeArrowheads="1"/>
                </p:cNvSpPr>
                <p:nvPr/>
              </p:nvSpPr>
              <p:spPr bwMode="auto">
                <a:xfrm>
                  <a:off x="4267" y="2957"/>
                  <a:ext cx="229" cy="17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84</a:t>
                  </a:r>
                </a:p>
              </p:txBody>
            </p:sp>
            <p:sp>
              <p:nvSpPr>
                <p:cNvPr id="236663" name="Rectangle 119"/>
                <p:cNvSpPr>
                  <a:spLocks noChangeArrowheads="1"/>
                </p:cNvSpPr>
                <p:nvPr/>
              </p:nvSpPr>
              <p:spPr bwMode="auto">
                <a:xfrm>
                  <a:off x="4037" y="2957"/>
                  <a:ext cx="230" cy="17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83</a:t>
                  </a:r>
                </a:p>
              </p:txBody>
            </p:sp>
            <p:sp>
              <p:nvSpPr>
                <p:cNvPr id="236664" name="Rectangle 120"/>
                <p:cNvSpPr>
                  <a:spLocks noChangeArrowheads="1"/>
                </p:cNvSpPr>
                <p:nvPr/>
              </p:nvSpPr>
              <p:spPr bwMode="auto">
                <a:xfrm>
                  <a:off x="3808" y="2957"/>
                  <a:ext cx="229" cy="17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88</a:t>
                  </a:r>
                </a:p>
              </p:txBody>
            </p:sp>
            <p:sp>
              <p:nvSpPr>
                <p:cNvPr id="236665" name="Rectangle 121"/>
                <p:cNvSpPr>
                  <a:spLocks noChangeArrowheads="1"/>
                </p:cNvSpPr>
                <p:nvPr/>
              </p:nvSpPr>
              <p:spPr bwMode="auto">
                <a:xfrm>
                  <a:off x="3579" y="2957"/>
                  <a:ext cx="229" cy="17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87</a:t>
                  </a:r>
                </a:p>
              </p:txBody>
            </p:sp>
            <p:sp>
              <p:nvSpPr>
                <p:cNvPr id="236666" name="Rectangle 122"/>
                <p:cNvSpPr>
                  <a:spLocks noChangeArrowheads="1"/>
                </p:cNvSpPr>
                <p:nvPr/>
              </p:nvSpPr>
              <p:spPr bwMode="auto">
                <a:xfrm>
                  <a:off x="3349" y="2957"/>
                  <a:ext cx="230" cy="17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82</a:t>
                  </a:r>
                </a:p>
              </p:txBody>
            </p:sp>
            <p:sp>
              <p:nvSpPr>
                <p:cNvPr id="236667" name="Rectangle 123"/>
                <p:cNvSpPr>
                  <a:spLocks noChangeArrowheads="1"/>
                </p:cNvSpPr>
                <p:nvPr/>
              </p:nvSpPr>
              <p:spPr bwMode="auto">
                <a:xfrm>
                  <a:off x="3120" y="2957"/>
                  <a:ext cx="229" cy="17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81</a:t>
                  </a:r>
                </a:p>
              </p:txBody>
            </p:sp>
            <p:sp>
              <p:nvSpPr>
                <p:cNvPr id="236668" name="Rectangle 124"/>
                <p:cNvSpPr>
                  <a:spLocks noChangeArrowheads="1"/>
                </p:cNvSpPr>
                <p:nvPr/>
              </p:nvSpPr>
              <p:spPr bwMode="auto">
                <a:xfrm>
                  <a:off x="4955" y="2736"/>
                  <a:ext cx="229" cy="221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76</a:t>
                  </a:r>
                </a:p>
              </p:txBody>
            </p:sp>
            <p:sp>
              <p:nvSpPr>
                <p:cNvPr id="236669" name="Rectangle 125"/>
                <p:cNvSpPr>
                  <a:spLocks noChangeArrowheads="1"/>
                </p:cNvSpPr>
                <p:nvPr/>
              </p:nvSpPr>
              <p:spPr bwMode="auto">
                <a:xfrm>
                  <a:off x="4725" y="2736"/>
                  <a:ext cx="230" cy="221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75</a:t>
                  </a:r>
                </a:p>
              </p:txBody>
            </p:sp>
            <p:sp>
              <p:nvSpPr>
                <p:cNvPr id="236670" name="Rectangle 126"/>
                <p:cNvSpPr>
                  <a:spLocks noChangeArrowheads="1"/>
                </p:cNvSpPr>
                <p:nvPr/>
              </p:nvSpPr>
              <p:spPr bwMode="auto">
                <a:xfrm>
                  <a:off x="4496" y="2736"/>
                  <a:ext cx="229" cy="22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79</a:t>
                  </a:r>
                </a:p>
              </p:txBody>
            </p:sp>
            <p:sp>
              <p:nvSpPr>
                <p:cNvPr id="236671" name="Rectangle 127"/>
                <p:cNvSpPr>
                  <a:spLocks noChangeArrowheads="1"/>
                </p:cNvSpPr>
                <p:nvPr/>
              </p:nvSpPr>
              <p:spPr bwMode="auto">
                <a:xfrm>
                  <a:off x="4267" y="2736"/>
                  <a:ext cx="229" cy="22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74</a:t>
                  </a:r>
                </a:p>
              </p:txBody>
            </p:sp>
            <p:sp>
              <p:nvSpPr>
                <p:cNvPr id="236672" name="Rectangle 128"/>
                <p:cNvSpPr>
                  <a:spLocks noChangeArrowheads="1"/>
                </p:cNvSpPr>
                <p:nvPr/>
              </p:nvSpPr>
              <p:spPr bwMode="auto">
                <a:xfrm>
                  <a:off x="4037" y="2736"/>
                  <a:ext cx="230" cy="221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73</a:t>
                  </a:r>
                </a:p>
              </p:txBody>
            </p:sp>
            <p:sp>
              <p:nvSpPr>
                <p:cNvPr id="236673" name="Rectangle 129"/>
                <p:cNvSpPr>
                  <a:spLocks noChangeArrowheads="1"/>
                </p:cNvSpPr>
                <p:nvPr/>
              </p:nvSpPr>
              <p:spPr bwMode="auto">
                <a:xfrm>
                  <a:off x="3808" y="2736"/>
                  <a:ext cx="229" cy="221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78</a:t>
                  </a:r>
                </a:p>
              </p:txBody>
            </p:sp>
            <p:sp>
              <p:nvSpPr>
                <p:cNvPr id="236674" name="Rectangle 130"/>
                <p:cNvSpPr>
                  <a:spLocks noChangeArrowheads="1"/>
                </p:cNvSpPr>
                <p:nvPr/>
              </p:nvSpPr>
              <p:spPr bwMode="auto">
                <a:xfrm>
                  <a:off x="3579" y="2736"/>
                  <a:ext cx="229" cy="221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77</a:t>
                  </a:r>
                </a:p>
              </p:txBody>
            </p:sp>
            <p:sp>
              <p:nvSpPr>
                <p:cNvPr id="236675" name="Rectangle 131"/>
                <p:cNvSpPr>
                  <a:spLocks noChangeArrowheads="1"/>
                </p:cNvSpPr>
                <p:nvPr/>
              </p:nvSpPr>
              <p:spPr bwMode="auto">
                <a:xfrm>
                  <a:off x="3349" y="2736"/>
                  <a:ext cx="230" cy="221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72</a:t>
                  </a:r>
                </a:p>
              </p:txBody>
            </p:sp>
            <p:sp>
              <p:nvSpPr>
                <p:cNvPr id="236676" name="Rectangle 132"/>
                <p:cNvSpPr>
                  <a:spLocks noChangeArrowheads="1"/>
                </p:cNvSpPr>
                <p:nvPr/>
              </p:nvSpPr>
              <p:spPr bwMode="auto">
                <a:xfrm>
                  <a:off x="3120" y="2736"/>
                  <a:ext cx="229" cy="221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71</a:t>
                  </a:r>
                </a:p>
              </p:txBody>
            </p:sp>
            <p:sp>
              <p:nvSpPr>
                <p:cNvPr id="236677" name="Rectangle 133"/>
                <p:cNvSpPr>
                  <a:spLocks noChangeArrowheads="1"/>
                </p:cNvSpPr>
                <p:nvPr/>
              </p:nvSpPr>
              <p:spPr bwMode="auto">
                <a:xfrm>
                  <a:off x="4955" y="2500"/>
                  <a:ext cx="229" cy="236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46</a:t>
                  </a:r>
                </a:p>
              </p:txBody>
            </p:sp>
            <p:sp>
              <p:nvSpPr>
                <p:cNvPr id="236678" name="Rectangle 134"/>
                <p:cNvSpPr>
                  <a:spLocks noChangeArrowheads="1"/>
                </p:cNvSpPr>
                <p:nvPr/>
              </p:nvSpPr>
              <p:spPr bwMode="auto">
                <a:xfrm>
                  <a:off x="4725" y="2500"/>
                  <a:ext cx="230" cy="236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45</a:t>
                  </a:r>
                </a:p>
              </p:txBody>
            </p:sp>
            <p:sp>
              <p:nvSpPr>
                <p:cNvPr id="236679" name="Rectangle 135"/>
                <p:cNvSpPr>
                  <a:spLocks noChangeArrowheads="1"/>
                </p:cNvSpPr>
                <p:nvPr/>
              </p:nvSpPr>
              <p:spPr bwMode="auto">
                <a:xfrm>
                  <a:off x="4496" y="2500"/>
                  <a:ext cx="229" cy="23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49</a:t>
                  </a:r>
                </a:p>
              </p:txBody>
            </p:sp>
            <p:sp>
              <p:nvSpPr>
                <p:cNvPr id="236680" name="Rectangle 136"/>
                <p:cNvSpPr>
                  <a:spLocks noChangeArrowheads="1"/>
                </p:cNvSpPr>
                <p:nvPr/>
              </p:nvSpPr>
              <p:spPr bwMode="auto">
                <a:xfrm>
                  <a:off x="4267" y="2500"/>
                  <a:ext cx="229" cy="23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44</a:t>
                  </a:r>
                </a:p>
              </p:txBody>
            </p:sp>
            <p:sp>
              <p:nvSpPr>
                <p:cNvPr id="236681" name="Rectangle 137"/>
                <p:cNvSpPr>
                  <a:spLocks noChangeArrowheads="1"/>
                </p:cNvSpPr>
                <p:nvPr/>
              </p:nvSpPr>
              <p:spPr bwMode="auto">
                <a:xfrm>
                  <a:off x="4037" y="2500"/>
                  <a:ext cx="230" cy="23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43</a:t>
                  </a:r>
                </a:p>
              </p:txBody>
            </p:sp>
            <p:sp>
              <p:nvSpPr>
                <p:cNvPr id="236682" name="Rectangle 138"/>
                <p:cNvSpPr>
                  <a:spLocks noChangeArrowheads="1"/>
                </p:cNvSpPr>
                <p:nvPr/>
              </p:nvSpPr>
              <p:spPr bwMode="auto">
                <a:xfrm>
                  <a:off x="3808" y="2500"/>
                  <a:ext cx="229" cy="23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48</a:t>
                  </a:r>
                </a:p>
              </p:txBody>
            </p:sp>
            <p:sp>
              <p:nvSpPr>
                <p:cNvPr id="236683" name="Rectangle 139"/>
                <p:cNvSpPr>
                  <a:spLocks noChangeArrowheads="1"/>
                </p:cNvSpPr>
                <p:nvPr/>
              </p:nvSpPr>
              <p:spPr bwMode="auto">
                <a:xfrm>
                  <a:off x="3579" y="2500"/>
                  <a:ext cx="229" cy="23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47</a:t>
                  </a:r>
                </a:p>
              </p:txBody>
            </p:sp>
            <p:sp>
              <p:nvSpPr>
                <p:cNvPr id="236684" name="Rectangle 140"/>
                <p:cNvSpPr>
                  <a:spLocks noChangeArrowheads="1"/>
                </p:cNvSpPr>
                <p:nvPr/>
              </p:nvSpPr>
              <p:spPr bwMode="auto">
                <a:xfrm>
                  <a:off x="3349" y="2500"/>
                  <a:ext cx="230" cy="23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42</a:t>
                  </a:r>
                </a:p>
              </p:txBody>
            </p:sp>
            <p:sp>
              <p:nvSpPr>
                <p:cNvPr id="236685" name="Rectangle 141"/>
                <p:cNvSpPr>
                  <a:spLocks noChangeArrowheads="1"/>
                </p:cNvSpPr>
                <p:nvPr/>
              </p:nvSpPr>
              <p:spPr bwMode="auto">
                <a:xfrm>
                  <a:off x="3120" y="2500"/>
                  <a:ext cx="229" cy="236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41</a:t>
                  </a:r>
                </a:p>
              </p:txBody>
            </p:sp>
            <p:sp>
              <p:nvSpPr>
                <p:cNvPr id="236686" name="Rectangle 142"/>
                <p:cNvSpPr>
                  <a:spLocks noChangeArrowheads="1"/>
                </p:cNvSpPr>
                <p:nvPr/>
              </p:nvSpPr>
              <p:spPr bwMode="auto">
                <a:xfrm>
                  <a:off x="4955" y="2323"/>
                  <a:ext cx="229" cy="177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36</a:t>
                  </a:r>
                </a:p>
              </p:txBody>
            </p:sp>
            <p:sp>
              <p:nvSpPr>
                <p:cNvPr id="236687" name="Rectangle 143"/>
                <p:cNvSpPr>
                  <a:spLocks noChangeArrowheads="1"/>
                </p:cNvSpPr>
                <p:nvPr/>
              </p:nvSpPr>
              <p:spPr bwMode="auto">
                <a:xfrm>
                  <a:off x="4725" y="2323"/>
                  <a:ext cx="230" cy="177"/>
                </a:xfrm>
                <a:prstGeom prst="rect">
                  <a:avLst/>
                </a:prstGeom>
                <a:solidFill>
                  <a:srgbClr val="FFFF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35</a:t>
                  </a:r>
                </a:p>
              </p:txBody>
            </p:sp>
            <p:sp>
              <p:nvSpPr>
                <p:cNvPr id="236688" name="Rectangle 144"/>
                <p:cNvSpPr>
                  <a:spLocks noChangeArrowheads="1"/>
                </p:cNvSpPr>
                <p:nvPr/>
              </p:nvSpPr>
              <p:spPr bwMode="auto">
                <a:xfrm>
                  <a:off x="4496" y="2323"/>
                  <a:ext cx="229" cy="17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39</a:t>
                  </a:r>
                </a:p>
              </p:txBody>
            </p:sp>
            <p:sp>
              <p:nvSpPr>
                <p:cNvPr id="236689" name="Rectangle 145"/>
                <p:cNvSpPr>
                  <a:spLocks noChangeArrowheads="1"/>
                </p:cNvSpPr>
                <p:nvPr/>
              </p:nvSpPr>
              <p:spPr bwMode="auto">
                <a:xfrm>
                  <a:off x="4267" y="2323"/>
                  <a:ext cx="229" cy="17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34</a:t>
                  </a:r>
                </a:p>
              </p:txBody>
            </p:sp>
            <p:sp>
              <p:nvSpPr>
                <p:cNvPr id="236690" name="Rectangle 146"/>
                <p:cNvSpPr>
                  <a:spLocks noChangeArrowheads="1"/>
                </p:cNvSpPr>
                <p:nvPr/>
              </p:nvSpPr>
              <p:spPr bwMode="auto">
                <a:xfrm>
                  <a:off x="4037" y="2323"/>
                  <a:ext cx="230" cy="17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33</a:t>
                  </a:r>
                </a:p>
              </p:txBody>
            </p:sp>
            <p:sp>
              <p:nvSpPr>
                <p:cNvPr id="236691" name="Rectangle 147"/>
                <p:cNvSpPr>
                  <a:spLocks noChangeArrowheads="1"/>
                </p:cNvSpPr>
                <p:nvPr/>
              </p:nvSpPr>
              <p:spPr bwMode="auto">
                <a:xfrm>
                  <a:off x="3808" y="2323"/>
                  <a:ext cx="229" cy="177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38</a:t>
                  </a:r>
                </a:p>
              </p:txBody>
            </p:sp>
            <p:sp>
              <p:nvSpPr>
                <p:cNvPr id="236692" name="Rectangle 148"/>
                <p:cNvSpPr>
                  <a:spLocks noChangeArrowheads="1"/>
                </p:cNvSpPr>
                <p:nvPr/>
              </p:nvSpPr>
              <p:spPr bwMode="auto">
                <a:xfrm>
                  <a:off x="3579" y="2323"/>
                  <a:ext cx="229" cy="177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37</a:t>
                  </a:r>
                </a:p>
              </p:txBody>
            </p:sp>
            <p:sp>
              <p:nvSpPr>
                <p:cNvPr id="236693" name="Rectangle 149"/>
                <p:cNvSpPr>
                  <a:spLocks noChangeArrowheads="1"/>
                </p:cNvSpPr>
                <p:nvPr/>
              </p:nvSpPr>
              <p:spPr bwMode="auto">
                <a:xfrm>
                  <a:off x="3349" y="2323"/>
                  <a:ext cx="230" cy="177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32</a:t>
                  </a:r>
                </a:p>
              </p:txBody>
            </p:sp>
            <p:sp>
              <p:nvSpPr>
                <p:cNvPr id="236694" name="Rectangle 150"/>
                <p:cNvSpPr>
                  <a:spLocks noChangeArrowheads="1"/>
                </p:cNvSpPr>
                <p:nvPr/>
              </p:nvSpPr>
              <p:spPr bwMode="auto">
                <a:xfrm>
                  <a:off x="3120" y="2323"/>
                  <a:ext cx="229" cy="177"/>
                </a:xfrm>
                <a:prstGeom prst="rect">
                  <a:avLst/>
                </a:prstGeom>
                <a:solidFill>
                  <a:srgbClr val="66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31</a:t>
                  </a:r>
                </a:p>
              </p:txBody>
            </p:sp>
            <p:sp>
              <p:nvSpPr>
                <p:cNvPr id="236695" name="Rectangle 151"/>
                <p:cNvSpPr>
                  <a:spLocks noChangeArrowheads="1"/>
                </p:cNvSpPr>
                <p:nvPr/>
              </p:nvSpPr>
              <p:spPr bwMode="auto">
                <a:xfrm>
                  <a:off x="4955" y="2145"/>
                  <a:ext cx="229" cy="178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96</a:t>
                  </a:r>
                </a:p>
              </p:txBody>
            </p:sp>
            <p:sp>
              <p:nvSpPr>
                <p:cNvPr id="236696" name="Rectangle 152"/>
                <p:cNvSpPr>
                  <a:spLocks noChangeArrowheads="1"/>
                </p:cNvSpPr>
                <p:nvPr/>
              </p:nvSpPr>
              <p:spPr bwMode="auto">
                <a:xfrm>
                  <a:off x="4725" y="2145"/>
                  <a:ext cx="230" cy="178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95</a:t>
                  </a:r>
                </a:p>
              </p:txBody>
            </p:sp>
            <p:sp>
              <p:nvSpPr>
                <p:cNvPr id="236697" name="Rectangle 153"/>
                <p:cNvSpPr>
                  <a:spLocks noChangeArrowheads="1"/>
                </p:cNvSpPr>
                <p:nvPr/>
              </p:nvSpPr>
              <p:spPr bwMode="auto">
                <a:xfrm>
                  <a:off x="4496" y="2145"/>
                  <a:ext cx="229" cy="178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99</a:t>
                  </a:r>
                </a:p>
              </p:txBody>
            </p:sp>
            <p:sp>
              <p:nvSpPr>
                <p:cNvPr id="236698" name="Rectangle 154"/>
                <p:cNvSpPr>
                  <a:spLocks noChangeArrowheads="1"/>
                </p:cNvSpPr>
                <p:nvPr/>
              </p:nvSpPr>
              <p:spPr bwMode="auto">
                <a:xfrm>
                  <a:off x="4267" y="2145"/>
                  <a:ext cx="229" cy="178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94</a:t>
                  </a:r>
                </a:p>
              </p:txBody>
            </p:sp>
            <p:sp>
              <p:nvSpPr>
                <p:cNvPr id="236699" name="Rectangle 155"/>
                <p:cNvSpPr>
                  <a:spLocks noChangeArrowheads="1"/>
                </p:cNvSpPr>
                <p:nvPr/>
              </p:nvSpPr>
              <p:spPr bwMode="auto">
                <a:xfrm>
                  <a:off x="4037" y="2145"/>
                  <a:ext cx="230" cy="178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93</a:t>
                  </a:r>
                </a:p>
              </p:txBody>
            </p:sp>
            <p:sp>
              <p:nvSpPr>
                <p:cNvPr id="236700" name="Rectangle 156"/>
                <p:cNvSpPr>
                  <a:spLocks noChangeArrowheads="1"/>
                </p:cNvSpPr>
                <p:nvPr/>
              </p:nvSpPr>
              <p:spPr bwMode="auto">
                <a:xfrm>
                  <a:off x="3808" y="2145"/>
                  <a:ext cx="229" cy="178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98</a:t>
                  </a:r>
                </a:p>
              </p:txBody>
            </p:sp>
            <p:sp>
              <p:nvSpPr>
                <p:cNvPr id="236701" name="Rectangle 157"/>
                <p:cNvSpPr>
                  <a:spLocks noChangeArrowheads="1"/>
                </p:cNvSpPr>
                <p:nvPr/>
              </p:nvSpPr>
              <p:spPr bwMode="auto">
                <a:xfrm>
                  <a:off x="3579" y="2145"/>
                  <a:ext cx="229" cy="178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97</a:t>
                  </a:r>
                </a:p>
              </p:txBody>
            </p:sp>
            <p:sp>
              <p:nvSpPr>
                <p:cNvPr id="236702" name="Rectangle 158"/>
                <p:cNvSpPr>
                  <a:spLocks noChangeArrowheads="1"/>
                </p:cNvSpPr>
                <p:nvPr/>
              </p:nvSpPr>
              <p:spPr bwMode="auto">
                <a:xfrm>
                  <a:off x="3349" y="2145"/>
                  <a:ext cx="230" cy="178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92</a:t>
                  </a:r>
                </a:p>
              </p:txBody>
            </p:sp>
            <p:sp>
              <p:nvSpPr>
                <p:cNvPr id="236703" name="Rectangle 159"/>
                <p:cNvSpPr>
                  <a:spLocks noChangeArrowheads="1"/>
                </p:cNvSpPr>
                <p:nvPr/>
              </p:nvSpPr>
              <p:spPr bwMode="auto">
                <a:xfrm>
                  <a:off x="3120" y="2145"/>
                  <a:ext cx="229" cy="178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91</a:t>
                  </a:r>
                </a:p>
              </p:txBody>
            </p:sp>
            <p:sp>
              <p:nvSpPr>
                <p:cNvPr id="236704" name="Rectangle 160"/>
                <p:cNvSpPr>
                  <a:spLocks noChangeArrowheads="1"/>
                </p:cNvSpPr>
                <p:nvPr/>
              </p:nvSpPr>
              <p:spPr bwMode="auto">
                <a:xfrm>
                  <a:off x="4955" y="1968"/>
                  <a:ext cx="229" cy="177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66</a:t>
                  </a:r>
                </a:p>
              </p:txBody>
            </p:sp>
            <p:sp>
              <p:nvSpPr>
                <p:cNvPr id="236705" name="Rectangle 161"/>
                <p:cNvSpPr>
                  <a:spLocks noChangeArrowheads="1"/>
                </p:cNvSpPr>
                <p:nvPr/>
              </p:nvSpPr>
              <p:spPr bwMode="auto">
                <a:xfrm>
                  <a:off x="4725" y="1968"/>
                  <a:ext cx="230" cy="177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65</a:t>
                  </a:r>
                </a:p>
              </p:txBody>
            </p:sp>
            <p:sp>
              <p:nvSpPr>
                <p:cNvPr id="236706" name="Rectangle 162"/>
                <p:cNvSpPr>
                  <a:spLocks noChangeArrowheads="1"/>
                </p:cNvSpPr>
                <p:nvPr/>
              </p:nvSpPr>
              <p:spPr bwMode="auto">
                <a:xfrm>
                  <a:off x="4496" y="1968"/>
                  <a:ext cx="229" cy="177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69</a:t>
                  </a:r>
                </a:p>
              </p:txBody>
            </p:sp>
            <p:sp>
              <p:nvSpPr>
                <p:cNvPr id="236707" name="Rectangle 163"/>
                <p:cNvSpPr>
                  <a:spLocks noChangeArrowheads="1"/>
                </p:cNvSpPr>
                <p:nvPr/>
              </p:nvSpPr>
              <p:spPr bwMode="auto">
                <a:xfrm>
                  <a:off x="4267" y="1968"/>
                  <a:ext cx="229" cy="177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64</a:t>
                  </a:r>
                </a:p>
              </p:txBody>
            </p:sp>
            <p:sp>
              <p:nvSpPr>
                <p:cNvPr id="236708" name="Rectangle 164"/>
                <p:cNvSpPr>
                  <a:spLocks noChangeArrowheads="1"/>
                </p:cNvSpPr>
                <p:nvPr/>
              </p:nvSpPr>
              <p:spPr bwMode="auto">
                <a:xfrm>
                  <a:off x="4037" y="1968"/>
                  <a:ext cx="230" cy="177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63</a:t>
                  </a:r>
                </a:p>
              </p:txBody>
            </p:sp>
            <p:sp>
              <p:nvSpPr>
                <p:cNvPr id="236709" name="Rectangle 165"/>
                <p:cNvSpPr>
                  <a:spLocks noChangeArrowheads="1"/>
                </p:cNvSpPr>
                <p:nvPr/>
              </p:nvSpPr>
              <p:spPr bwMode="auto">
                <a:xfrm>
                  <a:off x="3808" y="1968"/>
                  <a:ext cx="229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68</a:t>
                  </a:r>
                </a:p>
              </p:txBody>
            </p:sp>
            <p:sp>
              <p:nvSpPr>
                <p:cNvPr id="236710" name="Rectangle 166"/>
                <p:cNvSpPr>
                  <a:spLocks noChangeArrowheads="1"/>
                </p:cNvSpPr>
                <p:nvPr/>
              </p:nvSpPr>
              <p:spPr bwMode="auto">
                <a:xfrm>
                  <a:off x="3579" y="1968"/>
                  <a:ext cx="229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67</a:t>
                  </a:r>
                </a:p>
              </p:txBody>
            </p:sp>
            <p:sp>
              <p:nvSpPr>
                <p:cNvPr id="236711" name="Rectangle 167"/>
                <p:cNvSpPr>
                  <a:spLocks noChangeArrowheads="1"/>
                </p:cNvSpPr>
                <p:nvPr/>
              </p:nvSpPr>
              <p:spPr bwMode="auto">
                <a:xfrm>
                  <a:off x="3349" y="1968"/>
                  <a:ext cx="230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62</a:t>
                  </a:r>
                </a:p>
              </p:txBody>
            </p:sp>
            <p:sp>
              <p:nvSpPr>
                <p:cNvPr id="236712" name="Rectangle 168"/>
                <p:cNvSpPr>
                  <a:spLocks noChangeArrowheads="1"/>
                </p:cNvSpPr>
                <p:nvPr/>
              </p:nvSpPr>
              <p:spPr bwMode="auto">
                <a:xfrm>
                  <a:off x="3120" y="1968"/>
                  <a:ext cx="229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61</a:t>
                  </a:r>
                </a:p>
              </p:txBody>
            </p:sp>
            <p:sp>
              <p:nvSpPr>
                <p:cNvPr id="236713" name="Rectangle 169"/>
                <p:cNvSpPr>
                  <a:spLocks noChangeArrowheads="1"/>
                </p:cNvSpPr>
                <p:nvPr/>
              </p:nvSpPr>
              <p:spPr bwMode="auto">
                <a:xfrm>
                  <a:off x="4955" y="1713"/>
                  <a:ext cx="229" cy="255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56</a:t>
                  </a:r>
                </a:p>
              </p:txBody>
            </p:sp>
            <p:sp>
              <p:nvSpPr>
                <p:cNvPr id="236714" name="Rectangle 170"/>
                <p:cNvSpPr>
                  <a:spLocks noChangeArrowheads="1"/>
                </p:cNvSpPr>
                <p:nvPr/>
              </p:nvSpPr>
              <p:spPr bwMode="auto">
                <a:xfrm>
                  <a:off x="4725" y="1713"/>
                  <a:ext cx="230" cy="255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55</a:t>
                  </a:r>
                </a:p>
              </p:txBody>
            </p:sp>
            <p:sp>
              <p:nvSpPr>
                <p:cNvPr id="236715" name="Rectangle 171"/>
                <p:cNvSpPr>
                  <a:spLocks noChangeArrowheads="1"/>
                </p:cNvSpPr>
                <p:nvPr/>
              </p:nvSpPr>
              <p:spPr bwMode="auto">
                <a:xfrm>
                  <a:off x="4496" y="1713"/>
                  <a:ext cx="229" cy="255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59</a:t>
                  </a:r>
                </a:p>
              </p:txBody>
            </p:sp>
            <p:sp>
              <p:nvSpPr>
                <p:cNvPr id="236716" name="Rectangle 172"/>
                <p:cNvSpPr>
                  <a:spLocks noChangeArrowheads="1"/>
                </p:cNvSpPr>
                <p:nvPr/>
              </p:nvSpPr>
              <p:spPr bwMode="auto">
                <a:xfrm>
                  <a:off x="4267" y="1713"/>
                  <a:ext cx="229" cy="255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54</a:t>
                  </a:r>
                </a:p>
              </p:txBody>
            </p:sp>
            <p:sp>
              <p:nvSpPr>
                <p:cNvPr id="236717" name="Rectangle 173"/>
                <p:cNvSpPr>
                  <a:spLocks noChangeArrowheads="1"/>
                </p:cNvSpPr>
                <p:nvPr/>
              </p:nvSpPr>
              <p:spPr bwMode="auto">
                <a:xfrm>
                  <a:off x="4037" y="1713"/>
                  <a:ext cx="230" cy="255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53</a:t>
                  </a:r>
                </a:p>
              </p:txBody>
            </p:sp>
            <p:sp>
              <p:nvSpPr>
                <p:cNvPr id="236718" name="Rectangle 174"/>
                <p:cNvSpPr>
                  <a:spLocks noChangeArrowheads="1"/>
                </p:cNvSpPr>
                <p:nvPr/>
              </p:nvSpPr>
              <p:spPr bwMode="auto">
                <a:xfrm>
                  <a:off x="3808" y="1713"/>
                  <a:ext cx="229" cy="255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58</a:t>
                  </a:r>
                </a:p>
              </p:txBody>
            </p:sp>
            <p:sp>
              <p:nvSpPr>
                <p:cNvPr id="236719" name="Rectangle 175"/>
                <p:cNvSpPr>
                  <a:spLocks noChangeArrowheads="1"/>
                </p:cNvSpPr>
                <p:nvPr/>
              </p:nvSpPr>
              <p:spPr bwMode="auto">
                <a:xfrm>
                  <a:off x="3579" y="1713"/>
                  <a:ext cx="229" cy="255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57</a:t>
                  </a:r>
                </a:p>
              </p:txBody>
            </p:sp>
            <p:sp>
              <p:nvSpPr>
                <p:cNvPr id="236720" name="Rectangle 176"/>
                <p:cNvSpPr>
                  <a:spLocks noChangeArrowheads="1"/>
                </p:cNvSpPr>
                <p:nvPr/>
              </p:nvSpPr>
              <p:spPr bwMode="auto">
                <a:xfrm>
                  <a:off x="3349" y="1713"/>
                  <a:ext cx="230" cy="255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52</a:t>
                  </a:r>
                </a:p>
              </p:txBody>
            </p:sp>
            <p:sp>
              <p:nvSpPr>
                <p:cNvPr id="236721" name="Rectangle 177"/>
                <p:cNvSpPr>
                  <a:spLocks noChangeArrowheads="1"/>
                </p:cNvSpPr>
                <p:nvPr/>
              </p:nvSpPr>
              <p:spPr bwMode="auto">
                <a:xfrm>
                  <a:off x="3120" y="1713"/>
                  <a:ext cx="229" cy="255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51</a:t>
                  </a:r>
                </a:p>
              </p:txBody>
            </p:sp>
            <p:sp>
              <p:nvSpPr>
                <p:cNvPr id="236722" name="Rectangle 178"/>
                <p:cNvSpPr>
                  <a:spLocks noChangeArrowheads="1"/>
                </p:cNvSpPr>
                <p:nvPr/>
              </p:nvSpPr>
              <p:spPr bwMode="auto">
                <a:xfrm>
                  <a:off x="4955" y="1536"/>
                  <a:ext cx="229" cy="177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26</a:t>
                  </a:r>
                </a:p>
              </p:txBody>
            </p:sp>
            <p:sp>
              <p:nvSpPr>
                <p:cNvPr id="236723" name="Rectangle 179"/>
                <p:cNvSpPr>
                  <a:spLocks noChangeArrowheads="1"/>
                </p:cNvSpPr>
                <p:nvPr/>
              </p:nvSpPr>
              <p:spPr bwMode="auto">
                <a:xfrm>
                  <a:off x="4725" y="1536"/>
                  <a:ext cx="230" cy="177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25</a:t>
                  </a:r>
                </a:p>
              </p:txBody>
            </p:sp>
            <p:sp>
              <p:nvSpPr>
                <p:cNvPr id="236724" name="Rectangle 180"/>
                <p:cNvSpPr>
                  <a:spLocks noChangeArrowheads="1"/>
                </p:cNvSpPr>
                <p:nvPr/>
              </p:nvSpPr>
              <p:spPr bwMode="auto">
                <a:xfrm>
                  <a:off x="4496" y="1536"/>
                  <a:ext cx="229" cy="177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29</a:t>
                  </a:r>
                </a:p>
              </p:txBody>
            </p:sp>
            <p:sp>
              <p:nvSpPr>
                <p:cNvPr id="236725" name="Rectangle 181"/>
                <p:cNvSpPr>
                  <a:spLocks noChangeArrowheads="1"/>
                </p:cNvSpPr>
                <p:nvPr/>
              </p:nvSpPr>
              <p:spPr bwMode="auto">
                <a:xfrm>
                  <a:off x="4267" y="1536"/>
                  <a:ext cx="229" cy="177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24</a:t>
                  </a:r>
                </a:p>
              </p:txBody>
            </p:sp>
            <p:sp>
              <p:nvSpPr>
                <p:cNvPr id="236726" name="Rectangle 182"/>
                <p:cNvSpPr>
                  <a:spLocks noChangeArrowheads="1"/>
                </p:cNvSpPr>
                <p:nvPr/>
              </p:nvSpPr>
              <p:spPr bwMode="auto">
                <a:xfrm>
                  <a:off x="4037" y="1536"/>
                  <a:ext cx="230" cy="177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23</a:t>
                  </a:r>
                </a:p>
              </p:txBody>
            </p:sp>
            <p:sp>
              <p:nvSpPr>
                <p:cNvPr id="236727" name="Rectangle 183"/>
                <p:cNvSpPr>
                  <a:spLocks noChangeArrowheads="1"/>
                </p:cNvSpPr>
                <p:nvPr/>
              </p:nvSpPr>
              <p:spPr bwMode="auto">
                <a:xfrm>
                  <a:off x="3808" y="1536"/>
                  <a:ext cx="229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28</a:t>
                  </a:r>
                </a:p>
              </p:txBody>
            </p:sp>
            <p:sp>
              <p:nvSpPr>
                <p:cNvPr id="236728" name="Rectangle 184"/>
                <p:cNvSpPr>
                  <a:spLocks noChangeArrowheads="1"/>
                </p:cNvSpPr>
                <p:nvPr/>
              </p:nvSpPr>
              <p:spPr bwMode="auto">
                <a:xfrm>
                  <a:off x="3579" y="1536"/>
                  <a:ext cx="229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27</a:t>
                  </a:r>
                </a:p>
              </p:txBody>
            </p:sp>
            <p:sp>
              <p:nvSpPr>
                <p:cNvPr id="236729" name="Rectangle 185"/>
                <p:cNvSpPr>
                  <a:spLocks noChangeArrowheads="1"/>
                </p:cNvSpPr>
                <p:nvPr/>
              </p:nvSpPr>
              <p:spPr bwMode="auto">
                <a:xfrm>
                  <a:off x="3349" y="1536"/>
                  <a:ext cx="230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22</a:t>
                  </a:r>
                </a:p>
              </p:txBody>
            </p:sp>
            <p:sp>
              <p:nvSpPr>
                <p:cNvPr id="236730" name="Rectangle 186"/>
                <p:cNvSpPr>
                  <a:spLocks noChangeArrowheads="1"/>
                </p:cNvSpPr>
                <p:nvPr/>
              </p:nvSpPr>
              <p:spPr bwMode="auto">
                <a:xfrm>
                  <a:off x="3120" y="1536"/>
                  <a:ext cx="229" cy="177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21</a:t>
                  </a:r>
                </a:p>
              </p:txBody>
            </p:sp>
            <p:sp>
              <p:nvSpPr>
                <p:cNvPr id="236731" name="Rectangle 187"/>
                <p:cNvSpPr>
                  <a:spLocks noChangeArrowheads="1"/>
                </p:cNvSpPr>
                <p:nvPr/>
              </p:nvSpPr>
              <p:spPr bwMode="auto">
                <a:xfrm>
                  <a:off x="4955" y="1344"/>
                  <a:ext cx="229" cy="192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16</a:t>
                  </a:r>
                </a:p>
              </p:txBody>
            </p:sp>
            <p:sp>
              <p:nvSpPr>
                <p:cNvPr id="236732" name="Rectangle 188"/>
                <p:cNvSpPr>
                  <a:spLocks noChangeArrowheads="1"/>
                </p:cNvSpPr>
                <p:nvPr/>
              </p:nvSpPr>
              <p:spPr bwMode="auto">
                <a:xfrm>
                  <a:off x="4725" y="1344"/>
                  <a:ext cx="230" cy="192"/>
                </a:xfrm>
                <a:prstGeom prst="rect">
                  <a:avLst/>
                </a:prstGeom>
                <a:solidFill>
                  <a:srgbClr val="CC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15</a:t>
                  </a:r>
                </a:p>
              </p:txBody>
            </p:sp>
            <p:sp>
              <p:nvSpPr>
                <p:cNvPr id="236733" name="Rectangle 189"/>
                <p:cNvSpPr>
                  <a:spLocks noChangeArrowheads="1"/>
                </p:cNvSpPr>
                <p:nvPr/>
              </p:nvSpPr>
              <p:spPr bwMode="auto">
                <a:xfrm>
                  <a:off x="4496" y="1344"/>
                  <a:ext cx="229" cy="192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19</a:t>
                  </a:r>
                </a:p>
              </p:txBody>
            </p:sp>
            <p:sp>
              <p:nvSpPr>
                <p:cNvPr id="236734" name="Rectangle 190"/>
                <p:cNvSpPr>
                  <a:spLocks noChangeArrowheads="1"/>
                </p:cNvSpPr>
                <p:nvPr/>
              </p:nvSpPr>
              <p:spPr bwMode="auto">
                <a:xfrm>
                  <a:off x="4267" y="1344"/>
                  <a:ext cx="229" cy="192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14</a:t>
                  </a:r>
                </a:p>
              </p:txBody>
            </p:sp>
            <p:sp>
              <p:nvSpPr>
                <p:cNvPr id="236735" name="Rectangle 191"/>
                <p:cNvSpPr>
                  <a:spLocks noChangeArrowheads="1"/>
                </p:cNvSpPr>
                <p:nvPr/>
              </p:nvSpPr>
              <p:spPr bwMode="auto">
                <a:xfrm>
                  <a:off x="4037" y="1344"/>
                  <a:ext cx="230" cy="192"/>
                </a:xfrm>
                <a:prstGeom prst="rect">
                  <a:avLst/>
                </a:prstGeom>
                <a:solidFill>
                  <a:srgbClr val="FFCCFF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13</a:t>
                  </a:r>
                </a:p>
              </p:txBody>
            </p:sp>
            <p:sp>
              <p:nvSpPr>
                <p:cNvPr id="236736" name="Rectangle 192"/>
                <p:cNvSpPr>
                  <a:spLocks noChangeArrowheads="1"/>
                </p:cNvSpPr>
                <p:nvPr/>
              </p:nvSpPr>
              <p:spPr bwMode="auto">
                <a:xfrm>
                  <a:off x="3808" y="1344"/>
                  <a:ext cx="229" cy="192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18</a:t>
                  </a:r>
                </a:p>
              </p:txBody>
            </p:sp>
            <p:sp>
              <p:nvSpPr>
                <p:cNvPr id="236737" name="Rectangle 193"/>
                <p:cNvSpPr>
                  <a:spLocks noChangeArrowheads="1"/>
                </p:cNvSpPr>
                <p:nvPr/>
              </p:nvSpPr>
              <p:spPr bwMode="auto">
                <a:xfrm>
                  <a:off x="3579" y="1344"/>
                  <a:ext cx="229" cy="192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17</a:t>
                  </a:r>
                </a:p>
              </p:txBody>
            </p:sp>
            <p:sp>
              <p:nvSpPr>
                <p:cNvPr id="236738" name="Rectangle 194"/>
                <p:cNvSpPr>
                  <a:spLocks noChangeArrowheads="1"/>
                </p:cNvSpPr>
                <p:nvPr/>
              </p:nvSpPr>
              <p:spPr bwMode="auto">
                <a:xfrm>
                  <a:off x="3349" y="1344"/>
                  <a:ext cx="230" cy="192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12</a:t>
                  </a:r>
                </a:p>
              </p:txBody>
            </p:sp>
            <p:sp>
              <p:nvSpPr>
                <p:cNvPr id="236739" name="Rectangle 195"/>
                <p:cNvSpPr>
                  <a:spLocks noChangeArrowheads="1"/>
                </p:cNvSpPr>
                <p:nvPr/>
              </p:nvSpPr>
              <p:spPr bwMode="auto">
                <a:xfrm>
                  <a:off x="3120" y="1344"/>
                  <a:ext cx="229" cy="192"/>
                </a:xfrm>
                <a:prstGeom prst="rect">
                  <a:avLst/>
                </a:prstGeom>
                <a:solidFill>
                  <a:srgbClr val="0066CC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/>
                <a:lstStyle/>
                <a:p>
                  <a:pPr algn="ctr">
                    <a:lnSpc>
                      <a:spcPct val="110000"/>
                    </a:lnSpc>
                    <a:spcBef>
                      <a:spcPct val="20000"/>
                    </a:spcBef>
                    <a:buClr>
                      <a:schemeClr val="tx1"/>
                    </a:buClr>
                    <a:buFont typeface="Wingdings" pitchFamily="2" charset="2"/>
                    <a:buNone/>
                  </a:pPr>
                  <a:r>
                    <a:rPr lang="en-US" altLang="ko-KR" sz="1700">
                      <a:latin typeface="HY헤드라인M" pitchFamily="18" charset="-127"/>
                      <a:ea typeface="HY헤드라인M" pitchFamily="18" charset="-127"/>
                    </a:rPr>
                    <a:t>a</a:t>
                  </a:r>
                  <a:r>
                    <a:rPr lang="en-US" altLang="ko-KR" sz="1700" baseline="-25000">
                      <a:latin typeface="HY헤드라인M" pitchFamily="18" charset="-127"/>
                      <a:ea typeface="HY헤드라인M" pitchFamily="18" charset="-127"/>
                    </a:rPr>
                    <a:t>11</a:t>
                  </a:r>
                </a:p>
              </p:txBody>
            </p:sp>
            <p:sp>
              <p:nvSpPr>
                <p:cNvPr id="236740" name="Line 196"/>
                <p:cNvSpPr>
                  <a:spLocks noChangeShapeType="1"/>
                </p:cNvSpPr>
                <p:nvPr/>
              </p:nvSpPr>
              <p:spPr bwMode="auto">
                <a:xfrm>
                  <a:off x="3349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1" name="Line 197"/>
                <p:cNvSpPr>
                  <a:spLocks noChangeShapeType="1"/>
                </p:cNvSpPr>
                <p:nvPr/>
              </p:nvSpPr>
              <p:spPr bwMode="auto">
                <a:xfrm>
                  <a:off x="3579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2" name="Line 198"/>
                <p:cNvSpPr>
                  <a:spLocks noChangeShapeType="1"/>
                </p:cNvSpPr>
                <p:nvPr/>
              </p:nvSpPr>
              <p:spPr bwMode="auto">
                <a:xfrm>
                  <a:off x="3808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3" name="Line 199"/>
                <p:cNvSpPr>
                  <a:spLocks noChangeShapeType="1"/>
                </p:cNvSpPr>
                <p:nvPr/>
              </p:nvSpPr>
              <p:spPr bwMode="auto">
                <a:xfrm>
                  <a:off x="4267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4" name="Line 200"/>
                <p:cNvSpPr>
                  <a:spLocks noChangeShapeType="1"/>
                </p:cNvSpPr>
                <p:nvPr/>
              </p:nvSpPr>
              <p:spPr bwMode="auto">
                <a:xfrm>
                  <a:off x="4496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5" name="Line 201"/>
                <p:cNvSpPr>
                  <a:spLocks noChangeShapeType="1"/>
                </p:cNvSpPr>
                <p:nvPr/>
              </p:nvSpPr>
              <p:spPr bwMode="auto">
                <a:xfrm>
                  <a:off x="4955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6" name="Line 202"/>
                <p:cNvSpPr>
                  <a:spLocks noChangeShapeType="1"/>
                </p:cNvSpPr>
                <p:nvPr/>
              </p:nvSpPr>
              <p:spPr bwMode="auto">
                <a:xfrm>
                  <a:off x="3120" y="1536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7" name="Line 203"/>
                <p:cNvSpPr>
                  <a:spLocks noChangeShapeType="1"/>
                </p:cNvSpPr>
                <p:nvPr/>
              </p:nvSpPr>
              <p:spPr bwMode="auto">
                <a:xfrm>
                  <a:off x="3120" y="1713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8" name="Line 204"/>
                <p:cNvSpPr>
                  <a:spLocks noChangeShapeType="1"/>
                </p:cNvSpPr>
                <p:nvPr/>
              </p:nvSpPr>
              <p:spPr bwMode="auto">
                <a:xfrm>
                  <a:off x="3120" y="1968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49" name="Line 205"/>
                <p:cNvSpPr>
                  <a:spLocks noChangeShapeType="1"/>
                </p:cNvSpPr>
                <p:nvPr/>
              </p:nvSpPr>
              <p:spPr bwMode="auto">
                <a:xfrm>
                  <a:off x="3120" y="2145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0" name="Line 206"/>
                <p:cNvSpPr>
                  <a:spLocks noChangeShapeType="1"/>
                </p:cNvSpPr>
                <p:nvPr/>
              </p:nvSpPr>
              <p:spPr bwMode="auto">
                <a:xfrm>
                  <a:off x="3120" y="2500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1" name="Line 207"/>
                <p:cNvSpPr>
                  <a:spLocks noChangeShapeType="1"/>
                </p:cNvSpPr>
                <p:nvPr/>
              </p:nvSpPr>
              <p:spPr bwMode="auto">
                <a:xfrm>
                  <a:off x="3120" y="2736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2" name="Line 208"/>
                <p:cNvSpPr>
                  <a:spLocks noChangeShapeType="1"/>
                </p:cNvSpPr>
                <p:nvPr/>
              </p:nvSpPr>
              <p:spPr bwMode="auto">
                <a:xfrm>
                  <a:off x="3120" y="2957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3" name="Line 209"/>
                <p:cNvSpPr>
                  <a:spLocks noChangeShapeType="1"/>
                </p:cNvSpPr>
                <p:nvPr/>
              </p:nvSpPr>
              <p:spPr bwMode="auto">
                <a:xfrm>
                  <a:off x="3120" y="1344"/>
                  <a:ext cx="0" cy="1789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4" name="Line 210"/>
                <p:cNvSpPr>
                  <a:spLocks noChangeShapeType="1"/>
                </p:cNvSpPr>
                <p:nvPr/>
              </p:nvSpPr>
              <p:spPr bwMode="auto">
                <a:xfrm>
                  <a:off x="4037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5" name="Line 211"/>
                <p:cNvSpPr>
                  <a:spLocks noChangeShapeType="1"/>
                </p:cNvSpPr>
                <p:nvPr/>
              </p:nvSpPr>
              <p:spPr bwMode="auto">
                <a:xfrm>
                  <a:off x="4725" y="1344"/>
                  <a:ext cx="0" cy="178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6" name="Line 212"/>
                <p:cNvSpPr>
                  <a:spLocks noChangeShapeType="1"/>
                </p:cNvSpPr>
                <p:nvPr/>
              </p:nvSpPr>
              <p:spPr bwMode="auto">
                <a:xfrm>
                  <a:off x="5184" y="1344"/>
                  <a:ext cx="0" cy="1789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7" name="Line 213"/>
                <p:cNvSpPr>
                  <a:spLocks noChangeShapeType="1"/>
                </p:cNvSpPr>
                <p:nvPr/>
              </p:nvSpPr>
              <p:spPr bwMode="auto">
                <a:xfrm>
                  <a:off x="3120" y="2323"/>
                  <a:ext cx="2064" cy="0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8" name="Line 214"/>
                <p:cNvSpPr>
                  <a:spLocks noChangeShapeType="1"/>
                </p:cNvSpPr>
                <p:nvPr/>
              </p:nvSpPr>
              <p:spPr bwMode="auto">
                <a:xfrm>
                  <a:off x="3120" y="3133"/>
                  <a:ext cx="2064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59" name="Line 215"/>
                <p:cNvSpPr>
                  <a:spLocks noChangeShapeType="1"/>
                </p:cNvSpPr>
                <p:nvPr/>
              </p:nvSpPr>
              <p:spPr bwMode="auto">
                <a:xfrm>
                  <a:off x="3120" y="1344"/>
                  <a:ext cx="2064" cy="0"/>
                </a:xfrm>
                <a:prstGeom prst="line">
                  <a:avLst/>
                </a:prstGeom>
                <a:noFill/>
                <a:ln w="28575" cap="sq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236762" name="Text Box 218"/>
                <p:cNvSpPr txBox="1">
                  <a:spLocks noChangeArrowheads="1"/>
                </p:cNvSpPr>
                <p:nvPr/>
              </p:nvSpPr>
              <p:spPr bwMode="auto">
                <a:xfrm>
                  <a:off x="3446" y="1152"/>
                  <a:ext cx="163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600"/>
                    <a:t>0</a:t>
                  </a:r>
                </a:p>
              </p:txBody>
            </p:sp>
            <p:sp>
              <p:nvSpPr>
                <p:cNvPr id="236763" name="Text Box 219"/>
                <p:cNvSpPr txBox="1">
                  <a:spLocks noChangeArrowheads="1"/>
                </p:cNvSpPr>
                <p:nvPr/>
              </p:nvSpPr>
              <p:spPr bwMode="auto">
                <a:xfrm>
                  <a:off x="4320" y="1152"/>
                  <a:ext cx="163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600"/>
                    <a:t>1</a:t>
                  </a:r>
                </a:p>
              </p:txBody>
            </p:sp>
            <p:sp>
              <p:nvSpPr>
                <p:cNvPr id="236764" name="Text Box 220"/>
                <p:cNvSpPr txBox="1">
                  <a:spLocks noChangeArrowheads="1"/>
                </p:cNvSpPr>
                <p:nvPr/>
              </p:nvSpPr>
              <p:spPr bwMode="auto">
                <a:xfrm>
                  <a:off x="4860" y="1152"/>
                  <a:ext cx="163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600"/>
                    <a:t>2</a:t>
                  </a:r>
                </a:p>
              </p:txBody>
            </p:sp>
            <p:sp>
              <p:nvSpPr>
                <p:cNvPr id="236765" name="Text Box 221"/>
                <p:cNvSpPr txBox="1">
                  <a:spLocks noChangeArrowheads="1"/>
                </p:cNvSpPr>
                <p:nvPr/>
              </p:nvSpPr>
              <p:spPr bwMode="auto">
                <a:xfrm>
                  <a:off x="2940" y="1776"/>
                  <a:ext cx="163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600"/>
                    <a:t>0</a:t>
                  </a:r>
                </a:p>
              </p:txBody>
            </p:sp>
            <p:sp>
              <p:nvSpPr>
                <p:cNvPr id="236766" name="Text Box 222"/>
                <p:cNvSpPr txBox="1">
                  <a:spLocks noChangeArrowheads="1"/>
                </p:cNvSpPr>
                <p:nvPr/>
              </p:nvSpPr>
              <p:spPr bwMode="auto">
                <a:xfrm>
                  <a:off x="2928" y="2592"/>
                  <a:ext cx="163" cy="18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1600"/>
                    <a:t>1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48530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Parallel MM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altLang="ko-KR" dirty="0" smtClean="0"/>
              <a:t>Program </a:t>
            </a:r>
            <a:r>
              <a:rPr lang="en-US" altLang="ko-KR" dirty="0" err="1" smtClean="0"/>
              <a:t>parallel_mm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!Matrix Multiplication A*B=C</a:t>
            </a:r>
          </a:p>
          <a:p>
            <a:pPr>
              <a:buNone/>
            </a:pPr>
            <a:r>
              <a:rPr lang="en-US" altLang="ko-KR" dirty="0" smtClean="0"/>
              <a:t>        integer, parameter :: m=2048, n=2048</a:t>
            </a:r>
          </a:p>
          <a:p>
            <a:pPr>
              <a:buNone/>
            </a:pPr>
            <a:r>
              <a:rPr lang="en-US" altLang="ko-KR" dirty="0" smtClean="0"/>
              <a:t>        …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! Initializing the BLACS library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blacs_pinfo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iam,nprocs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blacs_get</a:t>
            </a:r>
            <a:r>
              <a:rPr lang="en-US" altLang="ko-KR" dirty="0" smtClean="0"/>
              <a:t>(-1,0,ictxt)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! Creating and using the processor grid</a:t>
            </a:r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nprow</a:t>
            </a:r>
            <a:r>
              <a:rPr lang="en-US" altLang="ko-KR" dirty="0" smtClean="0"/>
              <a:t>=2; </a:t>
            </a:r>
            <a:r>
              <a:rPr lang="en-US" altLang="ko-KR" dirty="0" err="1" smtClean="0"/>
              <a:t>npcol</a:t>
            </a:r>
            <a:r>
              <a:rPr lang="en-US" altLang="ko-KR" dirty="0" smtClean="0"/>
              <a:t>=2</a:t>
            </a:r>
          </a:p>
          <a:p>
            <a:pPr>
              <a:buNone/>
            </a:pPr>
            <a:r>
              <a:rPr lang="en-US" altLang="ko-KR" dirty="0" smtClean="0"/>
              <a:t>   	  …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blacs_gridinit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ictxt</a:t>
            </a:r>
            <a:r>
              <a:rPr lang="en-US" altLang="ko-KR" dirty="0" smtClean="0"/>
              <a:t>,’R’,</a:t>
            </a:r>
            <a:r>
              <a:rPr lang="en-US" altLang="ko-KR" dirty="0" err="1" smtClean="0"/>
              <a:t>nprow,npcol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blacs_gridinfo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ictxt,nprow,npcol,myrow,mycol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33</a:t>
            </a:fld>
            <a:endParaRPr lang="en-US" altLang="ko-K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Parallel MM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altLang="ko-KR" dirty="0" smtClean="0"/>
              <a:t> ! Making the array descriptor vectors</a:t>
            </a:r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mb</a:t>
            </a:r>
            <a:r>
              <a:rPr lang="en-US" altLang="ko-KR" dirty="0" smtClean="0"/>
              <a:t>=4; </a:t>
            </a:r>
            <a:r>
              <a:rPr lang="en-US" altLang="ko-KR" dirty="0" err="1" smtClean="0"/>
              <a:t>nb</a:t>
            </a:r>
            <a:r>
              <a:rPr lang="en-US" altLang="ko-KR" dirty="0" smtClean="0"/>
              <a:t>=4              !distributing local block size</a:t>
            </a:r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rsrc</a:t>
            </a:r>
            <a:r>
              <a:rPr lang="en-US" altLang="ko-KR" dirty="0" smtClean="0"/>
              <a:t>=0; </a:t>
            </a:r>
            <a:r>
              <a:rPr lang="en-US" altLang="ko-KR" dirty="0" err="1" smtClean="0"/>
              <a:t>csrc</a:t>
            </a:r>
            <a:r>
              <a:rPr lang="en-US" altLang="ko-KR" dirty="0" smtClean="0"/>
              <a:t>=0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</a:t>
            </a:r>
            <a:r>
              <a:rPr lang="en-US" altLang="ko-KR" dirty="0" err="1" smtClean="0"/>
              <a:t>llda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numroc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m,mb,myrow,rsrc,nprow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</a:t>
            </a:r>
            <a:r>
              <a:rPr lang="en-US" altLang="ko-KR" dirty="0" err="1" smtClean="0"/>
              <a:t>lldb</a:t>
            </a:r>
            <a:r>
              <a:rPr lang="en-US" altLang="ko-KR" dirty="0" smtClean="0"/>
              <a:t> = </a:t>
            </a:r>
            <a:r>
              <a:rPr lang="en-US" altLang="ko-KR" dirty="0" err="1" smtClean="0"/>
              <a:t>numroc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n,nb,mycol,csrc,npcol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…</a:t>
            </a:r>
          </a:p>
          <a:p>
            <a:pPr>
              <a:buNone/>
            </a:pPr>
            <a:r>
              <a:rPr lang="en-US" altLang="ko-KR" dirty="0" smtClean="0"/>
              <a:t> ! initializing the local arrays </a:t>
            </a:r>
            <a:r>
              <a:rPr lang="en-US" altLang="ko-KR" dirty="0" err="1" smtClean="0"/>
              <a:t>la,lb,lc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do </a:t>
            </a:r>
            <a:r>
              <a:rPr lang="en-US" altLang="ko-KR" dirty="0" err="1" smtClean="0"/>
              <a:t>jloc</a:t>
            </a:r>
            <a:r>
              <a:rPr lang="en-US" altLang="ko-KR" dirty="0" smtClean="0"/>
              <a:t>=1,lldb</a:t>
            </a:r>
          </a:p>
          <a:p>
            <a:pPr>
              <a:buNone/>
            </a:pPr>
            <a:r>
              <a:rPr lang="en-US" altLang="ko-KR" dirty="0" smtClean="0"/>
              <a:t>        do </a:t>
            </a:r>
            <a:r>
              <a:rPr lang="en-US" altLang="ko-KR" dirty="0" err="1" smtClean="0"/>
              <a:t>iloc</a:t>
            </a:r>
            <a:r>
              <a:rPr lang="en-US" altLang="ko-KR" dirty="0" smtClean="0"/>
              <a:t>=1,llda</a:t>
            </a:r>
          </a:p>
          <a:p>
            <a:pPr>
              <a:buNone/>
            </a:pPr>
            <a:r>
              <a:rPr lang="en-US" altLang="ko-KR" dirty="0" smtClean="0"/>
              <a:t>          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=indxl2g(iloc,mb,myrow,0,nprow)</a:t>
            </a:r>
          </a:p>
          <a:p>
            <a:pPr>
              <a:buNone/>
            </a:pPr>
            <a:r>
              <a:rPr lang="en-US" altLang="ko-KR" dirty="0" smtClean="0"/>
              <a:t>           j=indxl2g(jloc,nb,mycol,0,npcol)</a:t>
            </a:r>
          </a:p>
          <a:p>
            <a:pPr>
              <a:buNone/>
            </a:pPr>
            <a:r>
              <a:rPr lang="en-US" altLang="ko-KR" dirty="0" smtClean="0"/>
              <a:t>           DI=real(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); DJ=real(j)</a:t>
            </a:r>
          </a:p>
          <a:p>
            <a:pPr>
              <a:buNone/>
            </a:pPr>
            <a:r>
              <a:rPr lang="en-US" altLang="ko-KR" dirty="0" smtClean="0"/>
              <a:t>           la(</a:t>
            </a:r>
            <a:r>
              <a:rPr lang="en-US" altLang="ko-KR" dirty="0" err="1" smtClean="0"/>
              <a:t>iloc,jloc</a:t>
            </a:r>
            <a:r>
              <a:rPr lang="en-US" altLang="ko-KR" dirty="0" smtClean="0"/>
              <a:t>)=1.e-3*DI+1.e-6*DJ</a:t>
            </a:r>
          </a:p>
          <a:p>
            <a:pPr>
              <a:buNone/>
            </a:pPr>
            <a:r>
              <a:rPr lang="en-US" altLang="ko-KR" dirty="0" smtClean="0"/>
              <a:t>           lb(</a:t>
            </a:r>
            <a:r>
              <a:rPr lang="en-US" altLang="ko-KR" dirty="0" err="1" smtClean="0"/>
              <a:t>iloc,jloc</a:t>
            </a:r>
            <a:r>
              <a:rPr lang="en-US" altLang="ko-KR" dirty="0" smtClean="0"/>
              <a:t>)=1.e-3*(DI+DJ)+1.e-6*(DI-DJ)</a:t>
            </a:r>
          </a:p>
          <a:p>
            <a:pPr>
              <a:buNone/>
            </a:pPr>
            <a:r>
              <a:rPr lang="en-US" altLang="ko-KR" dirty="0" smtClean="0"/>
              <a:t>           </a:t>
            </a:r>
            <a:r>
              <a:rPr lang="en-US" altLang="ko-KR" dirty="0" err="1" smtClean="0"/>
              <a:t>lc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iloc,jloc</a:t>
            </a:r>
            <a:r>
              <a:rPr lang="en-US" altLang="ko-KR" dirty="0" smtClean="0"/>
              <a:t>)=0.</a:t>
            </a:r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descinit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desca,m,n,mb,nb,rsrc,csrc,ictxt,llda,info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descinit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descb,m,n,mb,nb,rsrc,csrc,ictxt,llda,info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descinit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descc,m,n,mb,nb,rsrc,csrc,ictxt,llda,info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34</a:t>
            </a:fld>
            <a:endParaRPr lang="en-US" altLang="ko-K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Parallel MM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altLang="ko-KR" dirty="0" smtClean="0"/>
              <a:t>! Call the </a:t>
            </a:r>
            <a:r>
              <a:rPr lang="en-US" altLang="ko-KR" dirty="0" err="1" smtClean="0"/>
              <a:t>ScaLAPACK</a:t>
            </a:r>
            <a:r>
              <a:rPr lang="en-US" altLang="ko-KR" dirty="0" smtClean="0"/>
              <a:t> routine</a:t>
            </a:r>
          </a:p>
          <a:p>
            <a:pPr>
              <a:buNone/>
            </a:pPr>
            <a:r>
              <a:rPr lang="en-US" altLang="ko-KR" dirty="0" smtClean="0"/>
              <a:t>       …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(t1)</a:t>
            </a:r>
          </a:p>
          <a:p>
            <a:pPr>
              <a:buNone/>
            </a:pPr>
            <a:r>
              <a:rPr lang="en-US" altLang="ko-KR" dirty="0" smtClean="0"/>
              <a:t>       call </a:t>
            </a:r>
            <a:r>
              <a:rPr lang="en-US" altLang="ko-KR" dirty="0" err="1" smtClean="0"/>
              <a:t>pdgemm</a:t>
            </a:r>
            <a:r>
              <a:rPr lang="en-US" altLang="ko-KR" dirty="0" smtClean="0"/>
              <a:t>(transa,transb,m,n,k,alpha,la,1,1,desca,lb,1,1,descb,beta,lc,1,1,descc)</a:t>
            </a:r>
          </a:p>
          <a:p>
            <a:pPr>
              <a:buNone/>
            </a:pPr>
            <a:r>
              <a:rPr lang="en-US" altLang="ko-KR" dirty="0" smtClean="0"/>
              <a:t>       call </a:t>
            </a:r>
            <a:r>
              <a:rPr lang="en-US" altLang="ko-KR" dirty="0" err="1" smtClean="0"/>
              <a:t>system_clock</a:t>
            </a:r>
            <a:r>
              <a:rPr lang="en-US" altLang="ko-KR" dirty="0" smtClean="0"/>
              <a:t>(t2)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if (</a:t>
            </a:r>
            <a:r>
              <a:rPr lang="en-US" altLang="ko-KR" dirty="0" err="1" smtClean="0"/>
              <a:t>iam</a:t>
            </a:r>
            <a:r>
              <a:rPr lang="en-US" altLang="ko-KR" dirty="0" smtClean="0"/>
              <a:t> == 0) then</a:t>
            </a:r>
          </a:p>
          <a:p>
            <a:pPr>
              <a:buNone/>
            </a:pPr>
            <a:r>
              <a:rPr lang="en-US" altLang="ko-KR" dirty="0" smtClean="0"/>
              <a:t>       </a:t>
            </a:r>
            <a:r>
              <a:rPr lang="en-US" altLang="ko-KR" dirty="0" err="1" smtClean="0"/>
              <a:t>etime</a:t>
            </a:r>
            <a:r>
              <a:rPr lang="en-US" altLang="ko-KR" dirty="0" smtClean="0"/>
              <a:t>=(t2-t1)/real(</a:t>
            </a:r>
            <a:r>
              <a:rPr lang="en-US" altLang="ko-KR" dirty="0" err="1" smtClean="0"/>
              <a:t>cr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print*, 'calculation time = ', </a:t>
            </a:r>
            <a:r>
              <a:rPr lang="en-US" altLang="ko-KR" dirty="0" err="1" smtClean="0"/>
              <a:t>etime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print*, '</a:t>
            </a:r>
            <a:r>
              <a:rPr lang="en-US" altLang="ko-KR" dirty="0" err="1" smtClean="0"/>
              <a:t>Gflops</a:t>
            </a:r>
            <a:r>
              <a:rPr lang="en-US" altLang="ko-KR" dirty="0" smtClean="0"/>
              <a:t> = ', 2.0*m*m*m/</a:t>
            </a:r>
            <a:r>
              <a:rPr lang="en-US" altLang="ko-KR" dirty="0" err="1" smtClean="0"/>
              <a:t>etime</a:t>
            </a:r>
            <a:r>
              <a:rPr lang="en-US" altLang="ko-KR" dirty="0" smtClean="0"/>
              <a:t>/1000000000.0</a:t>
            </a:r>
          </a:p>
          <a:p>
            <a:pPr>
              <a:buNone/>
            </a:pPr>
            <a:r>
              <a:rPr lang="en-US" altLang="ko-KR" dirty="0" smtClean="0"/>
              <a:t>       </a:t>
            </a:r>
            <a:r>
              <a:rPr lang="en-US" altLang="ko-KR" dirty="0" err="1" smtClean="0"/>
              <a:t>endif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do j=1,n</a:t>
            </a:r>
          </a:p>
          <a:p>
            <a:pPr>
              <a:buNone/>
            </a:pPr>
            <a:r>
              <a:rPr lang="en-US" altLang="ko-KR" dirty="0" smtClean="0"/>
              <a:t>        do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=1,m</a:t>
            </a:r>
          </a:p>
          <a:p>
            <a:pPr>
              <a:buNone/>
            </a:pPr>
            <a:r>
              <a:rPr lang="en-US" altLang="ko-KR" dirty="0" smtClean="0"/>
              <a:t>           </a:t>
            </a:r>
            <a:r>
              <a:rPr lang="en-US" altLang="ko-KR" dirty="0" err="1" smtClean="0"/>
              <a:t>iloc</a:t>
            </a:r>
            <a:r>
              <a:rPr lang="en-US" altLang="ko-KR" dirty="0" smtClean="0"/>
              <a:t>=indxg2l(i,mb,myrow,0,nprow)</a:t>
            </a:r>
          </a:p>
          <a:p>
            <a:pPr>
              <a:buNone/>
            </a:pPr>
            <a:r>
              <a:rPr lang="en-US" altLang="ko-KR" dirty="0" smtClean="0"/>
              <a:t>           </a:t>
            </a:r>
            <a:r>
              <a:rPr lang="en-US" altLang="ko-KR" dirty="0" err="1" smtClean="0"/>
              <a:t>jloc</a:t>
            </a:r>
            <a:r>
              <a:rPr lang="en-US" altLang="ko-KR" dirty="0" smtClean="0"/>
              <a:t>=indxg2l(j,nb,mycol,0,npcol)</a:t>
            </a:r>
          </a:p>
          <a:p>
            <a:pPr>
              <a:buNone/>
            </a:pPr>
            <a:r>
              <a:rPr lang="en-US" altLang="ko-KR" dirty="0" smtClean="0"/>
              <a:t>           c(</a:t>
            </a:r>
            <a:r>
              <a:rPr lang="en-US" altLang="ko-KR" dirty="0" err="1" smtClean="0"/>
              <a:t>i,j</a:t>
            </a:r>
            <a:r>
              <a:rPr lang="en-US" altLang="ko-KR" dirty="0" smtClean="0"/>
              <a:t>)=</a:t>
            </a:r>
            <a:r>
              <a:rPr lang="en-US" altLang="ko-KR" dirty="0" err="1" smtClean="0"/>
              <a:t>lc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iloc,jloc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      …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! Release the proc grid and BLACS library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blacs_gridexit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ictxt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        call </a:t>
            </a:r>
            <a:r>
              <a:rPr lang="en-US" altLang="ko-KR" dirty="0" err="1" smtClean="0"/>
              <a:t>blacs_exit</a:t>
            </a:r>
            <a:r>
              <a:rPr lang="en-US" altLang="ko-KR" dirty="0" smtClean="0"/>
              <a:t>(0)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35</a:t>
            </a:fld>
            <a:endParaRPr lang="en-US" altLang="ko-K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auto">
          <a:xfrm>
            <a:off x="543496" y="1289720"/>
            <a:ext cx="9145016" cy="2448272"/>
          </a:xfrm>
          <a:prstGeom prst="rect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</a:pPr>
            <a:endParaRPr kumimoji="0" lang="ko-KR" altLang="en-US" sz="2000" b="1" i="0" u="none" strike="noStrike" cap="none" normalizeH="0" baseline="0" smtClean="0">
              <a:ln>
                <a:noFill/>
              </a:ln>
              <a:solidFill>
                <a:srgbClr val="0000CC"/>
              </a:solidFill>
              <a:effectLst/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Link with </a:t>
            </a:r>
            <a:r>
              <a:rPr lang="en-US" altLang="ko-KR" dirty="0" err="1" smtClean="0"/>
              <a:t>ScaLAPACK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altLang="ko-KR" i="1" dirty="0" smtClean="0"/>
              <a:t>&lt;&lt;MPI&gt; linker script&gt; &lt;files to link&gt; </a:t>
            </a:r>
          </a:p>
          <a:p>
            <a:pPr>
              <a:buNone/>
            </a:pPr>
            <a:r>
              <a:rPr lang="en-US" altLang="ko-KR" i="1" dirty="0" smtClean="0"/>
              <a:t> </a:t>
            </a:r>
            <a:r>
              <a:rPr lang="en-US" altLang="ko-KR" dirty="0" smtClean="0"/>
              <a:t>-L </a:t>
            </a:r>
            <a:r>
              <a:rPr lang="en-US" altLang="ko-KR" i="1" dirty="0" smtClean="0"/>
              <a:t>&lt;MKL path&gt; [-</a:t>
            </a:r>
            <a:r>
              <a:rPr lang="en-US" altLang="ko-KR" i="1" dirty="0" err="1" smtClean="0"/>
              <a:t>Wl</a:t>
            </a:r>
            <a:r>
              <a:rPr lang="en-US" altLang="ko-KR" i="1" dirty="0" smtClean="0"/>
              <a:t>,--start-group]</a:t>
            </a:r>
          </a:p>
          <a:p>
            <a:pPr>
              <a:buNone/>
            </a:pPr>
            <a:r>
              <a:rPr lang="en-US" altLang="ko-KR" i="1" dirty="0" smtClean="0"/>
              <a:t> &lt;MKL interface library&gt; &lt;MKL threading library&gt; </a:t>
            </a:r>
          </a:p>
          <a:p>
            <a:pPr>
              <a:buNone/>
            </a:pPr>
            <a:r>
              <a:rPr lang="en-US" altLang="ko-KR" i="1" dirty="0" smtClean="0"/>
              <a:t> &lt;MKL cluster library&gt; </a:t>
            </a:r>
          </a:p>
          <a:p>
            <a:pPr>
              <a:buNone/>
            </a:pPr>
            <a:r>
              <a:rPr lang="en-US" altLang="ko-KR" i="1" dirty="0" smtClean="0"/>
              <a:t> &lt;BLACS&gt; &lt;MKL core libraries&gt; [-</a:t>
            </a:r>
            <a:r>
              <a:rPr lang="en-US" altLang="ko-KR" i="1" dirty="0" err="1" smtClean="0"/>
              <a:t>Wl</a:t>
            </a:r>
            <a:r>
              <a:rPr lang="en-US" altLang="ko-KR" i="1" dirty="0" smtClean="0"/>
              <a:t>,--end-group]</a:t>
            </a:r>
          </a:p>
          <a:p>
            <a:pPr>
              <a:buNone/>
            </a:pPr>
            <a:endParaRPr lang="en-US" altLang="ko-KR" i="1" dirty="0" smtClean="0"/>
          </a:p>
          <a:p>
            <a:endParaRPr lang="en-US" altLang="ko-KR" i="1" dirty="0" smtClean="0"/>
          </a:p>
          <a:p>
            <a:r>
              <a:rPr lang="en-US" altLang="ko-KR" i="1" dirty="0" smtClean="0"/>
              <a:t>mpif90 mm_sclp.f90 -lmkl_intel_lp64 </a:t>
            </a:r>
          </a:p>
          <a:p>
            <a:pPr>
              <a:buNone/>
            </a:pPr>
            <a:r>
              <a:rPr lang="en-US" altLang="ko-KR" i="1" dirty="0" smtClean="0"/>
              <a:t>  -</a:t>
            </a:r>
            <a:r>
              <a:rPr lang="en-US" altLang="ko-KR" i="1" dirty="0" err="1" smtClean="0"/>
              <a:t>lmkl_sequential</a:t>
            </a:r>
            <a:r>
              <a:rPr lang="en-US" altLang="ko-KR" i="1" dirty="0" smtClean="0"/>
              <a:t> -lmkl_scalapack_lp64  </a:t>
            </a:r>
          </a:p>
          <a:p>
            <a:pPr>
              <a:buNone/>
            </a:pPr>
            <a:r>
              <a:rPr lang="en-US" altLang="ko-KR" i="1" dirty="0" smtClean="0"/>
              <a:t>  -</a:t>
            </a:r>
            <a:r>
              <a:rPr lang="en-US" altLang="ko-KR" i="1" dirty="0" err="1" smtClean="0"/>
              <a:t>lmkl_core</a:t>
            </a:r>
            <a:r>
              <a:rPr lang="en-US" altLang="ko-KR" i="1" dirty="0" smtClean="0"/>
              <a:t> -lmkl_blacs_openmpi_lp64 –</a:t>
            </a:r>
            <a:r>
              <a:rPr lang="en-US" altLang="ko-KR" i="1" dirty="0" err="1" smtClean="0"/>
              <a:t>lpthread</a:t>
            </a:r>
            <a:endParaRPr lang="en-US" altLang="ko-KR" i="1" dirty="0" smtClean="0"/>
          </a:p>
          <a:p>
            <a:pPr>
              <a:buNone/>
            </a:pPr>
            <a:endParaRPr lang="en-US" altLang="ko-KR" i="1" dirty="0" smtClean="0"/>
          </a:p>
          <a:p>
            <a:r>
              <a:rPr lang="en-US" altLang="ko-KR" i="1" dirty="0" err="1" smtClean="0"/>
              <a:t>mpirun</a:t>
            </a:r>
            <a:r>
              <a:rPr lang="en-US" altLang="ko-KR" i="1" dirty="0" smtClean="0"/>
              <a:t> –n 4 –</a:t>
            </a:r>
            <a:r>
              <a:rPr lang="en-US" altLang="ko-KR" i="1" dirty="0" err="1" smtClean="0"/>
              <a:t>machinefile</a:t>
            </a:r>
            <a:r>
              <a:rPr lang="en-US" altLang="ko-KR" i="1" dirty="0" smtClean="0"/>
              <a:t> ~/mf </a:t>
            </a:r>
            <a:r>
              <a:rPr lang="en-US" altLang="ko-KR" i="1" dirty="0" err="1" smtClean="0"/>
              <a:t>a.out</a:t>
            </a:r>
            <a:r>
              <a:rPr lang="en-US" altLang="ko-KR" i="1" dirty="0" smtClean="0"/>
              <a:t> (0.52 </a:t>
            </a:r>
            <a:r>
              <a:rPr lang="en-US" altLang="ko-KR" i="1" dirty="0" err="1" smtClean="0"/>
              <a:t>secs</a:t>
            </a:r>
            <a:r>
              <a:rPr lang="en-US" altLang="ko-KR" i="1" dirty="0" smtClean="0"/>
              <a:t>)</a:t>
            </a:r>
          </a:p>
          <a:p>
            <a:pPr>
              <a:buNone/>
            </a:pPr>
            <a:endParaRPr lang="en-US" altLang="ko-KR" i="1" dirty="0" smtClean="0"/>
          </a:p>
          <a:p>
            <a:pPr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36</a:t>
            </a:fld>
            <a:endParaRPr lang="en-US" altLang="ko-K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5-stage usage model for FFT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Allocate a descriptor</a:t>
            </a:r>
          </a:p>
          <a:p>
            <a:pPr lvl="1"/>
            <a:r>
              <a:rPr lang="en-US" altLang="ko-KR" dirty="0" err="1" smtClean="0"/>
              <a:t>DftiCreateDescriptor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Optionally adjust the descriptor configuration</a:t>
            </a:r>
          </a:p>
          <a:p>
            <a:pPr lvl="1"/>
            <a:r>
              <a:rPr lang="en-US" altLang="ko-KR" dirty="0" err="1" smtClean="0"/>
              <a:t>DftiSetValue</a:t>
            </a:r>
            <a:r>
              <a:rPr lang="en-US" altLang="ko-KR" dirty="0" smtClean="0"/>
              <a:t>[DM]</a:t>
            </a:r>
          </a:p>
          <a:p>
            <a:pPr lvl="1"/>
            <a:r>
              <a:rPr lang="en-US" altLang="ko-KR" dirty="0" err="1" smtClean="0"/>
              <a:t>DftiGetValue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Commit the descriptor</a:t>
            </a:r>
          </a:p>
          <a:p>
            <a:pPr lvl="1"/>
            <a:r>
              <a:rPr lang="en-US" altLang="ko-KR" dirty="0" err="1" smtClean="0"/>
              <a:t>DftiCommitDescriptor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Compute the transform</a:t>
            </a:r>
          </a:p>
          <a:p>
            <a:pPr lvl="1"/>
            <a:r>
              <a:rPr lang="en-US" altLang="ko-KR" dirty="0" err="1" smtClean="0"/>
              <a:t>DftiComputeForward</a:t>
            </a:r>
            <a:r>
              <a:rPr lang="en-US" altLang="ko-KR" dirty="0" smtClean="0"/>
              <a:t>[DM]</a:t>
            </a:r>
          </a:p>
          <a:p>
            <a:pPr lvl="1"/>
            <a:r>
              <a:rPr lang="en-US" altLang="ko-KR" dirty="0" err="1" smtClean="0"/>
              <a:t>DftiComputeBackward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err="1" smtClean="0"/>
              <a:t>Deallocate</a:t>
            </a:r>
            <a:r>
              <a:rPr lang="en-US" altLang="ko-KR" dirty="0" smtClean="0"/>
              <a:t> the descriptor</a:t>
            </a:r>
          </a:p>
          <a:p>
            <a:pPr lvl="1"/>
            <a:r>
              <a:rPr lang="en-US" altLang="ko-KR" dirty="0" err="1" smtClean="0"/>
              <a:t>DftiFreeDescriptor</a:t>
            </a:r>
            <a:r>
              <a:rPr lang="en-US" altLang="ko-KR" dirty="0" smtClean="0"/>
              <a:t>[DM]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37</a:t>
            </a:fld>
            <a:endParaRPr lang="en-US" altLang="ko-K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Using the MKL FFT function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include 'mkl_dfti.f90‘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Use MKL_DFTI</a:t>
            </a:r>
          </a:p>
          <a:p>
            <a:pPr>
              <a:lnSpc>
                <a:spcPct val="80000"/>
              </a:lnSpc>
              <a:buNone/>
            </a:pP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Integer, parameter :: N=5000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complex(8), dimension(N,N) ::A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complex(8), dimension(N*N) ::A_1D</a:t>
            </a:r>
          </a:p>
          <a:p>
            <a:pPr>
              <a:lnSpc>
                <a:spcPct val="80000"/>
              </a:lnSpc>
              <a:buNone/>
            </a:pP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type(DFTI_DESCRIPTOR), POINTER :: FFT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…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!...put input data into 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do j=1, N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  do </a:t>
            </a:r>
            <a:r>
              <a:rPr lang="en-US" altLang="ko-KR" sz="1200" dirty="0" err="1" smtClean="0"/>
              <a:t>i</a:t>
            </a:r>
            <a:r>
              <a:rPr lang="en-US" altLang="ko-KR" sz="1200" dirty="0" smtClean="0"/>
              <a:t>=1, N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     A_1D((j-1)*</a:t>
            </a:r>
            <a:r>
              <a:rPr lang="en-US" altLang="ko-KR" sz="1200" dirty="0" err="1" smtClean="0"/>
              <a:t>N+i</a:t>
            </a:r>
            <a:r>
              <a:rPr lang="en-US" altLang="ko-KR" sz="1200" dirty="0" smtClean="0"/>
              <a:t>) = A(</a:t>
            </a:r>
            <a:r>
              <a:rPr lang="en-US" altLang="ko-KR" sz="1200" dirty="0" err="1" smtClean="0"/>
              <a:t>i,j</a:t>
            </a:r>
            <a:r>
              <a:rPr lang="en-US" altLang="ko-KR" sz="1200" dirty="0" smtClean="0"/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  </a:t>
            </a:r>
            <a:r>
              <a:rPr lang="en-US" altLang="ko-KR" sz="1200" dirty="0" err="1" smtClean="0"/>
              <a:t>enddo</a:t>
            </a: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err="1" smtClean="0"/>
              <a:t>enddo</a:t>
            </a: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err="1" smtClean="0"/>
              <a:t>len</a:t>
            </a:r>
            <a:r>
              <a:rPr lang="en-US" altLang="ko-KR" sz="1200" dirty="0" smtClean="0"/>
              <a:t>(1)=N; </a:t>
            </a:r>
            <a:r>
              <a:rPr lang="en-US" altLang="ko-KR" sz="1200" dirty="0" err="1" smtClean="0"/>
              <a:t>len</a:t>
            </a:r>
            <a:r>
              <a:rPr lang="en-US" altLang="ko-KR" sz="1200" dirty="0" smtClean="0"/>
              <a:t>(2)=N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! Perform a complex to complex transform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Status = </a:t>
            </a:r>
            <a:r>
              <a:rPr lang="en-US" altLang="ko-KR" sz="1200" dirty="0" err="1" smtClean="0"/>
              <a:t>DftiCreateDescriptor</a:t>
            </a:r>
            <a:r>
              <a:rPr lang="en-US" altLang="ko-KR" sz="1200" dirty="0" smtClean="0"/>
              <a:t>(FFT,DFTI_DOUBLE,DFTI_COMPLEX,2,len)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Status = </a:t>
            </a:r>
            <a:r>
              <a:rPr lang="en-US" altLang="ko-KR" sz="1200" dirty="0" err="1" smtClean="0"/>
              <a:t>DftiCommitDescriptor</a:t>
            </a:r>
            <a:r>
              <a:rPr lang="en-US" altLang="ko-KR" sz="1200" dirty="0" smtClean="0"/>
              <a:t>(FFT)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Status = </a:t>
            </a:r>
            <a:r>
              <a:rPr lang="en-US" altLang="ko-KR" sz="1200" dirty="0" err="1" smtClean="0"/>
              <a:t>DftiComputeForward</a:t>
            </a:r>
            <a:r>
              <a:rPr lang="en-US" altLang="ko-KR" sz="1200" dirty="0" smtClean="0"/>
              <a:t>(FFT,A_1D)   ! A_2D is 1D Array 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Status = </a:t>
            </a:r>
            <a:r>
              <a:rPr lang="en-US" altLang="ko-KR" sz="1200" dirty="0" err="1" smtClean="0"/>
              <a:t>DftiFreeDescriptor</a:t>
            </a:r>
            <a:r>
              <a:rPr lang="en-US" altLang="ko-KR" sz="1200" dirty="0" smtClean="0"/>
              <a:t>(FFT)</a:t>
            </a:r>
          </a:p>
          <a:p>
            <a:pPr>
              <a:lnSpc>
                <a:spcPct val="80000"/>
              </a:lnSpc>
              <a:buNone/>
            </a:pP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do j=1, N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  do </a:t>
            </a:r>
            <a:r>
              <a:rPr lang="en-US" altLang="ko-KR" sz="1200" dirty="0" err="1" smtClean="0"/>
              <a:t>i</a:t>
            </a:r>
            <a:r>
              <a:rPr lang="en-US" altLang="ko-KR" sz="1200" dirty="0" smtClean="0"/>
              <a:t>=1, N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   A(</a:t>
            </a:r>
            <a:r>
              <a:rPr lang="en-US" altLang="ko-KR" sz="1200" dirty="0" err="1" smtClean="0"/>
              <a:t>i,j</a:t>
            </a:r>
            <a:r>
              <a:rPr lang="en-US" altLang="ko-KR" sz="1200" dirty="0" smtClean="0"/>
              <a:t>)=A_1D((j-1)*</a:t>
            </a:r>
            <a:r>
              <a:rPr lang="en-US" altLang="ko-KR" sz="1200" dirty="0" err="1" smtClean="0"/>
              <a:t>N+i</a:t>
            </a:r>
            <a:r>
              <a:rPr lang="en-US" altLang="ko-KR" sz="1200" dirty="0" smtClean="0"/>
              <a:t>)</a:t>
            </a:r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  </a:t>
            </a:r>
            <a:r>
              <a:rPr lang="en-US" altLang="ko-KR" sz="1200" dirty="0" err="1" smtClean="0"/>
              <a:t>enddo</a:t>
            </a:r>
            <a:endParaRPr lang="en-US" altLang="ko-KR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err="1" smtClean="0"/>
              <a:t>enddo</a:t>
            </a:r>
            <a:endParaRPr lang="ko-KR" altLang="en-US" sz="1200" dirty="0" smtClean="0"/>
          </a:p>
          <a:p>
            <a:pPr>
              <a:lnSpc>
                <a:spcPct val="80000"/>
              </a:lnSpc>
              <a:buNone/>
            </a:pPr>
            <a:r>
              <a:rPr lang="en-US" altLang="ko-KR" sz="1200" dirty="0" smtClean="0"/>
              <a:t>…</a:t>
            </a:r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38</a:t>
            </a:fld>
            <a:endParaRPr lang="en-US" altLang="ko-K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Linking &amp; Parallel Performance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Sequential: 0.8573840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ifort</a:t>
            </a:r>
            <a:r>
              <a:rPr lang="en-US" altLang="ko-KR" dirty="0" smtClean="0"/>
              <a:t> fft2d.f90 </a:t>
            </a:r>
          </a:p>
          <a:p>
            <a:pPr lvl="1">
              <a:buNone/>
            </a:pPr>
            <a:r>
              <a:rPr lang="en-US" altLang="ko-KR" dirty="0" smtClean="0"/>
              <a:t>  -lmkl_intel_lp64 -</a:t>
            </a:r>
            <a:r>
              <a:rPr lang="en-US" altLang="ko-KR" dirty="0" err="1" smtClean="0"/>
              <a:t>lmkl_sequential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Threading: 0.1678330 </a:t>
            </a:r>
            <a:r>
              <a:rPr lang="en-US" altLang="ko-KR" dirty="0" err="1" smtClean="0"/>
              <a:t>secs</a:t>
            </a:r>
            <a:r>
              <a:rPr lang="en-US" altLang="ko-KR" dirty="0" smtClean="0"/>
              <a:t> (8 threads)</a:t>
            </a:r>
          </a:p>
          <a:p>
            <a:pPr lvl="1"/>
            <a:r>
              <a:rPr lang="en-US" altLang="ko-KR" dirty="0" err="1" smtClean="0"/>
              <a:t>ifort</a:t>
            </a:r>
            <a:r>
              <a:rPr lang="en-US" altLang="ko-KR" dirty="0" smtClean="0"/>
              <a:t> fft2d.f90 </a:t>
            </a:r>
          </a:p>
          <a:p>
            <a:pPr lvl="1">
              <a:buNone/>
            </a:pPr>
            <a:r>
              <a:rPr lang="en-US" altLang="ko-KR" dirty="0" smtClean="0"/>
              <a:t> -lmkl_intel_lp64 -</a:t>
            </a:r>
            <a:r>
              <a:rPr lang="en-US" altLang="ko-KR" dirty="0" err="1" smtClean="0"/>
              <a:t>lmkl_intel_thread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-liomp5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39</a:t>
            </a:fld>
            <a:endParaRPr lang="en-US" altLang="ko-K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Using Library 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PROGRAM MMU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IMPLICIT NONE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INTEGER, PARAMETER :: N=2048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REAL(8), DIMENSION(N,N) :: A, B, C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…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DO J=1,ND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J=DFLOAT(J)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DO I=1,NDI=DFLOAT(I)    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A(I,J)=1.D-3*DI+1.D-6*DJ    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B(I,J)=1.D-3*(DI+DJ)+1.D-6*(DI-DJ)    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 C(I,J)=0.D0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   END DO</a:t>
            </a: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END DO</a:t>
            </a:r>
          </a:p>
          <a:p>
            <a:pPr>
              <a:lnSpc>
                <a:spcPct val="70000"/>
              </a:lnSpc>
              <a:buNone/>
            </a:pPr>
            <a:endParaRPr lang="en-US" altLang="ko-KR" sz="1800" dirty="0" smtClean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  <a:p>
            <a:pPr>
              <a:lnSpc>
                <a:spcPct val="70000"/>
              </a:lnSpc>
              <a:buNone/>
            </a:pPr>
            <a:r>
              <a:rPr lang="pt-BR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CALL DGEMM('N', 'N', N, N, N, 1.0D0, A, ND, B, ND, 0.0D0, C, ND)</a:t>
            </a:r>
            <a:endParaRPr lang="en-US" altLang="ko-KR" sz="1800" dirty="0" smtClean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  <a:p>
            <a:pPr>
              <a:lnSpc>
                <a:spcPct val="70000"/>
              </a:lnSpc>
              <a:buNone/>
            </a:pPr>
            <a:endParaRPr lang="en-US" altLang="ko-KR" sz="1800" dirty="0" smtClean="0">
              <a:solidFill>
                <a:srgbClr val="000000"/>
              </a:solidFill>
              <a:latin typeface="Courier New" pitchFamily="49" charset="0"/>
              <a:ea typeface="돋움" pitchFamily="50" charset="-127"/>
              <a:cs typeface="Tahoma" pitchFamily="34" charset="0"/>
            </a:endParaRPr>
          </a:p>
          <a:p>
            <a:pPr>
              <a:lnSpc>
                <a:spcPct val="70000"/>
              </a:lnSpc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Courier New" pitchFamily="49" charset="0"/>
                <a:ea typeface="돋움" pitchFamily="50" charset="-127"/>
                <a:cs typeface="Tahoma" pitchFamily="34" charset="0"/>
              </a:rPr>
              <a:t>END</a:t>
            </a:r>
            <a:endParaRPr lang="ko-KR" altLang="en-US" sz="1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4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Cluster FFT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Initiate MPI by calling </a:t>
            </a:r>
            <a:r>
              <a:rPr lang="en-US" altLang="ko-KR" dirty="0" err="1" smtClean="0">
                <a:solidFill>
                  <a:srgbClr val="FF0000"/>
                </a:solidFill>
              </a:rPr>
              <a:t>MPI_Init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Allocate a descriptor</a:t>
            </a:r>
          </a:p>
          <a:p>
            <a:pPr lvl="1"/>
            <a:r>
              <a:rPr lang="en-US" altLang="ko-KR" dirty="0" err="1" smtClean="0"/>
              <a:t>DftiCreateDescriptor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Optionally adjust the descriptor configuration</a:t>
            </a:r>
          </a:p>
          <a:p>
            <a:pPr lvl="1"/>
            <a:r>
              <a:rPr lang="en-US" altLang="ko-KR" dirty="0" err="1" smtClean="0"/>
              <a:t>DftiSetValue</a:t>
            </a:r>
            <a:r>
              <a:rPr lang="en-US" altLang="ko-KR" dirty="0" smtClean="0"/>
              <a:t>[DM]</a:t>
            </a:r>
          </a:p>
          <a:p>
            <a:pPr lvl="1"/>
            <a:r>
              <a:rPr lang="en-US" altLang="ko-KR" dirty="0" err="1" smtClean="0"/>
              <a:t>DftiGetValue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Create arrays for local parts of data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Commit the descriptor</a:t>
            </a:r>
          </a:p>
          <a:p>
            <a:pPr lvl="1"/>
            <a:r>
              <a:rPr lang="en-US" altLang="ko-KR" dirty="0" err="1" smtClean="0"/>
              <a:t>DftiCommitDescriptor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/>
              <a:t>Compute the transform</a:t>
            </a:r>
          </a:p>
          <a:p>
            <a:pPr lvl="1"/>
            <a:r>
              <a:rPr lang="en-US" altLang="ko-KR" dirty="0" err="1" smtClean="0"/>
              <a:t>DftiComputeForward</a:t>
            </a:r>
            <a:r>
              <a:rPr lang="en-US" altLang="ko-KR" dirty="0" smtClean="0"/>
              <a:t>[DM]</a:t>
            </a:r>
          </a:p>
          <a:p>
            <a:pPr lvl="1"/>
            <a:r>
              <a:rPr lang="en-US" altLang="ko-KR" dirty="0" err="1" smtClean="0"/>
              <a:t>DftiComputeBackward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Optionally gather local data into the global array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err="1" smtClean="0"/>
              <a:t>Deallocate</a:t>
            </a:r>
            <a:r>
              <a:rPr lang="en-US" altLang="ko-KR" dirty="0" smtClean="0"/>
              <a:t> the descriptor</a:t>
            </a:r>
          </a:p>
          <a:p>
            <a:pPr lvl="1"/>
            <a:r>
              <a:rPr lang="en-US" altLang="ko-KR" dirty="0" err="1" smtClean="0"/>
              <a:t>DftiFreeDescriptor</a:t>
            </a:r>
            <a:r>
              <a:rPr lang="en-US" altLang="ko-KR" dirty="0" smtClean="0"/>
              <a:t>[DM]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ko-KR" dirty="0" smtClean="0">
                <a:solidFill>
                  <a:srgbClr val="FF0000"/>
                </a:solidFill>
              </a:rPr>
              <a:t>Finalize MPI</a:t>
            </a:r>
            <a:endParaRPr lang="ko-KR" altLang="en-US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40</a:t>
            </a:fld>
            <a:endParaRPr lang="en-US" altLang="ko-K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Cluster FFT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41</a:t>
            </a:fld>
            <a:endParaRPr lang="en-US" altLang="ko-KR"/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altLang="ko-KR" dirty="0" smtClean="0"/>
              <a:t>include 'mkl_cdft.f90‘</a:t>
            </a:r>
          </a:p>
          <a:p>
            <a:pPr>
              <a:buNone/>
            </a:pPr>
            <a:r>
              <a:rPr lang="en-US" altLang="ko-KR" dirty="0" smtClean="0"/>
              <a:t>Use MKL_CDFT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include '</a:t>
            </a:r>
            <a:r>
              <a:rPr lang="en-US" altLang="ko-KR" dirty="0" err="1" smtClean="0"/>
              <a:t>mpif.h</a:t>
            </a:r>
            <a:r>
              <a:rPr lang="en-US" altLang="ko-KR" dirty="0" smtClean="0"/>
              <a:t>'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integer, parameter :: N=5000</a:t>
            </a:r>
          </a:p>
          <a:p>
            <a:pPr>
              <a:buNone/>
            </a:pPr>
            <a:r>
              <a:rPr lang="en-US" altLang="ko-KR" dirty="0" smtClean="0"/>
              <a:t>complex(8), dimension(N,N) ::A</a:t>
            </a:r>
          </a:p>
          <a:p>
            <a:pPr>
              <a:buNone/>
            </a:pPr>
            <a:r>
              <a:rPr lang="en-US" altLang="ko-KR" dirty="0" smtClean="0"/>
              <a:t>integer </a:t>
            </a:r>
            <a:r>
              <a:rPr lang="en-US" altLang="ko-KR" dirty="0" err="1" smtClean="0"/>
              <a:t>len</a:t>
            </a:r>
            <a:r>
              <a:rPr lang="en-US" altLang="ko-KR" dirty="0" smtClean="0"/>
              <a:t>(2)</a:t>
            </a:r>
          </a:p>
          <a:p>
            <a:pPr>
              <a:buNone/>
            </a:pPr>
            <a:r>
              <a:rPr lang="en-US" altLang="ko-KR" dirty="0" smtClean="0"/>
              <a:t>…</a:t>
            </a:r>
          </a:p>
          <a:p>
            <a:pPr>
              <a:buNone/>
            </a:pPr>
            <a:r>
              <a:rPr lang="en-US" altLang="ko-KR" dirty="0" smtClean="0"/>
              <a:t>complex(8), </a:t>
            </a:r>
            <a:r>
              <a:rPr lang="en-US" altLang="ko-KR" dirty="0" err="1" smtClean="0"/>
              <a:t>allocatable</a:t>
            </a:r>
            <a:r>
              <a:rPr lang="en-US" altLang="ko-KR" dirty="0" smtClean="0"/>
              <a:t>, dimension(:) :: local_A1D</a:t>
            </a:r>
          </a:p>
          <a:p>
            <a:pPr>
              <a:buNone/>
            </a:pPr>
            <a:r>
              <a:rPr lang="en-US" altLang="ko-KR" dirty="0" smtClean="0"/>
              <a:t>integer :: </a:t>
            </a:r>
            <a:r>
              <a:rPr lang="en-US" altLang="ko-KR" dirty="0" err="1" smtClean="0"/>
              <a:t>lsize,nx,lstart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call MPI_INIT(</a:t>
            </a:r>
            <a:r>
              <a:rPr lang="en-US" altLang="ko-KR" dirty="0" err="1" smtClean="0"/>
              <a:t>ierr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call MPI_COMM_SIZE(</a:t>
            </a:r>
            <a:r>
              <a:rPr lang="en-US" altLang="ko-KR" dirty="0" err="1" smtClean="0"/>
              <a:t>MPI_COMM_WORLD,isize,ierr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call MPI_COMM_RANK(</a:t>
            </a:r>
            <a:r>
              <a:rPr lang="en-US" altLang="ko-KR" dirty="0" err="1" smtClean="0"/>
              <a:t>MPI_COMM_WORLD,iam,ierr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err="1" smtClean="0"/>
              <a:t>len</a:t>
            </a:r>
            <a:r>
              <a:rPr lang="en-US" altLang="ko-KR" dirty="0" smtClean="0"/>
              <a:t>(1)=N; </a:t>
            </a:r>
            <a:r>
              <a:rPr lang="en-US" altLang="ko-KR" dirty="0" err="1" smtClean="0"/>
              <a:t>len</a:t>
            </a:r>
            <a:r>
              <a:rPr lang="en-US" altLang="ko-KR" dirty="0" smtClean="0"/>
              <a:t>(2)=N</a:t>
            </a:r>
          </a:p>
          <a:p>
            <a:pPr>
              <a:buNone/>
            </a:pPr>
            <a:r>
              <a:rPr lang="en-US" altLang="ko-KR" dirty="0" smtClean="0"/>
              <a:t>! Perform a complex to complex transform</a:t>
            </a:r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DftiCreateDescriptorDM</a:t>
            </a:r>
            <a:r>
              <a:rPr lang="en-US" altLang="ko-KR" dirty="0" smtClean="0"/>
              <a:t>(MPI_COMM_WORLD,FFT,DFTI_DOUBLE,DFTI_COMPLEX,2,len)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!Ask necessary length of in and out arrays and allocate memory</a:t>
            </a:r>
          </a:p>
          <a:p>
            <a:pPr>
              <a:buNone/>
            </a:pPr>
            <a:r>
              <a:rPr lang="en-US" altLang="ko-KR" dirty="0" smtClean="0"/>
              <a:t>status=</a:t>
            </a:r>
            <a:r>
              <a:rPr lang="en-US" altLang="ko-KR" dirty="0" err="1" smtClean="0"/>
              <a:t>DftiGetValueDM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FFT,CDFT_LOCAL_SIZE,lsize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status=</a:t>
            </a:r>
            <a:r>
              <a:rPr lang="en-US" altLang="ko-KR" dirty="0" err="1" smtClean="0"/>
              <a:t>DftiGetValueDM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FFT,CDFT_LOCAL_NX,nx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r>
              <a:rPr lang="en-US" altLang="ko-KR" dirty="0" smtClean="0"/>
              <a:t>status=</a:t>
            </a:r>
            <a:r>
              <a:rPr lang="en-US" altLang="ko-KR" dirty="0" err="1" smtClean="0"/>
              <a:t>DftiGetValueDM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FFT,CDFT_LOCAL_X_START,lstart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Cluster FFT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42</a:t>
            </a:fld>
            <a:endParaRPr lang="en-US" altLang="ko-KR"/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altLang="ko-KR" dirty="0" smtClean="0"/>
              <a:t>allocate(local_A1D(</a:t>
            </a:r>
            <a:r>
              <a:rPr lang="en-US" altLang="ko-KR" dirty="0" err="1" smtClean="0"/>
              <a:t>lsize</a:t>
            </a:r>
            <a:r>
              <a:rPr lang="en-US" altLang="ko-KR" dirty="0" smtClean="0"/>
              <a:t>))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do j=1, </a:t>
            </a:r>
            <a:r>
              <a:rPr lang="en-US" altLang="ko-KR" dirty="0" err="1" smtClean="0"/>
              <a:t>ny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  do </a:t>
            </a:r>
            <a:r>
              <a:rPr lang="en-US" altLang="ko-KR" dirty="0" err="1" smtClean="0"/>
              <a:t>i</a:t>
            </a:r>
            <a:r>
              <a:rPr lang="en-US" altLang="ko-KR" dirty="0" smtClean="0"/>
              <a:t>=1, N</a:t>
            </a:r>
          </a:p>
          <a:p>
            <a:pPr>
              <a:buNone/>
            </a:pPr>
            <a:r>
              <a:rPr lang="en-US" altLang="ko-KR" dirty="0" smtClean="0"/>
              <a:t>   local_A1D((j-1)*</a:t>
            </a:r>
            <a:r>
              <a:rPr lang="en-US" altLang="ko-KR" dirty="0" err="1" smtClean="0"/>
              <a:t>N+i</a:t>
            </a:r>
            <a:r>
              <a:rPr lang="en-US" altLang="ko-KR" dirty="0" smtClean="0"/>
              <a:t>)=A(i,j-1+lstart)</a:t>
            </a:r>
          </a:p>
          <a:p>
            <a:pPr>
              <a:buNone/>
            </a:pPr>
            <a:r>
              <a:rPr lang="en-US" altLang="ko-KR" dirty="0" smtClean="0"/>
              <a:t>  </a:t>
            </a: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r>
              <a:rPr lang="en-US" altLang="ko-KR" dirty="0" err="1" smtClean="0"/>
              <a:t>enddo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DftiCommitDescriptorDM</a:t>
            </a:r>
            <a:r>
              <a:rPr lang="en-US" altLang="ko-KR" dirty="0" smtClean="0"/>
              <a:t>(FFT)</a:t>
            </a:r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DftiComputeForwardDM</a:t>
            </a:r>
            <a:r>
              <a:rPr lang="en-US" altLang="ko-KR" dirty="0" smtClean="0"/>
              <a:t>(FFT,local_A1D)</a:t>
            </a:r>
          </a:p>
          <a:p>
            <a:pPr>
              <a:buNone/>
            </a:pPr>
            <a:r>
              <a:rPr lang="en-US" altLang="ko-KR" dirty="0" smtClean="0"/>
              <a:t>Status = </a:t>
            </a:r>
            <a:r>
              <a:rPr lang="en-US" altLang="ko-KR" dirty="0" err="1" smtClean="0"/>
              <a:t>DftiFreeDescriptorDM</a:t>
            </a:r>
            <a:r>
              <a:rPr lang="en-US" altLang="ko-KR" dirty="0" smtClean="0"/>
              <a:t>(FFT)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mpi_gather</a:t>
            </a:r>
            <a:r>
              <a:rPr lang="en-US" altLang="ko-KR" dirty="0" smtClean="0"/>
              <a:t>(local_A1D,lsize,MPI_COMPLEX16,A,lsize,MPI_COMPLEX16,0, &amp;</a:t>
            </a:r>
          </a:p>
          <a:p>
            <a:pPr>
              <a:buNone/>
            </a:pPr>
            <a:r>
              <a:rPr lang="en-US" altLang="ko-KR" dirty="0" smtClean="0"/>
              <a:t>        </a:t>
            </a:r>
            <a:r>
              <a:rPr lang="en-US" altLang="ko-KR" dirty="0" err="1" smtClean="0"/>
              <a:t>mpi_comm_world,ierr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err="1" smtClean="0"/>
              <a:t>deallocate</a:t>
            </a:r>
            <a:r>
              <a:rPr lang="en-US" altLang="ko-KR" dirty="0" smtClean="0"/>
              <a:t>(local_A1D)</a:t>
            </a:r>
          </a:p>
          <a:p>
            <a:pPr>
              <a:buNone/>
            </a:pPr>
            <a:r>
              <a:rPr lang="en-US" altLang="ko-KR" dirty="0" smtClean="0"/>
              <a:t>call </a:t>
            </a:r>
            <a:r>
              <a:rPr lang="en-US" altLang="ko-KR" dirty="0" err="1" smtClean="0"/>
              <a:t>mpi_finalize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ierr</a:t>
            </a:r>
            <a:r>
              <a:rPr lang="en-US" altLang="ko-KR" dirty="0" smtClean="0"/>
              <a:t>)</a:t>
            </a:r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dirty="0" smtClean="0"/>
              <a:t>end</a:t>
            </a:r>
            <a:endParaRPr lang="ko-KR" alt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Linking Cluster FFT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Sequential: 0.5064750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mpif90 cfft2d.f90 -</a:t>
            </a:r>
            <a:r>
              <a:rPr lang="en-US" altLang="ko-KR" dirty="0" err="1" smtClean="0"/>
              <a:t>lmkl_cdft_core</a:t>
            </a:r>
            <a:r>
              <a:rPr lang="en-US" altLang="ko-KR" dirty="0" smtClean="0"/>
              <a:t> -lmkl_intel_lp64 </a:t>
            </a:r>
          </a:p>
          <a:p>
            <a:pPr lvl="1">
              <a:buNone/>
            </a:pPr>
            <a:r>
              <a:rPr lang="en-US" altLang="ko-KR" dirty="0" smtClean="0"/>
              <a:t>  -</a:t>
            </a:r>
            <a:r>
              <a:rPr lang="en-US" altLang="ko-KR" dirty="0" err="1" smtClean="0"/>
              <a:t>lmkl_sequential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-lmkl_blacs_openmpi_lp64</a:t>
            </a:r>
          </a:p>
          <a:p>
            <a:pPr lvl="1"/>
            <a:r>
              <a:rPr lang="en-US" altLang="ko-KR" dirty="0" smtClean="0"/>
              <a:t> </a:t>
            </a:r>
            <a:r>
              <a:rPr lang="en-US" altLang="ko-KR" dirty="0" err="1" smtClean="0"/>
              <a:t>mpirun</a:t>
            </a:r>
            <a:r>
              <a:rPr lang="en-US" altLang="ko-KR" dirty="0" smtClean="0"/>
              <a:t> -n 4 -</a:t>
            </a:r>
            <a:r>
              <a:rPr lang="en-US" altLang="ko-KR" dirty="0" err="1" smtClean="0"/>
              <a:t>machinefile</a:t>
            </a:r>
            <a:r>
              <a:rPr lang="en-US" altLang="ko-KR" dirty="0" smtClean="0"/>
              <a:t> ./mf </a:t>
            </a:r>
            <a:r>
              <a:rPr lang="en-US" altLang="ko-KR" dirty="0" err="1" smtClean="0"/>
              <a:t>a.out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Multi-Threading: 0.2698030 </a:t>
            </a:r>
            <a:r>
              <a:rPr lang="en-US" altLang="ko-KR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mpif90 cfft2d.f90 -</a:t>
            </a:r>
            <a:r>
              <a:rPr lang="en-US" altLang="ko-KR" dirty="0" err="1" smtClean="0"/>
              <a:t>lmkl_cdft_core</a:t>
            </a:r>
            <a:r>
              <a:rPr lang="en-US" altLang="ko-KR" dirty="0" smtClean="0"/>
              <a:t> -lmkl_intel_lp64 </a:t>
            </a:r>
          </a:p>
          <a:p>
            <a:pPr lvl="1">
              <a:buNone/>
            </a:pPr>
            <a:r>
              <a:rPr lang="en-US" altLang="ko-KR" dirty="0" smtClean="0"/>
              <a:t>  -</a:t>
            </a:r>
            <a:r>
              <a:rPr lang="en-US" altLang="ko-KR" dirty="0" err="1" smtClean="0"/>
              <a:t>lmkl_intel_thread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</a:t>
            </a:r>
          </a:p>
          <a:p>
            <a:pPr lvl="1">
              <a:buNone/>
            </a:pPr>
            <a:r>
              <a:rPr lang="en-US" altLang="ko-KR" dirty="0" smtClean="0"/>
              <a:t>  -lmkl_blacs_openmpi_lp64 –liomp5</a:t>
            </a:r>
          </a:p>
          <a:p>
            <a:pPr lvl="1"/>
            <a:r>
              <a:rPr lang="en-US" altLang="ko-KR" dirty="0" err="1" smtClean="0"/>
              <a:t>mpirun</a:t>
            </a:r>
            <a:r>
              <a:rPr lang="en-US" altLang="ko-KR" dirty="0" smtClean="0"/>
              <a:t> -n 4 -</a:t>
            </a:r>
            <a:r>
              <a:rPr lang="en-US" altLang="ko-KR" dirty="0" err="1" smtClean="0"/>
              <a:t>machinefile</a:t>
            </a:r>
            <a:r>
              <a:rPr lang="en-US" altLang="ko-KR" dirty="0" smtClean="0"/>
              <a:t> ./mf </a:t>
            </a:r>
            <a:r>
              <a:rPr lang="en-US" altLang="ko-KR" dirty="0" err="1" smtClean="0"/>
              <a:t>a.out</a:t>
            </a: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43</a:t>
            </a:fld>
            <a:endParaRPr lang="en-US" altLang="ko-KR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Thank you!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44</a:t>
            </a:fld>
            <a:endParaRPr lang="en-US" altLang="ko-K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Hand coding performance</a:t>
            </a:r>
            <a:endParaRPr lang="ko-KR" alt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Tachyon2 Intel Xeon X5570(Nehalem) </a:t>
            </a:r>
            <a:r>
              <a:rPr lang="en-US" altLang="ko-KR" dirty="0" smtClean="0"/>
              <a:t>2.93GHz, PGI 9.0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pgf90 mm.f90: 143.09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/>
              <a:t>pgf90 mm.f90 –fast –</a:t>
            </a:r>
            <a:r>
              <a:rPr lang="en-US" altLang="ko-KR" dirty="0" err="1"/>
              <a:t>tp</a:t>
            </a:r>
            <a:r>
              <a:rPr lang="en-US" altLang="ko-KR" dirty="0"/>
              <a:t> nehalem-64: 13.31 </a:t>
            </a:r>
            <a:r>
              <a:rPr lang="en-US" altLang="ko-KR" dirty="0" err="1"/>
              <a:t>secs</a:t>
            </a:r>
            <a:endParaRPr lang="en-US" altLang="ko-KR" dirty="0"/>
          </a:p>
          <a:p>
            <a:pPr lvl="1"/>
            <a:r>
              <a:rPr lang="en-US" altLang="ko-KR" dirty="0" smtClean="0"/>
              <a:t>pgf90 </a:t>
            </a:r>
            <a:r>
              <a:rPr lang="en-US" altLang="ko-KR" dirty="0" smtClean="0"/>
              <a:t>mmbup.f90: 12.45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pgf90 </a:t>
            </a:r>
            <a:r>
              <a:rPr lang="en-US" altLang="ko-KR" dirty="0" smtClean="0"/>
              <a:t>mmbup.f90 –fast –</a:t>
            </a:r>
            <a:r>
              <a:rPr lang="en-US" altLang="ko-KR" dirty="0" err="1" smtClean="0"/>
              <a:t>tp</a:t>
            </a:r>
            <a:r>
              <a:rPr lang="en-US" altLang="ko-KR" dirty="0" smtClean="0"/>
              <a:t> nehalem-64: 9.18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OpenMP Parallelization: OMP_NUM_THREADS=4</a:t>
            </a:r>
          </a:p>
          <a:p>
            <a:pPr lvl="1"/>
            <a:r>
              <a:rPr lang="en-US" altLang="ko-KR" dirty="0" smtClean="0"/>
              <a:t>pgf90 –mp mm_omp.f90: 49.88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pgf90 -mp mm_omp.f90 -fast -</a:t>
            </a:r>
            <a:r>
              <a:rPr lang="en-US" altLang="ko-KR" dirty="0" err="1" smtClean="0"/>
              <a:t>tp</a:t>
            </a:r>
            <a:r>
              <a:rPr lang="en-US" altLang="ko-KR" dirty="0" smtClean="0"/>
              <a:t> nehalem-64: 4.62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5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Using Library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BLAS</a:t>
            </a:r>
          </a:p>
          <a:p>
            <a:pPr lvl="1"/>
            <a:r>
              <a:rPr lang="en-US" altLang="ko-KR" dirty="0" smtClean="0"/>
              <a:t>pgf90 mmblas.f90 –</a:t>
            </a:r>
            <a:r>
              <a:rPr lang="en-US" altLang="ko-KR" dirty="0" err="1" smtClean="0"/>
              <a:t>lblas</a:t>
            </a:r>
            <a:r>
              <a:rPr lang="en-US" altLang="ko-KR" dirty="0" smtClean="0"/>
              <a:t>: 19.30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Intel® Math Kernel Library</a:t>
            </a:r>
          </a:p>
          <a:p>
            <a:pPr lvl="1"/>
            <a:r>
              <a:rPr lang="en-US" altLang="ko-KR" dirty="0" smtClean="0"/>
              <a:t>pgf90 mmblas.f90 </a:t>
            </a:r>
            <a:r>
              <a:rPr lang="en-US" altLang="ko-KR" dirty="0" smtClean="0"/>
              <a:t>-</a:t>
            </a:r>
            <a:r>
              <a:rPr lang="en-US" altLang="ko-KR" dirty="0" smtClean="0"/>
              <a:t>lmkl_intel_lp64 </a:t>
            </a:r>
          </a:p>
          <a:p>
            <a:pPr lvl="1">
              <a:buNone/>
            </a:pPr>
            <a:r>
              <a:rPr lang="en-US" altLang="ko-KR" dirty="0" smtClean="0"/>
              <a:t>  –</a:t>
            </a:r>
            <a:r>
              <a:rPr lang="en-US" altLang="ko-KR" dirty="0" err="1" smtClean="0"/>
              <a:t>lmkl_sequential</a:t>
            </a:r>
            <a:r>
              <a:rPr lang="en-US" altLang="ko-KR" dirty="0" smtClean="0"/>
              <a:t> -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: 1.43 </a:t>
            </a:r>
            <a:r>
              <a:rPr lang="en-US" altLang="ko-KR" dirty="0" err="1" smtClean="0"/>
              <a:t>secs</a:t>
            </a:r>
            <a:endParaRPr lang="en-US" altLang="ko-KR" dirty="0" smtClean="0"/>
          </a:p>
          <a:p>
            <a:pPr lvl="1">
              <a:buNone/>
            </a:pPr>
            <a:endParaRPr lang="en-US" altLang="ko-KR" dirty="0" smtClean="0"/>
          </a:p>
          <a:p>
            <a:pPr lvl="1"/>
            <a:r>
              <a:rPr lang="en-US" altLang="ko-KR" dirty="0" smtClean="0"/>
              <a:t>pgf90 mmblas.f90 </a:t>
            </a:r>
            <a:r>
              <a:rPr lang="en-US" altLang="ko-KR" dirty="0" smtClean="0"/>
              <a:t>–</a:t>
            </a:r>
            <a:r>
              <a:rPr lang="en-US" altLang="ko-KR" dirty="0" smtClean="0"/>
              <a:t>lmkl_intel_lp64 </a:t>
            </a:r>
          </a:p>
          <a:p>
            <a:pPr lvl="1">
              <a:buNone/>
            </a:pPr>
            <a:r>
              <a:rPr lang="en-US" altLang="ko-KR" dirty="0" smtClean="0"/>
              <a:t>  -</a:t>
            </a:r>
            <a:r>
              <a:rPr lang="en-US" altLang="ko-KR" dirty="0" err="1" smtClean="0"/>
              <a:t>lmkl_pgi_thread</a:t>
            </a:r>
            <a:r>
              <a:rPr lang="en-US" altLang="ko-KR" dirty="0" smtClean="0"/>
              <a:t> –</a:t>
            </a:r>
            <a:r>
              <a:rPr lang="en-US" altLang="ko-KR" dirty="0" err="1" smtClean="0"/>
              <a:t>lmkl_core</a:t>
            </a:r>
            <a:r>
              <a:rPr lang="en-US" altLang="ko-KR" dirty="0" smtClean="0"/>
              <a:t> –mp: 0.39 </a:t>
            </a:r>
            <a:r>
              <a:rPr lang="en-US" altLang="ko-KR" dirty="0" err="1" smtClean="0"/>
              <a:t>secs</a:t>
            </a:r>
            <a:r>
              <a:rPr lang="en-US" altLang="ko-KR" dirty="0" smtClean="0"/>
              <a:t> </a:t>
            </a:r>
          </a:p>
          <a:p>
            <a:pPr lvl="1">
              <a:buNone/>
            </a:pPr>
            <a:r>
              <a:rPr lang="en-US" altLang="ko-KR" dirty="0" smtClean="0"/>
              <a:t>	(Multi-threading: OMP_NUM_THREADS=4)</a:t>
            </a:r>
          </a:p>
          <a:p>
            <a:pPr lvl="1">
              <a:buNone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6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Math kernel library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7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MKL Functionality 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Dense Linear Algebra - BLAS, LAPACK</a:t>
            </a:r>
          </a:p>
          <a:p>
            <a:r>
              <a:rPr lang="en-US" altLang="ko-KR" dirty="0" smtClean="0"/>
              <a:t>Sparse Linear Algebra - Direct sparse solver, iterative sparse solver, sparse BLAS</a:t>
            </a:r>
          </a:p>
          <a:p>
            <a:r>
              <a:rPr lang="en-US" altLang="ko-KR" dirty="0" smtClean="0"/>
              <a:t>Fast Fourier transforms  </a:t>
            </a:r>
          </a:p>
          <a:p>
            <a:r>
              <a:rPr lang="en-US" altLang="ko-KR" dirty="0" smtClean="0"/>
              <a:t>Vector Math Library (VML)</a:t>
            </a:r>
          </a:p>
          <a:p>
            <a:r>
              <a:rPr lang="en-US" altLang="ko-KR" dirty="0" smtClean="0"/>
              <a:t>Vector Statistical Library (VSL)  </a:t>
            </a:r>
          </a:p>
          <a:p>
            <a:r>
              <a:rPr lang="en-US" altLang="ko-KR" dirty="0" smtClean="0"/>
              <a:t>Thread-safe and extensively threaded using the </a:t>
            </a:r>
            <a:r>
              <a:rPr lang="en-US" altLang="ko-KR" dirty="0" err="1" smtClean="0"/>
              <a:t>OpenMP</a:t>
            </a:r>
            <a:r>
              <a:rPr lang="en-US" altLang="ko-KR" dirty="0" smtClean="0"/>
              <a:t>* technology</a:t>
            </a:r>
          </a:p>
          <a:p>
            <a:r>
              <a:rPr lang="en-US" altLang="ko-KR" dirty="0" smtClean="0"/>
              <a:t>Cluster Support - </a:t>
            </a:r>
            <a:r>
              <a:rPr lang="en-US" altLang="ko-KR" dirty="0" err="1" smtClean="0"/>
              <a:t>ScaLAPACK</a:t>
            </a:r>
            <a:r>
              <a:rPr lang="en-US" altLang="ko-KR" dirty="0" smtClean="0"/>
              <a:t>, Cluster FFT</a:t>
            </a:r>
          </a:p>
          <a:p>
            <a:endParaRPr lang="en-US" altLang="ko-KR" dirty="0" smtClean="0"/>
          </a:p>
          <a:p>
            <a:pPr>
              <a:buNone/>
            </a:pPr>
            <a:r>
              <a:rPr lang="en-US" altLang="ko-KR" u="sng" dirty="0" smtClean="0">
                <a:solidFill>
                  <a:schemeClr val="tx1"/>
                </a:solidFill>
              </a:rPr>
              <a:t>http://software.intel.com/sites/products/documentation/hpc/mkl/mklman/index.htm</a:t>
            </a:r>
            <a:endParaRPr lang="ko-KR" altLang="en-US" u="sng" dirty="0">
              <a:solidFill>
                <a:schemeClr val="tx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8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Requirements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H/W</a:t>
            </a:r>
          </a:p>
          <a:p>
            <a:pPr lvl="1"/>
            <a:r>
              <a:rPr lang="en-US" altLang="ko-KR" dirty="0" smtClean="0"/>
              <a:t>IA-32, Intel® 64 Architecture</a:t>
            </a:r>
          </a:p>
          <a:p>
            <a:r>
              <a:rPr lang="en-US" altLang="ko-KR" dirty="0" smtClean="0"/>
              <a:t>OS</a:t>
            </a:r>
          </a:p>
          <a:p>
            <a:pPr lvl="1"/>
            <a:r>
              <a:rPr lang="en-US" altLang="ko-KR" dirty="0" smtClean="0"/>
              <a:t>Windows or Linux</a:t>
            </a:r>
          </a:p>
          <a:p>
            <a:r>
              <a:rPr lang="en-US" altLang="ko-KR" dirty="0" smtClean="0"/>
              <a:t>Compilers (Fortran, C/C++)</a:t>
            </a:r>
          </a:p>
          <a:p>
            <a:pPr lvl="1"/>
            <a:r>
              <a:rPr lang="en-US" altLang="ko-KR" dirty="0" smtClean="0"/>
              <a:t>Linux – </a:t>
            </a:r>
            <a:r>
              <a:rPr lang="en-US" altLang="ko-KR" dirty="0" smtClean="0">
                <a:solidFill>
                  <a:srgbClr val="FF0000"/>
                </a:solidFill>
              </a:rPr>
              <a:t>Intel</a:t>
            </a:r>
            <a:r>
              <a:rPr lang="en-US" altLang="ko-KR" dirty="0" smtClean="0"/>
              <a:t>, GNU, PGI</a:t>
            </a:r>
          </a:p>
          <a:p>
            <a:pPr lvl="1"/>
            <a:r>
              <a:rPr lang="en-US" altLang="ko-KR" dirty="0" smtClean="0"/>
              <a:t>Windows – Intel, MS, PGI</a:t>
            </a:r>
          </a:p>
          <a:p>
            <a:r>
              <a:rPr lang="en-US" altLang="ko-KR" dirty="0" smtClean="0"/>
              <a:t>MPI</a:t>
            </a:r>
          </a:p>
          <a:p>
            <a:pPr lvl="1"/>
            <a:r>
              <a:rPr lang="en-US" altLang="ko-KR" dirty="0" smtClean="0"/>
              <a:t>Linux – Intel, MPICH2, </a:t>
            </a:r>
            <a:r>
              <a:rPr lang="en-US" altLang="ko-KR" dirty="0" err="1" smtClean="0">
                <a:solidFill>
                  <a:srgbClr val="FF0000"/>
                </a:solidFill>
              </a:rPr>
              <a:t>OpenMPI</a:t>
            </a:r>
            <a:r>
              <a:rPr lang="en-US" altLang="ko-KR" dirty="0" smtClean="0"/>
              <a:t>, SGI MPT</a:t>
            </a:r>
          </a:p>
          <a:p>
            <a:pPr lvl="1"/>
            <a:r>
              <a:rPr lang="en-US" altLang="ko-KR" dirty="0" smtClean="0"/>
              <a:t>Windows – Intel, MPICH2, MS MPI 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28BB64-0766-47D8-A5AD-4CB8621F8B17}" type="slidenum">
              <a:rPr lang="ko-KR" altLang="en-US" smtClean="0"/>
              <a:pPr>
                <a:defRPr/>
              </a:pPr>
              <a:t>9</a:t>
            </a:fld>
            <a:endParaRPr lang="en-US" altLang="ko-K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gEC8fRL0Ybu3QTwgZePQj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EPLwYEcLJnbQzCoOaD5gt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jwObAV58i3xZcWWhLmjLY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tEyqhh9eoOhf22CqMlv3d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D6MRfFnsD5oG39DaENZ4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IXUUEkzXgVqz0rEp2tQWb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RmYsMCHH38fUnOXk02SFO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fu9bwfLweHxw6xVcyXgzR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j54PrHsN3wnn6ujA5sVxU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nRIppOuVofBXa37HN43qD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8IrrSXRODjnLIc62iEi8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L8jgsoFRutTlI0YXVw3AB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yaXUY5PehnNKjMgHNrfb9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AokVAKMo8vU0Wi7Cvt8MP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Snt64kIM5wxtyUVxOU55l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qI3FQj1zrPsGwWruGrGlp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ssJcGXFeHKytWL2oupKv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0SoY6jeDpZZ2fAWDC3Ud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730GriWhBTjKsROHRl03k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uTvrsRMHBQziKkYqSVG8o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Ju84OVcyd4nzy6aZP5uUi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ba6tIrt4mcapa0jn2Ru2D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UbMSfS5BDuNhjYYkcL59I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54Rvq4NSlX8xihBy3G7Wv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p9VaGs3DpfPGfVHPbAYLz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CTGkpIEJWtMIMCX5cDx05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rDI2CmzvbXBJx2tl3lYFj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Tw94S6nkdzA4r2Bm5iaqi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635UBRAc1pe5KbTyts8QJ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8sAqJGgFuS33q6YXvvK1x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6RLmHCAXCRLRk74DyNObjT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BT2H6eQtj9Z1GQ90rCON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9Rs8i2xco0cMIRnkQyDdF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0caWU9A3DdAEJbfXVOV6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2PjCysQE1hcs66oy01mWp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c1uF9JL7fEZgOG6sfpuj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5PurF76U8aooDi7Tj6ST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sQiIrxMXr6xWVFaH4D1k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Rq2Okl5oqddxmE9WGy8bI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QGmrJC2fSH1CYSFDdqR3F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Jniwy7Xscl7zzmrTCtlb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g0JuRi4Pj3QTsQeP6NzFp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wKGgh3lHjFCxWZ9c4Vhqu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GvojjbjOnHuXdRyPhQU6u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X1psKppqUV1PehXXR2TWX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zJ8AnM4mkZF3qhUJzoYhz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c1jxjS34B4tPsFk92Clx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aaRG38svYGywx6gPtbjgo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ABOeoqllV2raQ8GCPUB6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hW8dSd99dkCAAfSPJ19C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4mg78QmpEitNkS5bx8cLO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7ygyqKZazXt1LRLXL5iNO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9PKoUKQi6YPPunBpLZsW9S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6NVZJyu0q0HXOZzH6ne4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My0jeM3TYZqeaLvKfC5W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4TXXbncpzBY51mZpkIXw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wAOOcl7CZoXKu6mgAFHyp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f4K8LQimYwZmnn8nbQiXC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8gSS337iPthHlK43zgkCp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L8JZ7ctQfscFVugTMeeGH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5F2oj8g1D09HuJ83WUOYd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vFOzNGt6nJJf34XITlAdP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vdZwKJhkRIifamzJkAxxC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dWrG2971gEm7aY5Xxewd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qXfG46d1toZ0iaAAgVKO3R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WNTB990ZFiz4gJPGC4io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fRcY94ENIzzWjTav4Stoj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J5kQrf7KLtGCx2oa0WlSz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vjqWv7ZqUWZx86EiCpFYN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gGm76URx3r8IA1pvJ0Kky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DZUiwHjVdAco2Kzn15ynS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yppwCS7FEdtyw2mdOnad7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vbZFVmZFMaR5AvMTObgyn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JQwHdadHoaKkRUkDdcjFy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04YsCplO7Jggpxst4N8YWz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EXLI2tl1RFaLltYHbMXn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LJArgBZWSO3sRKssad38T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G8Zaeu7TAinyc17AdJ1UM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ISBefJBKkRc63ss6mvPY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5jxqkA0j6ZSkp6y0foiQY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l6YE86mw5N8YMiGPo0J0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dI2lymfqGnLzXrrGsUXAU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crkfjp0h6YL7SfBMy0gE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ddkfoIyP3aj9wB1i2Qqoh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NPzb4FmXjfXre6V41iJgV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a7gqrF2UHDFlcRsdpJMd9U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OJJ0LfXqeItppvFcDSt5R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b4nVnXO8F0Sc0Ps4U6ZS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fYOGqpPEQNPJLxECQS0C5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txduPKzYm6Y1W6zeXyZuPc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2sfiNr4eZfVcvgtVz54SqJ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LJBy3BUrDBdguKexW7T86I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JAiL1ZTpXMjHwHfosjxC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eLIH18WYhC2DRXKQTsJcf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ua2HQGJqOy6LJlw2jYLsYu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HFTPiDCq5T8JKAFZasdxt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QLqDttqne8rTQbbYGLc1C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WR7BeNzuYJh0tnO1n6Ootc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ZBVmkNifr1EJ1HGpOQBVp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K7ia946J4zJe70irfGFtP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ZPDNjHGZxShewQO39Dd8H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0MAG6nBUfVDLiEnQnpJwH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0A9un53sk82KD0I0ACWX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T5voMMPJYqmzMZxCZvQM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vJy1m7nP6zJoHG3ZYjgCB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n4eJtXCq6fHomXnpEsTRQ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a4itD1bAaZl7aX8oURt8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3lA0QoobIqf1qF01yrhfq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ZhH1BUB9IhLLT9qZkBfw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3fNqhgy1oHZ141MBphY0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lo3YYUxRT63hesebDlBGT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4LR5pdIbYx5rZTomihEuwN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SYNMjneDDoAahDbTzGOGVz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XPeyQOk3XcngSShCTlWkU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RPBLaoIYFPSj1YxLxqizro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M1KjCXMtJBEhXpW4EWlYwx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zRi48Ow1ket2A0RMLcc6h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J08OsMmetRfDbrjSDEczk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LXB1dL6sWTtfH53tC2Y3p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3unm4M9AMkq6U8iWjlKE6L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BMXPqtSyxUHkGwKsnZdDGx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Owgj1WkjrUdhSApfmGHeNw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pArLbRXLrs54Xqy6sWeesM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6oD938DxVrKi6GRfKslGtK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cNDYGfeL0y3Ct282NP7UxD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kFkRecbLTMjlcPw5rnjarb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eudP7IFwyydztXEP01zeFh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i7QivInJBmb9qPDp5t5mdL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8DmyqCnhAcvXb5ZOcW8OWQ"/>
</p:tagLst>
</file>

<file path=ppt/theme/theme1.xml><?xml version="1.0" encoding="utf-8"?>
<a:theme xmlns:a="http://schemas.openxmlformats.org/drawingml/2006/main" name="대학원강의">
  <a:themeElements>
    <a:clrScheme name="만추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만추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굴림" pitchFamily="50" charset="-127"/>
            <a:ea typeface="굴림" pitchFamily="50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rgbClr val="0000CC"/>
            </a:solidFill>
            <a:effectLst/>
            <a:latin typeface="굴림" pitchFamily="50" charset="-127"/>
            <a:ea typeface="굴림" pitchFamily="50" charset="-127"/>
          </a:defRPr>
        </a:defPPr>
      </a:lstStyle>
    </a:lnDef>
  </a:objectDefaults>
  <a:extraClrSchemeLst>
    <a:extraClrScheme>
      <a:clrScheme name="만추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만추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만추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만추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만추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만추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만추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만추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10466</TotalTime>
  <Words>2247</Words>
  <Application>Microsoft Office PowerPoint</Application>
  <PresentationFormat>사용자 지정</PresentationFormat>
  <Paragraphs>768</Paragraphs>
  <Slides>44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44</vt:i4>
      </vt:variant>
    </vt:vector>
  </HeadingPairs>
  <TitlesOfParts>
    <vt:vector size="46" baseType="lpstr">
      <vt:lpstr>대학원강의</vt:lpstr>
      <vt:lpstr>디자인 사용자 지정</vt:lpstr>
      <vt:lpstr>PowerPoint 프레젠테이션</vt:lpstr>
      <vt:lpstr>Speed Up your Code </vt:lpstr>
      <vt:lpstr>Matrix Multiplication</vt:lpstr>
      <vt:lpstr>Using Library </vt:lpstr>
      <vt:lpstr>Hand coding performance</vt:lpstr>
      <vt:lpstr>Using Library</vt:lpstr>
      <vt:lpstr>Math kernel library</vt:lpstr>
      <vt:lpstr>MKL Functionality </vt:lpstr>
      <vt:lpstr>Requirements</vt:lpstr>
      <vt:lpstr>Install</vt:lpstr>
      <vt:lpstr>What You Need to Know Before You Begin Using MKL</vt:lpstr>
      <vt:lpstr>Layered model</vt:lpstr>
      <vt:lpstr>Link</vt:lpstr>
      <vt:lpstr>Link(dynamic)</vt:lpstr>
      <vt:lpstr>Link(Static)</vt:lpstr>
      <vt:lpstr>Interface Layer</vt:lpstr>
      <vt:lpstr>Coding for ILP64</vt:lpstr>
      <vt:lpstr>Threading layer</vt:lpstr>
      <vt:lpstr>Computational layer</vt:lpstr>
      <vt:lpstr>RTL and System libraries.</vt:lpstr>
      <vt:lpstr>Single Dynamic Library Interface</vt:lpstr>
      <vt:lpstr>SDL examples</vt:lpstr>
      <vt:lpstr>Web-based linking advisor</vt:lpstr>
      <vt:lpstr>Thread Parallelism</vt:lpstr>
      <vt:lpstr>Matrix Multiplication</vt:lpstr>
      <vt:lpstr>VML/VSL</vt:lpstr>
      <vt:lpstr>VML/VSL</vt:lpstr>
      <vt:lpstr>VML/VSL</vt:lpstr>
      <vt:lpstr>ScaLAPACK</vt:lpstr>
      <vt:lpstr>MKL ScaLAPACK</vt:lpstr>
      <vt:lpstr>6 Steps to call a ScaLAPACK Routine</vt:lpstr>
      <vt:lpstr>Distribute the Matrix on the process grid</vt:lpstr>
      <vt:lpstr>Parallel MM</vt:lpstr>
      <vt:lpstr>Parallel MM</vt:lpstr>
      <vt:lpstr>Parallel MM</vt:lpstr>
      <vt:lpstr>Link with ScaLAPACK</vt:lpstr>
      <vt:lpstr>5-stage usage model for FFT</vt:lpstr>
      <vt:lpstr>Using the MKL FFT function</vt:lpstr>
      <vt:lpstr>Linking &amp; Parallel Performance</vt:lpstr>
      <vt:lpstr>Cluster FFT</vt:lpstr>
      <vt:lpstr>Cluster FFT</vt:lpstr>
      <vt:lpstr>Cluster FFT</vt:lpstr>
      <vt:lpstr>Linking Cluster FFT</vt:lpstr>
      <vt:lpstr>Thank you!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</dc:creator>
  <cp:lastModifiedBy>com-bridge9</cp:lastModifiedBy>
  <cp:revision>927</cp:revision>
  <dcterms:created xsi:type="dcterms:W3CDTF">2004-05-06T09:28:21Z</dcterms:created>
  <dcterms:modified xsi:type="dcterms:W3CDTF">2011-07-01T23:50:47Z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Google.Documents.Tracking">
    <vt:lpwstr>false</vt:lpwstr>
  </property>
  <property fmtid="{D5CDD505-2E9C-101B-9397-08002B2CF9AE}" pid="3" name="Google.Documents.DocumentId">
    <vt:lpwstr>1QRROnTo_ROsfS2bYTL9X4HZcX-fYeK7HtMQCCXzJRzQ</vt:lpwstr>
  </property>
  <property fmtid="{D5CDD505-2E9C-101B-9397-08002B2CF9AE}" pid="4" name="Google.Documents.RevisionId">
    <vt:lpwstr>04341660805213091523</vt:lpwstr>
  </property>
  <property fmtid="{D5CDD505-2E9C-101B-9397-08002B2CF9AE}" pid="5" name="Google.Documents.PluginVersion">
    <vt:lpwstr>2.0.2026.3768</vt:lpwstr>
  </property>
  <property fmtid="{D5CDD505-2E9C-101B-9397-08002B2CF9AE}" pid="6" name="Google.Documents.MergeIncapabilityFlags">
    <vt:i4>0</vt:i4>
  </property>
</Properties>
</file>