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3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4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5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6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6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7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2.xml" ContentType="application/vnd.openxmlformats-officedocument.drawingml.diagramData+xml"/>
  <Override PartName="/ppt/diagrams/data40.xml" ContentType="application/vnd.openxmlformats-officedocument.drawingml.diagramData+xml"/>
  <Override PartName="/ppt/diagrams/data9.xml" ContentType="application/vnd.openxmlformats-officedocument.drawingml.diagramData+xml"/>
  <Override PartName="/ppt/diagrams/data11.xml" ContentType="application/vnd.openxmlformats-officedocument.drawingml.diagramData+xml"/>
  <Override PartName="/ppt/diagrams/data70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83" r:id="rId1"/>
    <p:sldMasterId id="2147483895" r:id="rId2"/>
    <p:sldMasterId id="2147483913" r:id="rId3"/>
    <p:sldMasterId id="2147483925" r:id="rId4"/>
    <p:sldMasterId id="2147483955" r:id="rId5"/>
  </p:sldMasterIdLst>
  <p:notesMasterIdLst>
    <p:notesMasterId r:id="rId68"/>
  </p:notesMasterIdLst>
  <p:handoutMasterIdLst>
    <p:handoutMasterId r:id="rId69"/>
  </p:handoutMasterIdLst>
  <p:sldIdLst>
    <p:sldId id="256" r:id="rId6"/>
    <p:sldId id="257" r:id="rId7"/>
    <p:sldId id="258" r:id="rId8"/>
    <p:sldId id="385" r:id="rId9"/>
    <p:sldId id="478" r:id="rId10"/>
    <p:sldId id="289" r:id="rId11"/>
    <p:sldId id="471" r:id="rId12"/>
    <p:sldId id="287" r:id="rId13"/>
    <p:sldId id="316" r:id="rId14"/>
    <p:sldId id="396" r:id="rId15"/>
    <p:sldId id="290" r:id="rId16"/>
    <p:sldId id="392" r:id="rId17"/>
    <p:sldId id="472" r:id="rId18"/>
    <p:sldId id="482" r:id="rId19"/>
    <p:sldId id="390" r:id="rId20"/>
    <p:sldId id="491" r:id="rId21"/>
    <p:sldId id="458" r:id="rId22"/>
    <p:sldId id="462" r:id="rId23"/>
    <p:sldId id="376" r:id="rId24"/>
    <p:sldId id="474" r:id="rId25"/>
    <p:sldId id="476" r:id="rId26"/>
    <p:sldId id="479" r:id="rId27"/>
    <p:sldId id="477" r:id="rId28"/>
    <p:sldId id="480" r:id="rId29"/>
    <p:sldId id="463" r:id="rId30"/>
    <p:sldId id="468" r:id="rId31"/>
    <p:sldId id="469" r:id="rId32"/>
    <p:sldId id="489" r:id="rId33"/>
    <p:sldId id="484" r:id="rId34"/>
    <p:sldId id="486" r:id="rId35"/>
    <p:sldId id="488" r:id="rId36"/>
    <p:sldId id="370" r:id="rId37"/>
    <p:sldId id="467" r:id="rId38"/>
    <p:sldId id="466" r:id="rId39"/>
    <p:sldId id="481" r:id="rId40"/>
    <p:sldId id="365" r:id="rId41"/>
    <p:sldId id="487" r:id="rId42"/>
    <p:sldId id="389" r:id="rId43"/>
    <p:sldId id="313" r:id="rId44"/>
    <p:sldId id="325" r:id="rId45"/>
    <p:sldId id="464" r:id="rId46"/>
    <p:sldId id="490" r:id="rId47"/>
    <p:sldId id="391" r:id="rId48"/>
    <p:sldId id="386" r:id="rId49"/>
    <p:sldId id="453" r:id="rId50"/>
    <p:sldId id="279" r:id="rId51"/>
    <p:sldId id="327" r:id="rId52"/>
    <p:sldId id="328" r:id="rId53"/>
    <p:sldId id="454" r:id="rId54"/>
    <p:sldId id="281" r:id="rId55"/>
    <p:sldId id="343" r:id="rId56"/>
    <p:sldId id="475" r:id="rId57"/>
    <p:sldId id="395" r:id="rId58"/>
    <p:sldId id="398" r:id="rId59"/>
    <p:sldId id="393" r:id="rId60"/>
    <p:sldId id="394" r:id="rId61"/>
    <p:sldId id="399" r:id="rId62"/>
    <p:sldId id="379" r:id="rId63"/>
    <p:sldId id="384" r:id="rId64"/>
    <p:sldId id="311" r:id="rId65"/>
    <p:sldId id="312" r:id="rId66"/>
    <p:sldId id="366" r:id="rId6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11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144" y="3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2066"/>
    </p:cViewPr>
  </p:sorterViewPr>
  <p:notesViewPr>
    <p:cSldViewPr snapToGrid="0" showGuides="1">
      <p:cViewPr varScale="1">
        <p:scale>
          <a:sx n="118" d="100"/>
          <a:sy n="118" d="100"/>
        </p:scale>
        <p:origin x="500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diagrams/_rels/data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01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image" Target="../media/image240.png"/></Relationships>
</file>

<file path=ppt/diagrams/_rels/data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image" Target="../media/image301.png"/></Relationships>
</file>

<file path=ppt/diagrams/_rels/data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image" Target="../media/image301.png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0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83DDFC-6ABE-4FF0-855F-CD8AAFCCA51E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296B8244-E9CA-4118-951B-2A1AC9D8D46F}">
      <dgm:prSet phldrT="[Text]"/>
      <dgm:spPr/>
      <dgm:t>
        <a:bodyPr/>
        <a:lstStyle/>
        <a:p>
          <a:r>
            <a:rPr lang="ko-KR" altLang="en-US" dirty="0"/>
            <a:t>쿼크</a:t>
          </a:r>
          <a:r>
            <a:rPr lang="en-US" altLang="ko-KR" dirty="0"/>
            <a:t>, </a:t>
          </a:r>
          <a:r>
            <a:rPr lang="ko-KR" altLang="en-US" dirty="0" err="1"/>
            <a:t>글루온</a:t>
          </a:r>
          <a:r>
            <a:rPr lang="ko-KR" altLang="en-US" dirty="0"/>
            <a:t> 상호작용</a:t>
          </a:r>
          <a:endParaRPr lang="en-US" dirty="0"/>
        </a:p>
      </dgm:t>
    </dgm:pt>
    <dgm:pt modelId="{B67E7BE1-1257-435C-9430-CC6CC6DE9BBB}" type="parTrans" cxnId="{3F51BBF4-6051-44A1-A597-03862A7F1953}">
      <dgm:prSet/>
      <dgm:spPr/>
      <dgm:t>
        <a:bodyPr/>
        <a:lstStyle/>
        <a:p>
          <a:endParaRPr lang="en-US"/>
        </a:p>
      </dgm:t>
    </dgm:pt>
    <dgm:pt modelId="{CADD94F8-7949-499D-B8A0-5AD630F0B260}" type="sibTrans" cxnId="{3F51BBF4-6051-44A1-A597-03862A7F1953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3049E782-435B-48D6-880C-136509B30313}">
          <dgm:prSet phldrT="[Text]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p>
                      <m:sSupPr>
                        <m:ctrlPr>
                          <a:rPr lang="en-US" sz="11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≪10</m:t>
                        </m:r>
                      </m:e>
                      <m:sup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−15</m:t>
                        </m:r>
                      </m:sup>
                    </m:sSup>
                    <m:r>
                      <a:rPr lang="en-US" sz="11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m:oMathPara>
              </a14:m>
              <a:endParaRPr lang="en-US" sz="1100" dirty="0"/>
            </a:p>
          </dgm:t>
        </dgm:pt>
      </mc:Choice>
      <mc:Fallback xmlns="">
        <dgm:pt modelId="{3049E782-435B-48D6-880C-136509B30313}">
          <dgm:prSet phldrT="[Text]"/>
          <dgm:spPr/>
          <dgm:t>
            <a:bodyPr/>
            <a:lstStyle/>
            <a:p>
              <a:r>
                <a:rPr lang="en-US" sz="1100" b="0" i="0">
                  <a:latin typeface="Cambria Math" panose="02040503050406030204" pitchFamily="18" charset="0"/>
                </a:rPr>
                <a:t>〖≪10〗^(−15) 𝑚</a:t>
              </a:r>
              <a:endParaRPr lang="en-US" sz="1100" dirty="0"/>
            </a:p>
          </dgm:t>
        </dgm:pt>
      </mc:Fallback>
    </mc:AlternateContent>
    <dgm:pt modelId="{3D86B03C-9675-42F3-A8A0-143AFEA67212}" type="parTrans" cxnId="{7EB88ECD-F542-41A9-8395-F20971395D9E}">
      <dgm:prSet/>
      <dgm:spPr/>
      <dgm:t>
        <a:bodyPr/>
        <a:lstStyle/>
        <a:p>
          <a:endParaRPr lang="en-US"/>
        </a:p>
      </dgm:t>
    </dgm:pt>
    <dgm:pt modelId="{2B258CF2-3E74-4A1C-8AC4-689007F3170B}" type="sibTrans" cxnId="{7EB88ECD-F542-41A9-8395-F20971395D9E}">
      <dgm:prSet/>
      <dgm:spPr/>
      <dgm:t>
        <a:bodyPr/>
        <a:lstStyle/>
        <a:p>
          <a:endParaRPr lang="en-US"/>
        </a:p>
      </dgm:t>
    </dgm:pt>
    <dgm:pt modelId="{B2C32D18-E030-488A-B532-BE398D09FCB3}">
      <dgm:prSet phldrT="[Text]"/>
      <dgm:spPr/>
      <dgm:t>
        <a:bodyPr/>
        <a:lstStyle/>
        <a:p>
          <a:r>
            <a:rPr lang="ko-KR" altLang="en-US" dirty="0" err="1"/>
            <a:t>강입자</a:t>
          </a:r>
          <a:r>
            <a:rPr lang="en-US" altLang="ko-KR" dirty="0"/>
            <a:t>, </a:t>
          </a:r>
          <a:r>
            <a:rPr lang="ko-KR" altLang="en-US" dirty="0" err="1"/>
            <a:t>경입자</a:t>
          </a:r>
          <a:r>
            <a:rPr lang="en-US" altLang="ko-KR" dirty="0"/>
            <a:t>, </a:t>
          </a:r>
          <a:r>
            <a:rPr lang="ko-KR" altLang="en-US" dirty="0"/>
            <a:t>감마선</a:t>
          </a:r>
          <a:r>
            <a:rPr lang="en-US" altLang="ko-KR" dirty="0"/>
            <a:t>, </a:t>
          </a:r>
          <a:r>
            <a:rPr lang="ko-KR" altLang="en-US" dirty="0" err="1"/>
            <a:t>뮤온</a:t>
          </a:r>
          <a:endParaRPr lang="en-US" dirty="0"/>
        </a:p>
      </dgm:t>
    </dgm:pt>
    <dgm:pt modelId="{3284F467-35E0-4663-BDB8-C05D6EE62688}" type="parTrans" cxnId="{7CFE9BDB-5B39-4FB1-9350-5F7DCB28F7D6}">
      <dgm:prSet/>
      <dgm:spPr/>
      <dgm:t>
        <a:bodyPr/>
        <a:lstStyle/>
        <a:p>
          <a:endParaRPr lang="en-US"/>
        </a:p>
      </dgm:t>
    </dgm:pt>
    <dgm:pt modelId="{B79E7F81-6153-45B0-B34E-ECB29939924C}" type="sibTrans" cxnId="{7CFE9BDB-5B39-4FB1-9350-5F7DCB28F7D6}">
      <dgm:prSet/>
      <dgm:spPr/>
      <dgm:t>
        <a:bodyPr/>
        <a:lstStyle/>
        <a:p>
          <a:endParaRPr lang="en-US"/>
        </a:p>
      </dgm:t>
    </dgm:pt>
    <dgm:pt modelId="{07DCD28C-F6FD-42EA-B9C5-E1EED51917F8}">
      <dgm:prSet phldrT="[Text]"/>
      <dgm:spPr/>
      <dgm:t>
        <a:bodyPr/>
        <a:lstStyle/>
        <a:p>
          <a:r>
            <a:rPr lang="ko-KR" altLang="en-US" b="1" dirty="0"/>
            <a:t>검출기 신호</a:t>
          </a:r>
          <a:endParaRPr lang="en-US" b="1" dirty="0"/>
        </a:p>
      </dgm:t>
    </dgm:pt>
    <dgm:pt modelId="{5A65864B-3044-4F88-9909-A2D0497DF2B9}" type="parTrans" cxnId="{A1246940-A30A-47B1-AF98-1C59D10E3325}">
      <dgm:prSet/>
      <dgm:spPr/>
      <dgm:t>
        <a:bodyPr/>
        <a:lstStyle/>
        <a:p>
          <a:endParaRPr lang="en-US"/>
        </a:p>
      </dgm:t>
    </dgm:pt>
    <dgm:pt modelId="{4C85E137-92A3-4C5F-8475-6BCD8882939C}" type="sibTrans" cxnId="{A1246940-A30A-47B1-AF98-1C59D10E3325}">
      <dgm:prSet/>
      <dgm:spPr/>
      <dgm:t>
        <a:bodyPr/>
        <a:lstStyle/>
        <a:p>
          <a:endParaRPr lang="en-US"/>
        </a:p>
      </dgm:t>
    </dgm:pt>
    <dgm:pt modelId="{99C25021-9D83-4CAC-8A90-A226FBED88B0}">
      <dgm:prSet phldrT="[Text]" custT="1"/>
      <dgm:spPr/>
      <dgm:t>
        <a:bodyPr/>
        <a:lstStyle/>
        <a:p>
          <a:r>
            <a:rPr lang="ko-KR" altLang="en-US" sz="1200" dirty="0"/>
            <a:t>직접 관측 불가능</a:t>
          </a:r>
          <a:endParaRPr lang="en-US" sz="1200" dirty="0"/>
        </a:p>
      </dgm:t>
    </dgm:pt>
    <dgm:pt modelId="{87B394B1-E5F7-4CBD-8A5D-A39CF9FAFDA8}" type="parTrans" cxnId="{83B74C91-A7CE-408B-AAF0-497328A3B81E}">
      <dgm:prSet/>
      <dgm:spPr/>
      <dgm:t>
        <a:bodyPr/>
        <a:lstStyle/>
        <a:p>
          <a:endParaRPr lang="en-US"/>
        </a:p>
      </dgm:t>
    </dgm:pt>
    <dgm:pt modelId="{0BA24BE0-D1C5-4FA2-9738-CE10528A80BE}" type="sibTrans" cxnId="{83B74C91-A7CE-408B-AAF0-497328A3B81E}">
      <dgm:prSet/>
      <dgm:spPr/>
      <dgm:t>
        <a:bodyPr/>
        <a:lstStyle/>
        <a:p>
          <a:endParaRPr lang="en-US"/>
        </a:p>
      </dgm:t>
    </dgm:pt>
    <dgm:pt modelId="{E8DB2078-9553-47CC-905C-B9B8E82DB38B}">
      <dgm:prSet phldrT="[Text]"/>
      <dgm:spPr/>
      <dgm:t>
        <a:bodyPr/>
        <a:lstStyle/>
        <a:p>
          <a:r>
            <a:rPr lang="ko-KR" altLang="en-US" sz="1100" dirty="0"/>
            <a:t>불안정한 입자 </a:t>
          </a:r>
          <a:r>
            <a:rPr lang="en-US" altLang="ko-KR" sz="1100" dirty="0"/>
            <a:t>(</a:t>
          </a:r>
          <a:r>
            <a:rPr lang="ko-KR" altLang="en-US" sz="1100" dirty="0"/>
            <a:t>힉스</a:t>
          </a:r>
          <a:r>
            <a:rPr lang="en-US" altLang="ko-KR" sz="1100" dirty="0"/>
            <a:t>, </a:t>
          </a:r>
          <a:r>
            <a:rPr lang="ko-KR" altLang="en-US" sz="1100" dirty="0"/>
            <a:t>탑</a:t>
          </a:r>
          <a:r>
            <a:rPr lang="en-US" altLang="ko-KR" sz="1100" dirty="0"/>
            <a:t>, ..)</a:t>
          </a:r>
          <a:endParaRPr lang="en-US" sz="1100" dirty="0"/>
        </a:p>
      </dgm:t>
    </dgm:pt>
    <dgm:pt modelId="{E16F6A20-B3EF-4BF0-8965-B3A6B28595FE}" type="parTrans" cxnId="{7D6D7771-FCB1-48A0-AD4A-A04D36449A4B}">
      <dgm:prSet/>
      <dgm:spPr/>
      <dgm:t>
        <a:bodyPr/>
        <a:lstStyle/>
        <a:p>
          <a:endParaRPr lang="en-US"/>
        </a:p>
      </dgm:t>
    </dgm:pt>
    <dgm:pt modelId="{70797522-E1ED-4F37-84EF-E0BACB5FEEBB}" type="sibTrans" cxnId="{7D6D7771-FCB1-48A0-AD4A-A04D36449A4B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0A15B6A3-057D-4ACE-B4FA-D8C565276445}">
          <dgm:prSet phldrT="[Text]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p>
                      <m:sSupPr>
                        <m:ctrlPr>
                          <a:rPr lang="en-US" sz="11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100" b="0" i="1" dirty="0" smtClean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110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100" i="1" dirty="0" smtClean="0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sz="11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11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100" b="0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m:oMathPara>
              </a14:m>
              <a:endParaRPr lang="en-US" sz="1100" dirty="0"/>
            </a:p>
          </dgm:t>
        </dgm:pt>
      </mc:Choice>
      <mc:Fallback xmlns="">
        <dgm:pt modelId="{0A15B6A3-057D-4ACE-B4FA-D8C565276445}">
          <dgm:prSet phldrT="[Text]"/>
          <dgm:spPr/>
          <dgm:t>
            <a:bodyPr/>
            <a:lstStyle/>
            <a:p>
              <a:r>
                <a:rPr lang="en-US" sz="1100" b="0" i="0" dirty="0">
                  <a:latin typeface="Cambria Math" panose="02040503050406030204" pitchFamily="18" charset="0"/>
                </a:rPr>
                <a:t>〖&lt;</a:t>
              </a:r>
              <a:r>
                <a:rPr lang="en-US" sz="1100" i="0" dirty="0">
                  <a:latin typeface="Cambria Math" panose="02040503050406030204" pitchFamily="18" charset="0"/>
                </a:rPr>
                <a:t>10</a:t>
              </a:r>
              <a:r>
                <a:rPr lang="en-US" sz="1100" b="0" i="0" dirty="0">
                  <a:latin typeface="Cambria Math" panose="02040503050406030204" pitchFamily="18" charset="0"/>
                </a:rPr>
                <a:t>〗^(</a:t>
              </a:r>
              <a:r>
                <a:rPr lang="en-US" sz="1100" i="0" dirty="0">
                  <a:latin typeface="Cambria Math" panose="02040503050406030204" pitchFamily="18" charset="0"/>
                </a:rPr>
                <a:t>−2</a:t>
              </a:r>
              <a:r>
                <a:rPr lang="en-US" sz="1100" b="0" i="0" dirty="0">
                  <a:latin typeface="Cambria Math" panose="02040503050406030204" pitchFamily="18" charset="0"/>
                </a:rPr>
                <a:t>0)  𝑠</a:t>
              </a:r>
              <a:endParaRPr lang="en-US" sz="1100" dirty="0"/>
            </a:p>
          </dgm:t>
        </dgm:pt>
      </mc:Fallback>
    </mc:AlternateContent>
    <dgm:pt modelId="{1627A60C-9289-451C-BF40-8728ED947954}" type="parTrans" cxnId="{39DEBF1A-CB1D-4554-9B5E-606B7A0554F3}">
      <dgm:prSet/>
      <dgm:spPr/>
      <dgm:t>
        <a:bodyPr/>
        <a:lstStyle/>
        <a:p>
          <a:endParaRPr lang="en-US"/>
        </a:p>
      </dgm:t>
    </dgm:pt>
    <dgm:pt modelId="{7C80A151-480A-4B59-8268-2EE5D8627389}" type="sibTrans" cxnId="{39DEBF1A-CB1D-4554-9B5E-606B7A0554F3}">
      <dgm:prSet/>
      <dgm:spPr/>
      <dgm:t>
        <a:bodyPr/>
        <a:lstStyle/>
        <a:p>
          <a:endParaRPr lang="en-US"/>
        </a:p>
      </dgm:t>
    </dgm:pt>
    <dgm:pt modelId="{3CB371FF-1FBE-4435-B12D-4B2B6712EBAE}">
      <dgm:prSet phldrT="[Text]"/>
      <dgm:spPr/>
      <dgm:t>
        <a:bodyPr/>
        <a:lstStyle/>
        <a:p>
          <a:r>
            <a:rPr lang="ko-KR" altLang="en-US" b="1" dirty="0"/>
            <a:t>데이터 저장</a:t>
          </a:r>
          <a:endParaRPr lang="en-US" b="1" dirty="0"/>
        </a:p>
      </dgm:t>
    </dgm:pt>
    <dgm:pt modelId="{EA46CA0E-4EBB-49E5-BE65-7E995D0DE09D}" type="parTrans" cxnId="{A72C97D3-FC66-4B61-A5F8-30D85529A85B}">
      <dgm:prSet/>
      <dgm:spPr/>
      <dgm:t>
        <a:bodyPr/>
        <a:lstStyle/>
        <a:p>
          <a:endParaRPr lang="en-US"/>
        </a:p>
      </dgm:t>
    </dgm:pt>
    <dgm:pt modelId="{DD66CD08-821E-46E5-8329-7E66D9589AD6}" type="sibTrans" cxnId="{A72C97D3-FC66-4B61-A5F8-30D85529A85B}">
      <dgm:prSet/>
      <dgm:spPr/>
      <dgm:t>
        <a:bodyPr/>
        <a:lstStyle/>
        <a:p>
          <a:endParaRPr lang="en-US"/>
        </a:p>
      </dgm:t>
    </dgm:pt>
    <dgm:pt modelId="{5225ACF0-879A-4399-A8F2-70EA5BE353F7}" type="pres">
      <dgm:prSet presAssocID="{6083DDFC-6ABE-4FF0-855F-CD8AAFCCA51E}" presName="rootnode" presStyleCnt="0">
        <dgm:presLayoutVars>
          <dgm:chMax/>
          <dgm:chPref/>
          <dgm:dir/>
          <dgm:animLvl val="lvl"/>
        </dgm:presLayoutVars>
      </dgm:prSet>
      <dgm:spPr/>
    </dgm:pt>
    <dgm:pt modelId="{FDDF04AB-3E14-49A8-A79A-093C2C73E1A3}" type="pres">
      <dgm:prSet presAssocID="{296B8244-E9CA-4118-951B-2A1AC9D8D46F}" presName="composite" presStyleCnt="0"/>
      <dgm:spPr/>
    </dgm:pt>
    <dgm:pt modelId="{235A178D-0DAA-45D7-A0D4-DA101B4FD765}" type="pres">
      <dgm:prSet presAssocID="{296B8244-E9CA-4118-951B-2A1AC9D8D46F}" presName="bentUpArrow1" presStyleLbl="alignImgPlace1" presStyleIdx="0" presStyleCnt="4" custLinFactNeighborX="3556" custLinFactNeighborY="1844"/>
      <dgm:spPr/>
    </dgm:pt>
    <dgm:pt modelId="{9AFB3C2C-6927-4BAF-ADAB-DB676CA590A4}" type="pres">
      <dgm:prSet presAssocID="{296B8244-E9CA-4118-951B-2A1AC9D8D46F}" presName="ParentText" presStyleLbl="node1" presStyleIdx="0" presStyleCnt="5" custScaleX="109164">
        <dgm:presLayoutVars>
          <dgm:chMax val="1"/>
          <dgm:chPref val="1"/>
          <dgm:bulletEnabled val="1"/>
        </dgm:presLayoutVars>
      </dgm:prSet>
      <dgm:spPr/>
    </dgm:pt>
    <dgm:pt modelId="{6806957E-6450-49CC-AAD3-EFE551E85B31}" type="pres">
      <dgm:prSet presAssocID="{296B8244-E9CA-4118-951B-2A1AC9D8D46F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FF2FD230-81F4-41A7-BA4C-E91635C82A6B}" type="pres">
      <dgm:prSet presAssocID="{CADD94F8-7949-499D-B8A0-5AD630F0B260}" presName="sibTrans" presStyleCnt="0"/>
      <dgm:spPr/>
    </dgm:pt>
    <dgm:pt modelId="{B45C93E3-A1B9-423D-883C-BAA07AC6FB53}" type="pres">
      <dgm:prSet presAssocID="{E8DB2078-9553-47CC-905C-B9B8E82DB38B}" presName="composite" presStyleCnt="0"/>
      <dgm:spPr/>
    </dgm:pt>
    <dgm:pt modelId="{090FB785-A7DB-4CB0-B281-23EF223E63A8}" type="pres">
      <dgm:prSet presAssocID="{E8DB2078-9553-47CC-905C-B9B8E82DB38B}" presName="bentUpArrow1" presStyleLbl="alignImgPlace1" presStyleIdx="1" presStyleCnt="4"/>
      <dgm:spPr/>
    </dgm:pt>
    <dgm:pt modelId="{C5C53737-8131-459A-9BF5-938DE0FD45F3}" type="pres">
      <dgm:prSet presAssocID="{E8DB2078-9553-47CC-905C-B9B8E82DB38B}" presName="ParentText" presStyleLbl="node1" presStyleIdx="1" presStyleCnt="5">
        <dgm:presLayoutVars>
          <dgm:chMax val="1"/>
          <dgm:chPref val="1"/>
          <dgm:bulletEnabled val="1"/>
        </dgm:presLayoutVars>
      </dgm:prSet>
      <dgm:spPr/>
    </dgm:pt>
    <dgm:pt modelId="{EE8C82D7-F6F8-40C3-9FE8-607C84997A15}" type="pres">
      <dgm:prSet presAssocID="{E8DB2078-9553-47CC-905C-B9B8E82DB38B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FA11E6D5-FE2A-489E-818F-6ED4D36D26E9}" type="pres">
      <dgm:prSet presAssocID="{70797522-E1ED-4F37-84EF-E0BACB5FEEBB}" presName="sibTrans" presStyleCnt="0"/>
      <dgm:spPr/>
    </dgm:pt>
    <dgm:pt modelId="{3E2054EC-8661-4D82-BB06-C837AF80D8EA}" type="pres">
      <dgm:prSet presAssocID="{B2C32D18-E030-488A-B532-BE398D09FCB3}" presName="composite" presStyleCnt="0"/>
      <dgm:spPr/>
    </dgm:pt>
    <dgm:pt modelId="{66DC190D-0415-487B-A755-1728D6CAEF62}" type="pres">
      <dgm:prSet presAssocID="{B2C32D18-E030-488A-B532-BE398D09FCB3}" presName="bentUpArrow1" presStyleLbl="alignImgPlace1" presStyleIdx="2" presStyleCnt="4"/>
      <dgm:spPr/>
    </dgm:pt>
    <dgm:pt modelId="{85D016CA-B1C6-4952-83CD-9153D7450405}" type="pres">
      <dgm:prSet presAssocID="{B2C32D18-E030-488A-B532-BE398D09FCB3}" presName="ParentText" presStyleLbl="node1" presStyleIdx="2" presStyleCnt="5">
        <dgm:presLayoutVars>
          <dgm:chMax val="1"/>
          <dgm:chPref val="1"/>
          <dgm:bulletEnabled val="1"/>
        </dgm:presLayoutVars>
      </dgm:prSet>
      <dgm:spPr/>
    </dgm:pt>
    <dgm:pt modelId="{36631CF5-4498-4DD2-B391-444DA1A693C0}" type="pres">
      <dgm:prSet presAssocID="{B2C32D18-E030-488A-B532-BE398D09FCB3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D582A9B7-378B-463E-B34B-6AED8DDC5DAF}" type="pres">
      <dgm:prSet presAssocID="{B79E7F81-6153-45B0-B34E-ECB29939924C}" presName="sibTrans" presStyleCnt="0"/>
      <dgm:spPr/>
    </dgm:pt>
    <dgm:pt modelId="{975D0F88-7342-4ABA-A18C-177E5DAC1054}" type="pres">
      <dgm:prSet presAssocID="{07DCD28C-F6FD-42EA-B9C5-E1EED51917F8}" presName="composite" presStyleCnt="0"/>
      <dgm:spPr/>
    </dgm:pt>
    <dgm:pt modelId="{A39C3AC2-A00B-45C9-8DC8-B1B490CC2247}" type="pres">
      <dgm:prSet presAssocID="{07DCD28C-F6FD-42EA-B9C5-E1EED51917F8}" presName="bentUpArrow1" presStyleLbl="alignImgPlace1" presStyleIdx="3" presStyleCnt="4"/>
      <dgm:spPr/>
    </dgm:pt>
    <dgm:pt modelId="{7DB62750-C1E5-4E30-94F1-4F9E07CEAA6C}" type="pres">
      <dgm:prSet presAssocID="{07DCD28C-F6FD-42EA-B9C5-E1EED51917F8}" presName="ParentText" presStyleLbl="node1" presStyleIdx="3" presStyleCnt="5">
        <dgm:presLayoutVars>
          <dgm:chMax val="1"/>
          <dgm:chPref val="1"/>
          <dgm:bulletEnabled val="1"/>
        </dgm:presLayoutVars>
      </dgm:prSet>
      <dgm:spPr/>
    </dgm:pt>
    <dgm:pt modelId="{3A41CC3A-2B74-4EEE-8F8E-7188C9529F9E}" type="pres">
      <dgm:prSet presAssocID="{07DCD28C-F6FD-42EA-B9C5-E1EED51917F8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93E5D072-36E2-448F-98E3-0EDFA5CC5D51}" type="pres">
      <dgm:prSet presAssocID="{4C85E137-92A3-4C5F-8475-6BCD8882939C}" presName="sibTrans" presStyleCnt="0"/>
      <dgm:spPr/>
    </dgm:pt>
    <dgm:pt modelId="{B9388849-8D52-482A-9372-9E851675122A}" type="pres">
      <dgm:prSet presAssocID="{3CB371FF-1FBE-4435-B12D-4B2B6712EBAE}" presName="composite" presStyleCnt="0"/>
      <dgm:spPr/>
    </dgm:pt>
    <dgm:pt modelId="{6BD90CE2-FC5E-4370-9A2B-4B219BA985B9}" type="pres">
      <dgm:prSet presAssocID="{3CB371FF-1FBE-4435-B12D-4B2B6712EBAE}" presName="ParentText" presStyleLbl="node1" presStyleIdx="4" presStyleCnt="5">
        <dgm:presLayoutVars>
          <dgm:chMax val="1"/>
          <dgm:chPref val="1"/>
          <dgm:bulletEnabled val="1"/>
        </dgm:presLayoutVars>
      </dgm:prSet>
      <dgm:spPr/>
    </dgm:pt>
  </dgm:ptLst>
  <dgm:cxnLst>
    <dgm:cxn modelId="{8628DA0F-2B19-46C4-B765-B12FE0653F69}" type="presOf" srcId="{6083DDFC-6ABE-4FF0-855F-CD8AAFCCA51E}" destId="{5225ACF0-879A-4399-A8F2-70EA5BE353F7}" srcOrd="0" destOrd="0" presId="urn:microsoft.com/office/officeart/2005/8/layout/StepDownProcess"/>
    <dgm:cxn modelId="{39DEBF1A-CB1D-4554-9B5E-606B7A0554F3}" srcId="{E8DB2078-9553-47CC-905C-B9B8E82DB38B}" destId="{0A15B6A3-057D-4ACE-B4FA-D8C565276445}" srcOrd="0" destOrd="0" parTransId="{1627A60C-9289-451C-BF40-8728ED947954}" sibTransId="{7C80A151-480A-4B59-8268-2EE5D8627389}"/>
    <dgm:cxn modelId="{A1246940-A30A-47B1-AF98-1C59D10E3325}" srcId="{6083DDFC-6ABE-4FF0-855F-CD8AAFCCA51E}" destId="{07DCD28C-F6FD-42EA-B9C5-E1EED51917F8}" srcOrd="3" destOrd="0" parTransId="{5A65864B-3044-4F88-9909-A2D0497DF2B9}" sibTransId="{4C85E137-92A3-4C5F-8475-6BCD8882939C}"/>
    <dgm:cxn modelId="{A8B08F5B-E420-4D36-9C8E-73A22F76E281}" type="presOf" srcId="{3CB371FF-1FBE-4435-B12D-4B2B6712EBAE}" destId="{6BD90CE2-FC5E-4370-9A2B-4B219BA985B9}" srcOrd="0" destOrd="0" presId="urn:microsoft.com/office/officeart/2005/8/layout/StepDownProcess"/>
    <dgm:cxn modelId="{7F5A055C-C809-4CB6-9769-A8CD1ACE2AB3}" type="presOf" srcId="{B2C32D18-E030-488A-B532-BE398D09FCB3}" destId="{85D016CA-B1C6-4952-83CD-9153D7450405}" srcOrd="0" destOrd="0" presId="urn:microsoft.com/office/officeart/2005/8/layout/StepDownProcess"/>
    <dgm:cxn modelId="{7D6D7771-FCB1-48A0-AD4A-A04D36449A4B}" srcId="{6083DDFC-6ABE-4FF0-855F-CD8AAFCCA51E}" destId="{E8DB2078-9553-47CC-905C-B9B8E82DB38B}" srcOrd="1" destOrd="0" parTransId="{E16F6A20-B3EF-4BF0-8965-B3A6B28595FE}" sibTransId="{70797522-E1ED-4F37-84EF-E0BACB5FEEBB}"/>
    <dgm:cxn modelId="{BDEB1372-BE20-449B-84E5-E630A4F85AF0}" type="presOf" srcId="{99C25021-9D83-4CAC-8A90-A226FBED88B0}" destId="{6806957E-6450-49CC-AAD3-EFE551E85B31}" srcOrd="0" destOrd="0" presId="urn:microsoft.com/office/officeart/2005/8/layout/StepDownProcess"/>
    <dgm:cxn modelId="{06FC6487-A738-4CC2-AABC-3997266DF3C1}" type="presOf" srcId="{07DCD28C-F6FD-42EA-B9C5-E1EED51917F8}" destId="{7DB62750-C1E5-4E30-94F1-4F9E07CEAA6C}" srcOrd="0" destOrd="0" presId="urn:microsoft.com/office/officeart/2005/8/layout/StepDownProcess"/>
    <dgm:cxn modelId="{83B74C91-A7CE-408B-AAF0-497328A3B81E}" srcId="{296B8244-E9CA-4118-951B-2A1AC9D8D46F}" destId="{99C25021-9D83-4CAC-8A90-A226FBED88B0}" srcOrd="0" destOrd="0" parTransId="{87B394B1-E5F7-4CBD-8A5D-A39CF9FAFDA8}" sibTransId="{0BA24BE0-D1C5-4FA2-9738-CE10528A80BE}"/>
    <dgm:cxn modelId="{A0AFCABE-132B-4D98-B945-AC3B4BAB38CE}" type="presOf" srcId="{0A15B6A3-057D-4ACE-B4FA-D8C565276445}" destId="{EE8C82D7-F6F8-40C3-9FE8-607C84997A15}" srcOrd="0" destOrd="0" presId="urn:microsoft.com/office/officeart/2005/8/layout/StepDownProcess"/>
    <dgm:cxn modelId="{F33D2CC4-DFBC-47EA-9C92-39746C7AB00D}" type="presOf" srcId="{296B8244-E9CA-4118-951B-2A1AC9D8D46F}" destId="{9AFB3C2C-6927-4BAF-ADAB-DB676CA590A4}" srcOrd="0" destOrd="0" presId="urn:microsoft.com/office/officeart/2005/8/layout/StepDownProcess"/>
    <dgm:cxn modelId="{7EB88ECD-F542-41A9-8395-F20971395D9E}" srcId="{296B8244-E9CA-4118-951B-2A1AC9D8D46F}" destId="{3049E782-435B-48D6-880C-136509B30313}" srcOrd="1" destOrd="0" parTransId="{3D86B03C-9675-42F3-A8A0-143AFEA67212}" sibTransId="{2B258CF2-3E74-4A1C-8AC4-689007F3170B}"/>
    <dgm:cxn modelId="{A72C97D3-FC66-4B61-A5F8-30D85529A85B}" srcId="{6083DDFC-6ABE-4FF0-855F-CD8AAFCCA51E}" destId="{3CB371FF-1FBE-4435-B12D-4B2B6712EBAE}" srcOrd="4" destOrd="0" parTransId="{EA46CA0E-4EBB-49E5-BE65-7E995D0DE09D}" sibTransId="{DD66CD08-821E-46E5-8329-7E66D9589AD6}"/>
    <dgm:cxn modelId="{7CFE9BDB-5B39-4FB1-9350-5F7DCB28F7D6}" srcId="{6083DDFC-6ABE-4FF0-855F-CD8AAFCCA51E}" destId="{B2C32D18-E030-488A-B532-BE398D09FCB3}" srcOrd="2" destOrd="0" parTransId="{3284F467-35E0-4663-BDB8-C05D6EE62688}" sibTransId="{B79E7F81-6153-45B0-B34E-ECB29939924C}"/>
    <dgm:cxn modelId="{7A799ADC-64AA-44FF-A92D-87F4E3896847}" type="presOf" srcId="{3049E782-435B-48D6-880C-136509B30313}" destId="{6806957E-6450-49CC-AAD3-EFE551E85B31}" srcOrd="0" destOrd="1" presId="urn:microsoft.com/office/officeart/2005/8/layout/StepDownProcess"/>
    <dgm:cxn modelId="{8A585CF1-278C-4B73-BBA5-EC9B7D21E397}" type="presOf" srcId="{E8DB2078-9553-47CC-905C-B9B8E82DB38B}" destId="{C5C53737-8131-459A-9BF5-938DE0FD45F3}" srcOrd="0" destOrd="0" presId="urn:microsoft.com/office/officeart/2005/8/layout/StepDownProcess"/>
    <dgm:cxn modelId="{3F51BBF4-6051-44A1-A597-03862A7F1953}" srcId="{6083DDFC-6ABE-4FF0-855F-CD8AAFCCA51E}" destId="{296B8244-E9CA-4118-951B-2A1AC9D8D46F}" srcOrd="0" destOrd="0" parTransId="{B67E7BE1-1257-435C-9430-CC6CC6DE9BBB}" sibTransId="{CADD94F8-7949-499D-B8A0-5AD630F0B260}"/>
    <dgm:cxn modelId="{70B08180-F1F3-40B3-9295-3A63524A1116}" type="presParOf" srcId="{5225ACF0-879A-4399-A8F2-70EA5BE353F7}" destId="{FDDF04AB-3E14-49A8-A79A-093C2C73E1A3}" srcOrd="0" destOrd="0" presId="urn:microsoft.com/office/officeart/2005/8/layout/StepDownProcess"/>
    <dgm:cxn modelId="{8EBF6288-31BF-493B-9A65-0C9D448A02A8}" type="presParOf" srcId="{FDDF04AB-3E14-49A8-A79A-093C2C73E1A3}" destId="{235A178D-0DAA-45D7-A0D4-DA101B4FD765}" srcOrd="0" destOrd="0" presId="urn:microsoft.com/office/officeart/2005/8/layout/StepDownProcess"/>
    <dgm:cxn modelId="{3883A5D7-382E-4B13-9190-BD43BE0E7805}" type="presParOf" srcId="{FDDF04AB-3E14-49A8-A79A-093C2C73E1A3}" destId="{9AFB3C2C-6927-4BAF-ADAB-DB676CA590A4}" srcOrd="1" destOrd="0" presId="urn:microsoft.com/office/officeart/2005/8/layout/StepDownProcess"/>
    <dgm:cxn modelId="{083A364F-4E49-4D86-9AB5-3F231CEA878C}" type="presParOf" srcId="{FDDF04AB-3E14-49A8-A79A-093C2C73E1A3}" destId="{6806957E-6450-49CC-AAD3-EFE551E85B31}" srcOrd="2" destOrd="0" presId="urn:microsoft.com/office/officeart/2005/8/layout/StepDownProcess"/>
    <dgm:cxn modelId="{041ACBEC-F428-4C53-AA00-E9FB1C7F21BD}" type="presParOf" srcId="{5225ACF0-879A-4399-A8F2-70EA5BE353F7}" destId="{FF2FD230-81F4-41A7-BA4C-E91635C82A6B}" srcOrd="1" destOrd="0" presId="urn:microsoft.com/office/officeart/2005/8/layout/StepDownProcess"/>
    <dgm:cxn modelId="{3B451CF4-8616-4C71-A59B-2D593DA76251}" type="presParOf" srcId="{5225ACF0-879A-4399-A8F2-70EA5BE353F7}" destId="{B45C93E3-A1B9-423D-883C-BAA07AC6FB53}" srcOrd="2" destOrd="0" presId="urn:microsoft.com/office/officeart/2005/8/layout/StepDownProcess"/>
    <dgm:cxn modelId="{8B3B2AD5-750E-4671-A09E-C8D06994B0BF}" type="presParOf" srcId="{B45C93E3-A1B9-423D-883C-BAA07AC6FB53}" destId="{090FB785-A7DB-4CB0-B281-23EF223E63A8}" srcOrd="0" destOrd="0" presId="urn:microsoft.com/office/officeart/2005/8/layout/StepDownProcess"/>
    <dgm:cxn modelId="{DEAA1121-E73F-47D4-A00E-7707E740A306}" type="presParOf" srcId="{B45C93E3-A1B9-423D-883C-BAA07AC6FB53}" destId="{C5C53737-8131-459A-9BF5-938DE0FD45F3}" srcOrd="1" destOrd="0" presId="urn:microsoft.com/office/officeart/2005/8/layout/StepDownProcess"/>
    <dgm:cxn modelId="{E257E14B-78EE-4DC4-8E74-3DC9C44E2368}" type="presParOf" srcId="{B45C93E3-A1B9-423D-883C-BAA07AC6FB53}" destId="{EE8C82D7-F6F8-40C3-9FE8-607C84997A15}" srcOrd="2" destOrd="0" presId="urn:microsoft.com/office/officeart/2005/8/layout/StepDownProcess"/>
    <dgm:cxn modelId="{59216E64-9941-47AE-97EC-4CE7E133A7A9}" type="presParOf" srcId="{5225ACF0-879A-4399-A8F2-70EA5BE353F7}" destId="{FA11E6D5-FE2A-489E-818F-6ED4D36D26E9}" srcOrd="3" destOrd="0" presId="urn:microsoft.com/office/officeart/2005/8/layout/StepDownProcess"/>
    <dgm:cxn modelId="{33676F78-5B19-4352-B763-61F6E9D14E37}" type="presParOf" srcId="{5225ACF0-879A-4399-A8F2-70EA5BE353F7}" destId="{3E2054EC-8661-4D82-BB06-C837AF80D8EA}" srcOrd="4" destOrd="0" presId="urn:microsoft.com/office/officeart/2005/8/layout/StepDownProcess"/>
    <dgm:cxn modelId="{2A73B77D-EF7A-4868-9711-29AA51F7E9AB}" type="presParOf" srcId="{3E2054EC-8661-4D82-BB06-C837AF80D8EA}" destId="{66DC190D-0415-487B-A755-1728D6CAEF62}" srcOrd="0" destOrd="0" presId="urn:microsoft.com/office/officeart/2005/8/layout/StepDownProcess"/>
    <dgm:cxn modelId="{B9E9AF41-F668-4E36-847B-08E6D7FA5F13}" type="presParOf" srcId="{3E2054EC-8661-4D82-BB06-C837AF80D8EA}" destId="{85D016CA-B1C6-4952-83CD-9153D7450405}" srcOrd="1" destOrd="0" presId="urn:microsoft.com/office/officeart/2005/8/layout/StepDownProcess"/>
    <dgm:cxn modelId="{48D7B576-C5D4-4B7A-B794-4ABDA4EB89BB}" type="presParOf" srcId="{3E2054EC-8661-4D82-BB06-C837AF80D8EA}" destId="{36631CF5-4498-4DD2-B391-444DA1A693C0}" srcOrd="2" destOrd="0" presId="urn:microsoft.com/office/officeart/2005/8/layout/StepDownProcess"/>
    <dgm:cxn modelId="{7EB8E5E7-06B5-479D-8346-43A29482BC0D}" type="presParOf" srcId="{5225ACF0-879A-4399-A8F2-70EA5BE353F7}" destId="{D582A9B7-378B-463E-B34B-6AED8DDC5DAF}" srcOrd="5" destOrd="0" presId="urn:microsoft.com/office/officeart/2005/8/layout/StepDownProcess"/>
    <dgm:cxn modelId="{686FFAF5-48B3-4E59-962C-0F45F2E5802C}" type="presParOf" srcId="{5225ACF0-879A-4399-A8F2-70EA5BE353F7}" destId="{975D0F88-7342-4ABA-A18C-177E5DAC1054}" srcOrd="6" destOrd="0" presId="urn:microsoft.com/office/officeart/2005/8/layout/StepDownProcess"/>
    <dgm:cxn modelId="{01455CF3-73A6-47FF-BC9E-35666B543F31}" type="presParOf" srcId="{975D0F88-7342-4ABA-A18C-177E5DAC1054}" destId="{A39C3AC2-A00B-45C9-8DC8-B1B490CC2247}" srcOrd="0" destOrd="0" presId="urn:microsoft.com/office/officeart/2005/8/layout/StepDownProcess"/>
    <dgm:cxn modelId="{A9391418-00FF-431D-B09F-2F38B3547342}" type="presParOf" srcId="{975D0F88-7342-4ABA-A18C-177E5DAC1054}" destId="{7DB62750-C1E5-4E30-94F1-4F9E07CEAA6C}" srcOrd="1" destOrd="0" presId="urn:microsoft.com/office/officeart/2005/8/layout/StepDownProcess"/>
    <dgm:cxn modelId="{905EEC25-268F-408B-833F-110A8D9FD97C}" type="presParOf" srcId="{975D0F88-7342-4ABA-A18C-177E5DAC1054}" destId="{3A41CC3A-2B74-4EEE-8F8E-7188C9529F9E}" srcOrd="2" destOrd="0" presId="urn:microsoft.com/office/officeart/2005/8/layout/StepDownProcess"/>
    <dgm:cxn modelId="{FD6F57ED-E54A-4131-A605-29E2FD3EFA80}" type="presParOf" srcId="{5225ACF0-879A-4399-A8F2-70EA5BE353F7}" destId="{93E5D072-36E2-448F-98E3-0EDFA5CC5D51}" srcOrd="7" destOrd="0" presId="urn:microsoft.com/office/officeart/2005/8/layout/StepDownProcess"/>
    <dgm:cxn modelId="{A2059DBD-9351-45F9-B85C-2FD815A67C96}" type="presParOf" srcId="{5225ACF0-879A-4399-A8F2-70EA5BE353F7}" destId="{B9388849-8D52-482A-9372-9E851675122A}" srcOrd="8" destOrd="0" presId="urn:microsoft.com/office/officeart/2005/8/layout/StepDownProcess"/>
    <dgm:cxn modelId="{F612E31A-6DA1-4AE7-B14D-DDEEA9A7B9A7}" type="presParOf" srcId="{B9388849-8D52-482A-9372-9E851675122A}" destId="{6BD90CE2-FC5E-4370-9A2B-4B219BA985B9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083DDFC-6ABE-4FF0-855F-CD8AAFCCA51E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296B8244-E9CA-4118-951B-2A1AC9D8D46F}">
      <dgm:prSet phldrT="[Text]"/>
      <dgm:spPr/>
      <dgm:t>
        <a:bodyPr/>
        <a:lstStyle/>
        <a:p>
          <a:r>
            <a:rPr lang="ko-KR" altLang="en-US" dirty="0"/>
            <a:t>쿼크</a:t>
          </a:r>
          <a:r>
            <a:rPr lang="en-US" altLang="ko-KR" dirty="0"/>
            <a:t>, </a:t>
          </a:r>
          <a:r>
            <a:rPr lang="ko-KR" altLang="en-US" dirty="0" err="1"/>
            <a:t>글루온</a:t>
          </a:r>
          <a:r>
            <a:rPr lang="ko-KR" altLang="en-US" dirty="0"/>
            <a:t> 상호작용</a:t>
          </a:r>
          <a:endParaRPr lang="en-US" dirty="0"/>
        </a:p>
      </dgm:t>
    </dgm:pt>
    <dgm:pt modelId="{B67E7BE1-1257-435C-9430-CC6CC6DE9BBB}" type="parTrans" cxnId="{3F51BBF4-6051-44A1-A597-03862A7F1953}">
      <dgm:prSet/>
      <dgm:spPr/>
      <dgm:t>
        <a:bodyPr/>
        <a:lstStyle/>
        <a:p>
          <a:endParaRPr lang="en-US"/>
        </a:p>
      </dgm:t>
    </dgm:pt>
    <dgm:pt modelId="{CADD94F8-7949-499D-B8A0-5AD630F0B260}" type="sibTrans" cxnId="{3F51BBF4-6051-44A1-A597-03862A7F1953}">
      <dgm:prSet/>
      <dgm:spPr/>
      <dgm:t>
        <a:bodyPr/>
        <a:lstStyle/>
        <a:p>
          <a:endParaRPr lang="en-US"/>
        </a:p>
      </dgm:t>
    </dgm:pt>
    <dgm:pt modelId="{3049E782-435B-48D6-880C-136509B30313}">
      <dgm:prSet phldrT="[Text]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3D86B03C-9675-42F3-A8A0-143AFEA67212}" type="parTrans" cxnId="{7EB88ECD-F542-41A9-8395-F20971395D9E}">
      <dgm:prSet/>
      <dgm:spPr/>
      <dgm:t>
        <a:bodyPr/>
        <a:lstStyle/>
        <a:p>
          <a:endParaRPr lang="en-US"/>
        </a:p>
      </dgm:t>
    </dgm:pt>
    <dgm:pt modelId="{2B258CF2-3E74-4A1C-8AC4-689007F3170B}" type="sibTrans" cxnId="{7EB88ECD-F542-41A9-8395-F20971395D9E}">
      <dgm:prSet/>
      <dgm:spPr/>
      <dgm:t>
        <a:bodyPr/>
        <a:lstStyle/>
        <a:p>
          <a:endParaRPr lang="en-US"/>
        </a:p>
      </dgm:t>
    </dgm:pt>
    <dgm:pt modelId="{B2C32D18-E030-488A-B532-BE398D09FCB3}">
      <dgm:prSet phldrT="[Text]"/>
      <dgm:spPr/>
      <dgm:t>
        <a:bodyPr/>
        <a:lstStyle/>
        <a:p>
          <a:r>
            <a:rPr lang="ko-KR" altLang="en-US" dirty="0" err="1"/>
            <a:t>강입자</a:t>
          </a:r>
          <a:r>
            <a:rPr lang="en-US" altLang="ko-KR" dirty="0"/>
            <a:t>, </a:t>
          </a:r>
          <a:r>
            <a:rPr lang="ko-KR" altLang="en-US" dirty="0" err="1"/>
            <a:t>경입자</a:t>
          </a:r>
          <a:r>
            <a:rPr lang="en-US" altLang="ko-KR" dirty="0"/>
            <a:t>, </a:t>
          </a:r>
          <a:r>
            <a:rPr lang="ko-KR" altLang="en-US" dirty="0"/>
            <a:t>감마선</a:t>
          </a:r>
          <a:r>
            <a:rPr lang="en-US" altLang="ko-KR" dirty="0"/>
            <a:t>, </a:t>
          </a:r>
          <a:r>
            <a:rPr lang="ko-KR" altLang="en-US" dirty="0" err="1"/>
            <a:t>뮤온</a:t>
          </a:r>
          <a:endParaRPr lang="en-US" dirty="0"/>
        </a:p>
      </dgm:t>
    </dgm:pt>
    <dgm:pt modelId="{3284F467-35E0-4663-BDB8-C05D6EE62688}" type="parTrans" cxnId="{7CFE9BDB-5B39-4FB1-9350-5F7DCB28F7D6}">
      <dgm:prSet/>
      <dgm:spPr/>
      <dgm:t>
        <a:bodyPr/>
        <a:lstStyle/>
        <a:p>
          <a:endParaRPr lang="en-US"/>
        </a:p>
      </dgm:t>
    </dgm:pt>
    <dgm:pt modelId="{B79E7F81-6153-45B0-B34E-ECB29939924C}" type="sibTrans" cxnId="{7CFE9BDB-5B39-4FB1-9350-5F7DCB28F7D6}">
      <dgm:prSet/>
      <dgm:spPr/>
      <dgm:t>
        <a:bodyPr/>
        <a:lstStyle/>
        <a:p>
          <a:endParaRPr lang="en-US"/>
        </a:p>
      </dgm:t>
    </dgm:pt>
    <dgm:pt modelId="{07DCD28C-F6FD-42EA-B9C5-E1EED51917F8}">
      <dgm:prSet phldrT="[Text]"/>
      <dgm:spPr/>
      <dgm:t>
        <a:bodyPr/>
        <a:lstStyle/>
        <a:p>
          <a:r>
            <a:rPr lang="ko-KR" altLang="en-US" b="1" dirty="0"/>
            <a:t>검출기 신호</a:t>
          </a:r>
          <a:endParaRPr lang="en-US" b="1" dirty="0"/>
        </a:p>
      </dgm:t>
    </dgm:pt>
    <dgm:pt modelId="{5A65864B-3044-4F88-9909-A2D0497DF2B9}" type="parTrans" cxnId="{A1246940-A30A-47B1-AF98-1C59D10E3325}">
      <dgm:prSet/>
      <dgm:spPr/>
      <dgm:t>
        <a:bodyPr/>
        <a:lstStyle/>
        <a:p>
          <a:endParaRPr lang="en-US"/>
        </a:p>
      </dgm:t>
    </dgm:pt>
    <dgm:pt modelId="{4C85E137-92A3-4C5F-8475-6BCD8882939C}" type="sibTrans" cxnId="{A1246940-A30A-47B1-AF98-1C59D10E3325}">
      <dgm:prSet/>
      <dgm:spPr/>
      <dgm:t>
        <a:bodyPr/>
        <a:lstStyle/>
        <a:p>
          <a:endParaRPr lang="en-US"/>
        </a:p>
      </dgm:t>
    </dgm:pt>
    <dgm:pt modelId="{99C25021-9D83-4CAC-8A90-A226FBED88B0}">
      <dgm:prSet phldrT="[Text]" custT="1"/>
      <dgm:spPr>
        <a:blipFill>
          <a:blip xmlns:r="http://schemas.openxmlformats.org/officeDocument/2006/relationships" r:embed="rId1"/>
          <a:stretch>
            <a:fillRect l="-7895" t="-11017" r="-3289" b="-7627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87B394B1-E5F7-4CBD-8A5D-A39CF9FAFDA8}" type="parTrans" cxnId="{83B74C91-A7CE-408B-AAF0-497328A3B81E}">
      <dgm:prSet/>
      <dgm:spPr/>
      <dgm:t>
        <a:bodyPr/>
        <a:lstStyle/>
        <a:p>
          <a:endParaRPr lang="en-US"/>
        </a:p>
      </dgm:t>
    </dgm:pt>
    <dgm:pt modelId="{0BA24BE0-D1C5-4FA2-9738-CE10528A80BE}" type="sibTrans" cxnId="{83B74C91-A7CE-408B-AAF0-497328A3B81E}">
      <dgm:prSet/>
      <dgm:spPr/>
      <dgm:t>
        <a:bodyPr/>
        <a:lstStyle/>
        <a:p>
          <a:endParaRPr lang="en-US"/>
        </a:p>
      </dgm:t>
    </dgm:pt>
    <dgm:pt modelId="{E8DB2078-9553-47CC-905C-B9B8E82DB38B}">
      <dgm:prSet phldrT="[Text]"/>
      <dgm:spPr/>
      <dgm:t>
        <a:bodyPr/>
        <a:lstStyle/>
        <a:p>
          <a:r>
            <a:rPr lang="ko-KR" altLang="en-US" sz="1100" dirty="0"/>
            <a:t>불안정한 입자 </a:t>
          </a:r>
          <a:r>
            <a:rPr lang="en-US" altLang="ko-KR" sz="1100" dirty="0"/>
            <a:t>(</a:t>
          </a:r>
          <a:r>
            <a:rPr lang="ko-KR" altLang="en-US" sz="1100" dirty="0"/>
            <a:t>힉스</a:t>
          </a:r>
          <a:r>
            <a:rPr lang="en-US" altLang="ko-KR" sz="1100" dirty="0"/>
            <a:t>, </a:t>
          </a:r>
          <a:r>
            <a:rPr lang="ko-KR" altLang="en-US" sz="1100" dirty="0"/>
            <a:t>탑</a:t>
          </a:r>
          <a:r>
            <a:rPr lang="en-US" altLang="ko-KR" sz="1100" dirty="0"/>
            <a:t>, ..)</a:t>
          </a:r>
          <a:endParaRPr lang="en-US" sz="1100" dirty="0"/>
        </a:p>
      </dgm:t>
    </dgm:pt>
    <dgm:pt modelId="{E16F6A20-B3EF-4BF0-8965-B3A6B28595FE}" type="parTrans" cxnId="{7D6D7771-FCB1-48A0-AD4A-A04D36449A4B}">
      <dgm:prSet/>
      <dgm:spPr/>
      <dgm:t>
        <a:bodyPr/>
        <a:lstStyle/>
        <a:p>
          <a:endParaRPr lang="en-US"/>
        </a:p>
      </dgm:t>
    </dgm:pt>
    <dgm:pt modelId="{70797522-E1ED-4F37-84EF-E0BACB5FEEBB}" type="sibTrans" cxnId="{7D6D7771-FCB1-48A0-AD4A-A04D36449A4B}">
      <dgm:prSet/>
      <dgm:spPr/>
      <dgm:t>
        <a:bodyPr/>
        <a:lstStyle/>
        <a:p>
          <a:endParaRPr lang="en-US"/>
        </a:p>
      </dgm:t>
    </dgm:pt>
    <dgm:pt modelId="{0A15B6A3-057D-4ACE-B4FA-D8C565276445}">
      <dgm:prSet phldrT="[Text]"/>
      <dgm:spPr>
        <a:blipFill>
          <a:blip xmlns:r="http://schemas.openxmlformats.org/officeDocument/2006/relationships" r:embed="rId2"/>
          <a:stretch>
            <a:fillRect l="-3947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1627A60C-9289-451C-BF40-8728ED947954}" type="parTrans" cxnId="{39DEBF1A-CB1D-4554-9B5E-606B7A0554F3}">
      <dgm:prSet/>
      <dgm:spPr/>
      <dgm:t>
        <a:bodyPr/>
        <a:lstStyle/>
        <a:p>
          <a:endParaRPr lang="en-US"/>
        </a:p>
      </dgm:t>
    </dgm:pt>
    <dgm:pt modelId="{7C80A151-480A-4B59-8268-2EE5D8627389}" type="sibTrans" cxnId="{39DEBF1A-CB1D-4554-9B5E-606B7A0554F3}">
      <dgm:prSet/>
      <dgm:spPr/>
      <dgm:t>
        <a:bodyPr/>
        <a:lstStyle/>
        <a:p>
          <a:endParaRPr lang="en-US"/>
        </a:p>
      </dgm:t>
    </dgm:pt>
    <dgm:pt modelId="{3CB371FF-1FBE-4435-B12D-4B2B6712EBAE}">
      <dgm:prSet phldrT="[Text]"/>
      <dgm:spPr/>
      <dgm:t>
        <a:bodyPr/>
        <a:lstStyle/>
        <a:p>
          <a:r>
            <a:rPr lang="ko-KR" altLang="en-US" b="1" dirty="0"/>
            <a:t>데이터 저장</a:t>
          </a:r>
          <a:endParaRPr lang="en-US" b="1" dirty="0"/>
        </a:p>
      </dgm:t>
    </dgm:pt>
    <dgm:pt modelId="{EA46CA0E-4EBB-49E5-BE65-7E995D0DE09D}" type="parTrans" cxnId="{A72C97D3-FC66-4B61-A5F8-30D85529A85B}">
      <dgm:prSet/>
      <dgm:spPr/>
      <dgm:t>
        <a:bodyPr/>
        <a:lstStyle/>
        <a:p>
          <a:endParaRPr lang="en-US"/>
        </a:p>
      </dgm:t>
    </dgm:pt>
    <dgm:pt modelId="{DD66CD08-821E-46E5-8329-7E66D9589AD6}" type="sibTrans" cxnId="{A72C97D3-FC66-4B61-A5F8-30D85529A85B}">
      <dgm:prSet/>
      <dgm:spPr/>
      <dgm:t>
        <a:bodyPr/>
        <a:lstStyle/>
        <a:p>
          <a:endParaRPr lang="en-US"/>
        </a:p>
      </dgm:t>
    </dgm:pt>
    <dgm:pt modelId="{5225ACF0-879A-4399-A8F2-70EA5BE353F7}" type="pres">
      <dgm:prSet presAssocID="{6083DDFC-6ABE-4FF0-855F-CD8AAFCCA51E}" presName="rootnode" presStyleCnt="0">
        <dgm:presLayoutVars>
          <dgm:chMax/>
          <dgm:chPref/>
          <dgm:dir/>
          <dgm:animLvl val="lvl"/>
        </dgm:presLayoutVars>
      </dgm:prSet>
      <dgm:spPr/>
    </dgm:pt>
    <dgm:pt modelId="{FDDF04AB-3E14-49A8-A79A-093C2C73E1A3}" type="pres">
      <dgm:prSet presAssocID="{296B8244-E9CA-4118-951B-2A1AC9D8D46F}" presName="composite" presStyleCnt="0"/>
      <dgm:spPr/>
    </dgm:pt>
    <dgm:pt modelId="{235A178D-0DAA-45D7-A0D4-DA101B4FD765}" type="pres">
      <dgm:prSet presAssocID="{296B8244-E9CA-4118-951B-2A1AC9D8D46F}" presName="bentUpArrow1" presStyleLbl="alignImgPlace1" presStyleIdx="0" presStyleCnt="4" custLinFactNeighborX="3556" custLinFactNeighborY="1844"/>
      <dgm:spPr/>
    </dgm:pt>
    <dgm:pt modelId="{9AFB3C2C-6927-4BAF-ADAB-DB676CA590A4}" type="pres">
      <dgm:prSet presAssocID="{296B8244-E9CA-4118-951B-2A1AC9D8D46F}" presName="ParentText" presStyleLbl="node1" presStyleIdx="0" presStyleCnt="5" custScaleX="109164">
        <dgm:presLayoutVars>
          <dgm:chMax val="1"/>
          <dgm:chPref val="1"/>
          <dgm:bulletEnabled val="1"/>
        </dgm:presLayoutVars>
      </dgm:prSet>
      <dgm:spPr/>
    </dgm:pt>
    <dgm:pt modelId="{6806957E-6450-49CC-AAD3-EFE551E85B31}" type="pres">
      <dgm:prSet presAssocID="{296B8244-E9CA-4118-951B-2A1AC9D8D46F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FF2FD230-81F4-41A7-BA4C-E91635C82A6B}" type="pres">
      <dgm:prSet presAssocID="{CADD94F8-7949-499D-B8A0-5AD630F0B260}" presName="sibTrans" presStyleCnt="0"/>
      <dgm:spPr/>
    </dgm:pt>
    <dgm:pt modelId="{B45C93E3-A1B9-423D-883C-BAA07AC6FB53}" type="pres">
      <dgm:prSet presAssocID="{E8DB2078-9553-47CC-905C-B9B8E82DB38B}" presName="composite" presStyleCnt="0"/>
      <dgm:spPr/>
    </dgm:pt>
    <dgm:pt modelId="{090FB785-A7DB-4CB0-B281-23EF223E63A8}" type="pres">
      <dgm:prSet presAssocID="{E8DB2078-9553-47CC-905C-B9B8E82DB38B}" presName="bentUpArrow1" presStyleLbl="alignImgPlace1" presStyleIdx="1" presStyleCnt="4"/>
      <dgm:spPr/>
    </dgm:pt>
    <dgm:pt modelId="{C5C53737-8131-459A-9BF5-938DE0FD45F3}" type="pres">
      <dgm:prSet presAssocID="{E8DB2078-9553-47CC-905C-B9B8E82DB38B}" presName="ParentText" presStyleLbl="node1" presStyleIdx="1" presStyleCnt="5">
        <dgm:presLayoutVars>
          <dgm:chMax val="1"/>
          <dgm:chPref val="1"/>
          <dgm:bulletEnabled val="1"/>
        </dgm:presLayoutVars>
      </dgm:prSet>
      <dgm:spPr/>
    </dgm:pt>
    <dgm:pt modelId="{EE8C82D7-F6F8-40C3-9FE8-607C84997A15}" type="pres">
      <dgm:prSet presAssocID="{E8DB2078-9553-47CC-905C-B9B8E82DB38B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FA11E6D5-FE2A-489E-818F-6ED4D36D26E9}" type="pres">
      <dgm:prSet presAssocID="{70797522-E1ED-4F37-84EF-E0BACB5FEEBB}" presName="sibTrans" presStyleCnt="0"/>
      <dgm:spPr/>
    </dgm:pt>
    <dgm:pt modelId="{3E2054EC-8661-4D82-BB06-C837AF80D8EA}" type="pres">
      <dgm:prSet presAssocID="{B2C32D18-E030-488A-B532-BE398D09FCB3}" presName="composite" presStyleCnt="0"/>
      <dgm:spPr/>
    </dgm:pt>
    <dgm:pt modelId="{66DC190D-0415-487B-A755-1728D6CAEF62}" type="pres">
      <dgm:prSet presAssocID="{B2C32D18-E030-488A-B532-BE398D09FCB3}" presName="bentUpArrow1" presStyleLbl="alignImgPlace1" presStyleIdx="2" presStyleCnt="4"/>
      <dgm:spPr/>
    </dgm:pt>
    <dgm:pt modelId="{85D016CA-B1C6-4952-83CD-9153D7450405}" type="pres">
      <dgm:prSet presAssocID="{B2C32D18-E030-488A-B532-BE398D09FCB3}" presName="ParentText" presStyleLbl="node1" presStyleIdx="2" presStyleCnt="5">
        <dgm:presLayoutVars>
          <dgm:chMax val="1"/>
          <dgm:chPref val="1"/>
          <dgm:bulletEnabled val="1"/>
        </dgm:presLayoutVars>
      </dgm:prSet>
      <dgm:spPr/>
    </dgm:pt>
    <dgm:pt modelId="{36631CF5-4498-4DD2-B391-444DA1A693C0}" type="pres">
      <dgm:prSet presAssocID="{B2C32D18-E030-488A-B532-BE398D09FCB3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D582A9B7-378B-463E-B34B-6AED8DDC5DAF}" type="pres">
      <dgm:prSet presAssocID="{B79E7F81-6153-45B0-B34E-ECB29939924C}" presName="sibTrans" presStyleCnt="0"/>
      <dgm:spPr/>
    </dgm:pt>
    <dgm:pt modelId="{975D0F88-7342-4ABA-A18C-177E5DAC1054}" type="pres">
      <dgm:prSet presAssocID="{07DCD28C-F6FD-42EA-B9C5-E1EED51917F8}" presName="composite" presStyleCnt="0"/>
      <dgm:spPr/>
    </dgm:pt>
    <dgm:pt modelId="{A39C3AC2-A00B-45C9-8DC8-B1B490CC2247}" type="pres">
      <dgm:prSet presAssocID="{07DCD28C-F6FD-42EA-B9C5-E1EED51917F8}" presName="bentUpArrow1" presStyleLbl="alignImgPlace1" presStyleIdx="3" presStyleCnt="4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</dgm:pt>
    <dgm:pt modelId="{7DB62750-C1E5-4E30-94F1-4F9E07CEAA6C}" type="pres">
      <dgm:prSet presAssocID="{07DCD28C-F6FD-42EA-B9C5-E1EED51917F8}" presName="ParentText" presStyleLbl="node1" presStyleIdx="3" presStyleCnt="5">
        <dgm:presLayoutVars>
          <dgm:chMax val="1"/>
          <dgm:chPref val="1"/>
          <dgm:bulletEnabled val="1"/>
        </dgm:presLayoutVars>
      </dgm:prSet>
      <dgm:spPr/>
    </dgm:pt>
    <dgm:pt modelId="{3A41CC3A-2B74-4EEE-8F8E-7188C9529F9E}" type="pres">
      <dgm:prSet presAssocID="{07DCD28C-F6FD-42EA-B9C5-E1EED51917F8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93E5D072-36E2-448F-98E3-0EDFA5CC5D51}" type="pres">
      <dgm:prSet presAssocID="{4C85E137-92A3-4C5F-8475-6BCD8882939C}" presName="sibTrans" presStyleCnt="0"/>
      <dgm:spPr/>
    </dgm:pt>
    <dgm:pt modelId="{B9388849-8D52-482A-9372-9E851675122A}" type="pres">
      <dgm:prSet presAssocID="{3CB371FF-1FBE-4435-B12D-4B2B6712EBAE}" presName="composite" presStyleCnt="0"/>
      <dgm:spPr/>
    </dgm:pt>
    <dgm:pt modelId="{6BD90CE2-FC5E-4370-9A2B-4B219BA985B9}" type="pres">
      <dgm:prSet presAssocID="{3CB371FF-1FBE-4435-B12D-4B2B6712EBAE}" presName="ParentText" presStyleLbl="node1" presStyleIdx="4" presStyleCnt="5">
        <dgm:presLayoutVars>
          <dgm:chMax val="1"/>
          <dgm:chPref val="1"/>
          <dgm:bulletEnabled val="1"/>
        </dgm:presLayoutVars>
      </dgm:prSet>
      <dgm:spPr/>
    </dgm:pt>
  </dgm:ptLst>
  <dgm:cxnLst>
    <dgm:cxn modelId="{8628DA0F-2B19-46C4-B765-B12FE0653F69}" type="presOf" srcId="{6083DDFC-6ABE-4FF0-855F-CD8AAFCCA51E}" destId="{5225ACF0-879A-4399-A8F2-70EA5BE353F7}" srcOrd="0" destOrd="0" presId="urn:microsoft.com/office/officeart/2005/8/layout/StepDownProcess"/>
    <dgm:cxn modelId="{39DEBF1A-CB1D-4554-9B5E-606B7A0554F3}" srcId="{E8DB2078-9553-47CC-905C-B9B8E82DB38B}" destId="{0A15B6A3-057D-4ACE-B4FA-D8C565276445}" srcOrd="0" destOrd="0" parTransId="{1627A60C-9289-451C-BF40-8728ED947954}" sibTransId="{7C80A151-480A-4B59-8268-2EE5D8627389}"/>
    <dgm:cxn modelId="{A1246940-A30A-47B1-AF98-1C59D10E3325}" srcId="{6083DDFC-6ABE-4FF0-855F-CD8AAFCCA51E}" destId="{07DCD28C-F6FD-42EA-B9C5-E1EED51917F8}" srcOrd="3" destOrd="0" parTransId="{5A65864B-3044-4F88-9909-A2D0497DF2B9}" sibTransId="{4C85E137-92A3-4C5F-8475-6BCD8882939C}"/>
    <dgm:cxn modelId="{A8B08F5B-E420-4D36-9C8E-73A22F76E281}" type="presOf" srcId="{3CB371FF-1FBE-4435-B12D-4B2B6712EBAE}" destId="{6BD90CE2-FC5E-4370-9A2B-4B219BA985B9}" srcOrd="0" destOrd="0" presId="urn:microsoft.com/office/officeart/2005/8/layout/StepDownProcess"/>
    <dgm:cxn modelId="{7F5A055C-C809-4CB6-9769-A8CD1ACE2AB3}" type="presOf" srcId="{B2C32D18-E030-488A-B532-BE398D09FCB3}" destId="{85D016CA-B1C6-4952-83CD-9153D7450405}" srcOrd="0" destOrd="0" presId="urn:microsoft.com/office/officeart/2005/8/layout/StepDownProcess"/>
    <dgm:cxn modelId="{7D6D7771-FCB1-48A0-AD4A-A04D36449A4B}" srcId="{6083DDFC-6ABE-4FF0-855F-CD8AAFCCA51E}" destId="{E8DB2078-9553-47CC-905C-B9B8E82DB38B}" srcOrd="1" destOrd="0" parTransId="{E16F6A20-B3EF-4BF0-8965-B3A6B28595FE}" sibTransId="{70797522-E1ED-4F37-84EF-E0BACB5FEEBB}"/>
    <dgm:cxn modelId="{BDEB1372-BE20-449B-84E5-E630A4F85AF0}" type="presOf" srcId="{99C25021-9D83-4CAC-8A90-A226FBED88B0}" destId="{6806957E-6450-49CC-AAD3-EFE551E85B31}" srcOrd="0" destOrd="0" presId="urn:microsoft.com/office/officeart/2005/8/layout/StepDownProcess"/>
    <dgm:cxn modelId="{06FC6487-A738-4CC2-AABC-3997266DF3C1}" type="presOf" srcId="{07DCD28C-F6FD-42EA-B9C5-E1EED51917F8}" destId="{7DB62750-C1E5-4E30-94F1-4F9E07CEAA6C}" srcOrd="0" destOrd="0" presId="urn:microsoft.com/office/officeart/2005/8/layout/StepDownProcess"/>
    <dgm:cxn modelId="{83B74C91-A7CE-408B-AAF0-497328A3B81E}" srcId="{296B8244-E9CA-4118-951B-2A1AC9D8D46F}" destId="{99C25021-9D83-4CAC-8A90-A226FBED88B0}" srcOrd="0" destOrd="0" parTransId="{87B394B1-E5F7-4CBD-8A5D-A39CF9FAFDA8}" sibTransId="{0BA24BE0-D1C5-4FA2-9738-CE10528A80BE}"/>
    <dgm:cxn modelId="{A0AFCABE-132B-4D98-B945-AC3B4BAB38CE}" type="presOf" srcId="{0A15B6A3-057D-4ACE-B4FA-D8C565276445}" destId="{EE8C82D7-F6F8-40C3-9FE8-607C84997A15}" srcOrd="0" destOrd="0" presId="urn:microsoft.com/office/officeart/2005/8/layout/StepDownProcess"/>
    <dgm:cxn modelId="{F33D2CC4-DFBC-47EA-9C92-39746C7AB00D}" type="presOf" srcId="{296B8244-E9CA-4118-951B-2A1AC9D8D46F}" destId="{9AFB3C2C-6927-4BAF-ADAB-DB676CA590A4}" srcOrd="0" destOrd="0" presId="urn:microsoft.com/office/officeart/2005/8/layout/StepDownProcess"/>
    <dgm:cxn modelId="{7EB88ECD-F542-41A9-8395-F20971395D9E}" srcId="{296B8244-E9CA-4118-951B-2A1AC9D8D46F}" destId="{3049E782-435B-48D6-880C-136509B30313}" srcOrd="1" destOrd="0" parTransId="{3D86B03C-9675-42F3-A8A0-143AFEA67212}" sibTransId="{2B258CF2-3E74-4A1C-8AC4-689007F3170B}"/>
    <dgm:cxn modelId="{A72C97D3-FC66-4B61-A5F8-30D85529A85B}" srcId="{6083DDFC-6ABE-4FF0-855F-CD8AAFCCA51E}" destId="{3CB371FF-1FBE-4435-B12D-4B2B6712EBAE}" srcOrd="4" destOrd="0" parTransId="{EA46CA0E-4EBB-49E5-BE65-7E995D0DE09D}" sibTransId="{DD66CD08-821E-46E5-8329-7E66D9589AD6}"/>
    <dgm:cxn modelId="{7CFE9BDB-5B39-4FB1-9350-5F7DCB28F7D6}" srcId="{6083DDFC-6ABE-4FF0-855F-CD8AAFCCA51E}" destId="{B2C32D18-E030-488A-B532-BE398D09FCB3}" srcOrd="2" destOrd="0" parTransId="{3284F467-35E0-4663-BDB8-C05D6EE62688}" sibTransId="{B79E7F81-6153-45B0-B34E-ECB29939924C}"/>
    <dgm:cxn modelId="{7A799ADC-64AA-44FF-A92D-87F4E3896847}" type="presOf" srcId="{3049E782-435B-48D6-880C-136509B30313}" destId="{6806957E-6450-49CC-AAD3-EFE551E85B31}" srcOrd="0" destOrd="1" presId="urn:microsoft.com/office/officeart/2005/8/layout/StepDownProcess"/>
    <dgm:cxn modelId="{8A585CF1-278C-4B73-BBA5-EC9B7D21E397}" type="presOf" srcId="{E8DB2078-9553-47CC-905C-B9B8E82DB38B}" destId="{C5C53737-8131-459A-9BF5-938DE0FD45F3}" srcOrd="0" destOrd="0" presId="urn:microsoft.com/office/officeart/2005/8/layout/StepDownProcess"/>
    <dgm:cxn modelId="{3F51BBF4-6051-44A1-A597-03862A7F1953}" srcId="{6083DDFC-6ABE-4FF0-855F-CD8AAFCCA51E}" destId="{296B8244-E9CA-4118-951B-2A1AC9D8D46F}" srcOrd="0" destOrd="0" parTransId="{B67E7BE1-1257-435C-9430-CC6CC6DE9BBB}" sibTransId="{CADD94F8-7949-499D-B8A0-5AD630F0B260}"/>
    <dgm:cxn modelId="{70B08180-F1F3-40B3-9295-3A63524A1116}" type="presParOf" srcId="{5225ACF0-879A-4399-A8F2-70EA5BE353F7}" destId="{FDDF04AB-3E14-49A8-A79A-093C2C73E1A3}" srcOrd="0" destOrd="0" presId="urn:microsoft.com/office/officeart/2005/8/layout/StepDownProcess"/>
    <dgm:cxn modelId="{8EBF6288-31BF-493B-9A65-0C9D448A02A8}" type="presParOf" srcId="{FDDF04AB-3E14-49A8-A79A-093C2C73E1A3}" destId="{235A178D-0DAA-45D7-A0D4-DA101B4FD765}" srcOrd="0" destOrd="0" presId="urn:microsoft.com/office/officeart/2005/8/layout/StepDownProcess"/>
    <dgm:cxn modelId="{3883A5D7-382E-4B13-9190-BD43BE0E7805}" type="presParOf" srcId="{FDDF04AB-3E14-49A8-A79A-093C2C73E1A3}" destId="{9AFB3C2C-6927-4BAF-ADAB-DB676CA590A4}" srcOrd="1" destOrd="0" presId="urn:microsoft.com/office/officeart/2005/8/layout/StepDownProcess"/>
    <dgm:cxn modelId="{083A364F-4E49-4D86-9AB5-3F231CEA878C}" type="presParOf" srcId="{FDDF04AB-3E14-49A8-A79A-093C2C73E1A3}" destId="{6806957E-6450-49CC-AAD3-EFE551E85B31}" srcOrd="2" destOrd="0" presId="urn:microsoft.com/office/officeart/2005/8/layout/StepDownProcess"/>
    <dgm:cxn modelId="{041ACBEC-F428-4C53-AA00-E9FB1C7F21BD}" type="presParOf" srcId="{5225ACF0-879A-4399-A8F2-70EA5BE353F7}" destId="{FF2FD230-81F4-41A7-BA4C-E91635C82A6B}" srcOrd="1" destOrd="0" presId="urn:microsoft.com/office/officeart/2005/8/layout/StepDownProcess"/>
    <dgm:cxn modelId="{3B451CF4-8616-4C71-A59B-2D593DA76251}" type="presParOf" srcId="{5225ACF0-879A-4399-A8F2-70EA5BE353F7}" destId="{B45C93E3-A1B9-423D-883C-BAA07AC6FB53}" srcOrd="2" destOrd="0" presId="urn:microsoft.com/office/officeart/2005/8/layout/StepDownProcess"/>
    <dgm:cxn modelId="{8B3B2AD5-750E-4671-A09E-C8D06994B0BF}" type="presParOf" srcId="{B45C93E3-A1B9-423D-883C-BAA07AC6FB53}" destId="{090FB785-A7DB-4CB0-B281-23EF223E63A8}" srcOrd="0" destOrd="0" presId="urn:microsoft.com/office/officeart/2005/8/layout/StepDownProcess"/>
    <dgm:cxn modelId="{DEAA1121-E73F-47D4-A00E-7707E740A306}" type="presParOf" srcId="{B45C93E3-A1B9-423D-883C-BAA07AC6FB53}" destId="{C5C53737-8131-459A-9BF5-938DE0FD45F3}" srcOrd="1" destOrd="0" presId="urn:microsoft.com/office/officeart/2005/8/layout/StepDownProcess"/>
    <dgm:cxn modelId="{E257E14B-78EE-4DC4-8E74-3DC9C44E2368}" type="presParOf" srcId="{B45C93E3-A1B9-423D-883C-BAA07AC6FB53}" destId="{EE8C82D7-F6F8-40C3-9FE8-607C84997A15}" srcOrd="2" destOrd="0" presId="urn:microsoft.com/office/officeart/2005/8/layout/StepDownProcess"/>
    <dgm:cxn modelId="{59216E64-9941-47AE-97EC-4CE7E133A7A9}" type="presParOf" srcId="{5225ACF0-879A-4399-A8F2-70EA5BE353F7}" destId="{FA11E6D5-FE2A-489E-818F-6ED4D36D26E9}" srcOrd="3" destOrd="0" presId="urn:microsoft.com/office/officeart/2005/8/layout/StepDownProcess"/>
    <dgm:cxn modelId="{33676F78-5B19-4352-B763-61F6E9D14E37}" type="presParOf" srcId="{5225ACF0-879A-4399-A8F2-70EA5BE353F7}" destId="{3E2054EC-8661-4D82-BB06-C837AF80D8EA}" srcOrd="4" destOrd="0" presId="urn:microsoft.com/office/officeart/2005/8/layout/StepDownProcess"/>
    <dgm:cxn modelId="{2A73B77D-EF7A-4868-9711-29AA51F7E9AB}" type="presParOf" srcId="{3E2054EC-8661-4D82-BB06-C837AF80D8EA}" destId="{66DC190D-0415-487B-A755-1728D6CAEF62}" srcOrd="0" destOrd="0" presId="urn:microsoft.com/office/officeart/2005/8/layout/StepDownProcess"/>
    <dgm:cxn modelId="{B9E9AF41-F668-4E36-847B-08E6D7FA5F13}" type="presParOf" srcId="{3E2054EC-8661-4D82-BB06-C837AF80D8EA}" destId="{85D016CA-B1C6-4952-83CD-9153D7450405}" srcOrd="1" destOrd="0" presId="urn:microsoft.com/office/officeart/2005/8/layout/StepDownProcess"/>
    <dgm:cxn modelId="{48D7B576-C5D4-4B7A-B794-4ABDA4EB89BB}" type="presParOf" srcId="{3E2054EC-8661-4D82-BB06-C837AF80D8EA}" destId="{36631CF5-4498-4DD2-B391-444DA1A693C0}" srcOrd="2" destOrd="0" presId="urn:microsoft.com/office/officeart/2005/8/layout/StepDownProcess"/>
    <dgm:cxn modelId="{7EB8E5E7-06B5-479D-8346-43A29482BC0D}" type="presParOf" srcId="{5225ACF0-879A-4399-A8F2-70EA5BE353F7}" destId="{D582A9B7-378B-463E-B34B-6AED8DDC5DAF}" srcOrd="5" destOrd="0" presId="urn:microsoft.com/office/officeart/2005/8/layout/StepDownProcess"/>
    <dgm:cxn modelId="{686FFAF5-48B3-4E59-962C-0F45F2E5802C}" type="presParOf" srcId="{5225ACF0-879A-4399-A8F2-70EA5BE353F7}" destId="{975D0F88-7342-4ABA-A18C-177E5DAC1054}" srcOrd="6" destOrd="0" presId="urn:microsoft.com/office/officeart/2005/8/layout/StepDownProcess"/>
    <dgm:cxn modelId="{01455CF3-73A6-47FF-BC9E-35666B543F31}" type="presParOf" srcId="{975D0F88-7342-4ABA-A18C-177E5DAC1054}" destId="{A39C3AC2-A00B-45C9-8DC8-B1B490CC2247}" srcOrd="0" destOrd="0" presId="urn:microsoft.com/office/officeart/2005/8/layout/StepDownProcess"/>
    <dgm:cxn modelId="{A9391418-00FF-431D-B09F-2F38B3547342}" type="presParOf" srcId="{975D0F88-7342-4ABA-A18C-177E5DAC1054}" destId="{7DB62750-C1E5-4E30-94F1-4F9E07CEAA6C}" srcOrd="1" destOrd="0" presId="urn:microsoft.com/office/officeart/2005/8/layout/StepDownProcess"/>
    <dgm:cxn modelId="{905EEC25-268F-408B-833F-110A8D9FD97C}" type="presParOf" srcId="{975D0F88-7342-4ABA-A18C-177E5DAC1054}" destId="{3A41CC3A-2B74-4EEE-8F8E-7188C9529F9E}" srcOrd="2" destOrd="0" presId="urn:microsoft.com/office/officeart/2005/8/layout/StepDownProcess"/>
    <dgm:cxn modelId="{FD6F57ED-E54A-4131-A605-29E2FD3EFA80}" type="presParOf" srcId="{5225ACF0-879A-4399-A8F2-70EA5BE353F7}" destId="{93E5D072-36E2-448F-98E3-0EDFA5CC5D51}" srcOrd="7" destOrd="0" presId="urn:microsoft.com/office/officeart/2005/8/layout/StepDownProcess"/>
    <dgm:cxn modelId="{A2059DBD-9351-45F9-B85C-2FD815A67C96}" type="presParOf" srcId="{5225ACF0-879A-4399-A8F2-70EA5BE353F7}" destId="{B9388849-8D52-482A-9372-9E851675122A}" srcOrd="8" destOrd="0" presId="urn:microsoft.com/office/officeart/2005/8/layout/StepDownProcess"/>
    <dgm:cxn modelId="{F612E31A-6DA1-4AE7-B14D-DDEEA9A7B9A7}" type="presParOf" srcId="{B9388849-8D52-482A-9372-9E851675122A}" destId="{6BD90CE2-FC5E-4370-9A2B-4B219BA985B9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83DDFC-6ABE-4FF0-855F-CD8AAFCCA51E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296B8244-E9CA-4118-951B-2A1AC9D8D46F}">
      <dgm:prSet phldrT="[Text]"/>
      <dgm:spPr/>
      <dgm:t>
        <a:bodyPr/>
        <a:lstStyle/>
        <a:p>
          <a:r>
            <a:rPr lang="ko-KR" altLang="en-US" dirty="0"/>
            <a:t>쿼크</a:t>
          </a:r>
          <a:r>
            <a:rPr lang="en-US" altLang="ko-KR" dirty="0"/>
            <a:t>, </a:t>
          </a:r>
          <a:r>
            <a:rPr lang="ko-KR" altLang="en-US" dirty="0" err="1"/>
            <a:t>글루온</a:t>
          </a:r>
          <a:r>
            <a:rPr lang="ko-KR" altLang="en-US" dirty="0"/>
            <a:t> 상호작용</a:t>
          </a:r>
          <a:endParaRPr lang="en-US" dirty="0"/>
        </a:p>
      </dgm:t>
    </dgm:pt>
    <dgm:pt modelId="{B67E7BE1-1257-435C-9430-CC6CC6DE9BBB}" type="parTrans" cxnId="{3F51BBF4-6051-44A1-A597-03862A7F1953}">
      <dgm:prSet/>
      <dgm:spPr/>
      <dgm:t>
        <a:bodyPr/>
        <a:lstStyle/>
        <a:p>
          <a:endParaRPr lang="en-US"/>
        </a:p>
      </dgm:t>
    </dgm:pt>
    <dgm:pt modelId="{CADD94F8-7949-499D-B8A0-5AD630F0B260}" type="sibTrans" cxnId="{3F51BBF4-6051-44A1-A597-03862A7F1953}">
      <dgm:prSet/>
      <dgm:spPr/>
      <dgm:t>
        <a:bodyPr/>
        <a:lstStyle/>
        <a:p>
          <a:endParaRPr lang="en-US"/>
        </a:p>
      </dgm:t>
    </dgm:pt>
    <dgm:pt modelId="{3049E782-435B-48D6-880C-136509B30313}">
      <dgm:prSet phldrT="[Text]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3D86B03C-9675-42F3-A8A0-143AFEA67212}" type="parTrans" cxnId="{7EB88ECD-F542-41A9-8395-F20971395D9E}">
      <dgm:prSet/>
      <dgm:spPr/>
      <dgm:t>
        <a:bodyPr/>
        <a:lstStyle/>
        <a:p>
          <a:endParaRPr lang="en-US"/>
        </a:p>
      </dgm:t>
    </dgm:pt>
    <dgm:pt modelId="{2B258CF2-3E74-4A1C-8AC4-689007F3170B}" type="sibTrans" cxnId="{7EB88ECD-F542-41A9-8395-F20971395D9E}">
      <dgm:prSet/>
      <dgm:spPr/>
      <dgm:t>
        <a:bodyPr/>
        <a:lstStyle/>
        <a:p>
          <a:endParaRPr lang="en-US"/>
        </a:p>
      </dgm:t>
    </dgm:pt>
    <dgm:pt modelId="{B2C32D18-E030-488A-B532-BE398D09FCB3}">
      <dgm:prSet phldrT="[Text]"/>
      <dgm:spPr/>
      <dgm:t>
        <a:bodyPr/>
        <a:lstStyle/>
        <a:p>
          <a:r>
            <a:rPr lang="ko-KR" altLang="en-US" dirty="0" err="1"/>
            <a:t>강입자</a:t>
          </a:r>
          <a:r>
            <a:rPr lang="en-US" altLang="ko-KR" dirty="0"/>
            <a:t>, </a:t>
          </a:r>
          <a:r>
            <a:rPr lang="ko-KR" altLang="en-US" dirty="0" err="1"/>
            <a:t>경입자</a:t>
          </a:r>
          <a:r>
            <a:rPr lang="en-US" altLang="ko-KR" dirty="0"/>
            <a:t>, </a:t>
          </a:r>
          <a:r>
            <a:rPr lang="ko-KR" altLang="en-US" dirty="0"/>
            <a:t>감마선</a:t>
          </a:r>
          <a:r>
            <a:rPr lang="en-US" altLang="ko-KR" dirty="0"/>
            <a:t>, </a:t>
          </a:r>
          <a:r>
            <a:rPr lang="ko-KR" altLang="en-US" dirty="0" err="1"/>
            <a:t>뮤온</a:t>
          </a:r>
          <a:endParaRPr lang="en-US" dirty="0"/>
        </a:p>
      </dgm:t>
    </dgm:pt>
    <dgm:pt modelId="{3284F467-35E0-4663-BDB8-C05D6EE62688}" type="parTrans" cxnId="{7CFE9BDB-5B39-4FB1-9350-5F7DCB28F7D6}">
      <dgm:prSet/>
      <dgm:spPr/>
      <dgm:t>
        <a:bodyPr/>
        <a:lstStyle/>
        <a:p>
          <a:endParaRPr lang="en-US"/>
        </a:p>
      </dgm:t>
    </dgm:pt>
    <dgm:pt modelId="{B79E7F81-6153-45B0-B34E-ECB29939924C}" type="sibTrans" cxnId="{7CFE9BDB-5B39-4FB1-9350-5F7DCB28F7D6}">
      <dgm:prSet/>
      <dgm:spPr/>
      <dgm:t>
        <a:bodyPr/>
        <a:lstStyle/>
        <a:p>
          <a:endParaRPr lang="en-US"/>
        </a:p>
      </dgm:t>
    </dgm:pt>
    <dgm:pt modelId="{07DCD28C-F6FD-42EA-B9C5-E1EED51917F8}">
      <dgm:prSet phldrT="[Text]"/>
      <dgm:spPr/>
      <dgm:t>
        <a:bodyPr/>
        <a:lstStyle/>
        <a:p>
          <a:r>
            <a:rPr lang="ko-KR" altLang="en-US" b="1" dirty="0"/>
            <a:t>검출기 신호</a:t>
          </a:r>
          <a:endParaRPr lang="en-US" b="1" dirty="0"/>
        </a:p>
      </dgm:t>
    </dgm:pt>
    <dgm:pt modelId="{5A65864B-3044-4F88-9909-A2D0497DF2B9}" type="parTrans" cxnId="{A1246940-A30A-47B1-AF98-1C59D10E3325}">
      <dgm:prSet/>
      <dgm:spPr/>
      <dgm:t>
        <a:bodyPr/>
        <a:lstStyle/>
        <a:p>
          <a:endParaRPr lang="en-US"/>
        </a:p>
      </dgm:t>
    </dgm:pt>
    <dgm:pt modelId="{4C85E137-92A3-4C5F-8475-6BCD8882939C}" type="sibTrans" cxnId="{A1246940-A30A-47B1-AF98-1C59D10E3325}">
      <dgm:prSet/>
      <dgm:spPr/>
      <dgm:t>
        <a:bodyPr/>
        <a:lstStyle/>
        <a:p>
          <a:endParaRPr lang="en-US"/>
        </a:p>
      </dgm:t>
    </dgm:pt>
    <dgm:pt modelId="{99C25021-9D83-4CAC-8A90-A226FBED88B0}">
      <dgm:prSet phldrT="[Text]" custT="1"/>
      <dgm:spPr>
        <a:blipFill>
          <a:blip xmlns:r="http://schemas.openxmlformats.org/officeDocument/2006/relationships" r:embed="rId1"/>
          <a:stretch>
            <a:fillRect l="-7895" t="-11864" r="-3289" b="-6780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87B394B1-E5F7-4CBD-8A5D-A39CF9FAFDA8}" type="parTrans" cxnId="{83B74C91-A7CE-408B-AAF0-497328A3B81E}">
      <dgm:prSet/>
      <dgm:spPr/>
      <dgm:t>
        <a:bodyPr/>
        <a:lstStyle/>
        <a:p>
          <a:endParaRPr lang="en-US"/>
        </a:p>
      </dgm:t>
    </dgm:pt>
    <dgm:pt modelId="{0BA24BE0-D1C5-4FA2-9738-CE10528A80BE}" type="sibTrans" cxnId="{83B74C91-A7CE-408B-AAF0-497328A3B81E}">
      <dgm:prSet/>
      <dgm:spPr/>
      <dgm:t>
        <a:bodyPr/>
        <a:lstStyle/>
        <a:p>
          <a:endParaRPr lang="en-US"/>
        </a:p>
      </dgm:t>
    </dgm:pt>
    <dgm:pt modelId="{E8DB2078-9553-47CC-905C-B9B8E82DB38B}">
      <dgm:prSet phldrT="[Text]"/>
      <dgm:spPr/>
      <dgm:t>
        <a:bodyPr/>
        <a:lstStyle/>
        <a:p>
          <a:r>
            <a:rPr lang="ko-KR" altLang="en-US" sz="1100" dirty="0"/>
            <a:t>불안정한 입자 </a:t>
          </a:r>
          <a:r>
            <a:rPr lang="en-US" altLang="ko-KR" sz="1100" dirty="0"/>
            <a:t>(</a:t>
          </a:r>
          <a:r>
            <a:rPr lang="ko-KR" altLang="en-US" sz="1100" dirty="0"/>
            <a:t>힉스</a:t>
          </a:r>
          <a:r>
            <a:rPr lang="en-US" altLang="ko-KR" sz="1100" dirty="0"/>
            <a:t>, </a:t>
          </a:r>
          <a:r>
            <a:rPr lang="ko-KR" altLang="en-US" sz="1100" dirty="0"/>
            <a:t>탑</a:t>
          </a:r>
          <a:r>
            <a:rPr lang="en-US" altLang="ko-KR" sz="1100" dirty="0"/>
            <a:t>, ..)</a:t>
          </a:r>
          <a:endParaRPr lang="en-US" sz="1100" dirty="0"/>
        </a:p>
      </dgm:t>
    </dgm:pt>
    <dgm:pt modelId="{E16F6A20-B3EF-4BF0-8965-B3A6B28595FE}" type="parTrans" cxnId="{7D6D7771-FCB1-48A0-AD4A-A04D36449A4B}">
      <dgm:prSet/>
      <dgm:spPr/>
      <dgm:t>
        <a:bodyPr/>
        <a:lstStyle/>
        <a:p>
          <a:endParaRPr lang="en-US"/>
        </a:p>
      </dgm:t>
    </dgm:pt>
    <dgm:pt modelId="{70797522-E1ED-4F37-84EF-E0BACB5FEEBB}" type="sibTrans" cxnId="{7D6D7771-FCB1-48A0-AD4A-A04D36449A4B}">
      <dgm:prSet/>
      <dgm:spPr/>
      <dgm:t>
        <a:bodyPr/>
        <a:lstStyle/>
        <a:p>
          <a:endParaRPr lang="en-US"/>
        </a:p>
      </dgm:t>
    </dgm:pt>
    <dgm:pt modelId="{0A15B6A3-057D-4ACE-B4FA-D8C565276445}">
      <dgm:prSet phldrT="[Text]"/>
      <dgm:spPr>
        <a:blipFill>
          <a:blip xmlns:r="http://schemas.openxmlformats.org/officeDocument/2006/relationships" r:embed="rId2"/>
          <a:stretch>
            <a:fillRect l="-3947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1627A60C-9289-451C-BF40-8728ED947954}" type="parTrans" cxnId="{39DEBF1A-CB1D-4554-9B5E-606B7A0554F3}">
      <dgm:prSet/>
      <dgm:spPr/>
      <dgm:t>
        <a:bodyPr/>
        <a:lstStyle/>
        <a:p>
          <a:endParaRPr lang="en-US"/>
        </a:p>
      </dgm:t>
    </dgm:pt>
    <dgm:pt modelId="{7C80A151-480A-4B59-8268-2EE5D8627389}" type="sibTrans" cxnId="{39DEBF1A-CB1D-4554-9B5E-606B7A0554F3}">
      <dgm:prSet/>
      <dgm:spPr/>
      <dgm:t>
        <a:bodyPr/>
        <a:lstStyle/>
        <a:p>
          <a:endParaRPr lang="en-US"/>
        </a:p>
      </dgm:t>
    </dgm:pt>
    <dgm:pt modelId="{3CB371FF-1FBE-4435-B12D-4B2B6712EBAE}">
      <dgm:prSet phldrT="[Text]"/>
      <dgm:spPr/>
      <dgm:t>
        <a:bodyPr/>
        <a:lstStyle/>
        <a:p>
          <a:r>
            <a:rPr lang="ko-KR" altLang="en-US" b="1" dirty="0"/>
            <a:t>데이터 저장</a:t>
          </a:r>
          <a:endParaRPr lang="en-US" b="1" dirty="0"/>
        </a:p>
      </dgm:t>
    </dgm:pt>
    <dgm:pt modelId="{EA46CA0E-4EBB-49E5-BE65-7E995D0DE09D}" type="parTrans" cxnId="{A72C97D3-FC66-4B61-A5F8-30D85529A85B}">
      <dgm:prSet/>
      <dgm:spPr/>
      <dgm:t>
        <a:bodyPr/>
        <a:lstStyle/>
        <a:p>
          <a:endParaRPr lang="en-US"/>
        </a:p>
      </dgm:t>
    </dgm:pt>
    <dgm:pt modelId="{DD66CD08-821E-46E5-8329-7E66D9589AD6}" type="sibTrans" cxnId="{A72C97D3-FC66-4B61-A5F8-30D85529A85B}">
      <dgm:prSet/>
      <dgm:spPr/>
      <dgm:t>
        <a:bodyPr/>
        <a:lstStyle/>
        <a:p>
          <a:endParaRPr lang="en-US"/>
        </a:p>
      </dgm:t>
    </dgm:pt>
    <dgm:pt modelId="{5225ACF0-879A-4399-A8F2-70EA5BE353F7}" type="pres">
      <dgm:prSet presAssocID="{6083DDFC-6ABE-4FF0-855F-CD8AAFCCA51E}" presName="rootnode" presStyleCnt="0">
        <dgm:presLayoutVars>
          <dgm:chMax/>
          <dgm:chPref/>
          <dgm:dir/>
          <dgm:animLvl val="lvl"/>
        </dgm:presLayoutVars>
      </dgm:prSet>
      <dgm:spPr/>
    </dgm:pt>
    <dgm:pt modelId="{FDDF04AB-3E14-49A8-A79A-093C2C73E1A3}" type="pres">
      <dgm:prSet presAssocID="{296B8244-E9CA-4118-951B-2A1AC9D8D46F}" presName="composite" presStyleCnt="0"/>
      <dgm:spPr/>
    </dgm:pt>
    <dgm:pt modelId="{235A178D-0DAA-45D7-A0D4-DA101B4FD765}" type="pres">
      <dgm:prSet presAssocID="{296B8244-E9CA-4118-951B-2A1AC9D8D46F}" presName="bentUpArrow1" presStyleLbl="alignImgPlace1" presStyleIdx="0" presStyleCnt="4" custLinFactNeighborX="3556" custLinFactNeighborY="1844"/>
      <dgm:spPr/>
    </dgm:pt>
    <dgm:pt modelId="{9AFB3C2C-6927-4BAF-ADAB-DB676CA590A4}" type="pres">
      <dgm:prSet presAssocID="{296B8244-E9CA-4118-951B-2A1AC9D8D46F}" presName="ParentText" presStyleLbl="node1" presStyleIdx="0" presStyleCnt="5" custScaleX="109164">
        <dgm:presLayoutVars>
          <dgm:chMax val="1"/>
          <dgm:chPref val="1"/>
          <dgm:bulletEnabled val="1"/>
        </dgm:presLayoutVars>
      </dgm:prSet>
      <dgm:spPr/>
    </dgm:pt>
    <dgm:pt modelId="{6806957E-6450-49CC-AAD3-EFE551E85B31}" type="pres">
      <dgm:prSet presAssocID="{296B8244-E9CA-4118-951B-2A1AC9D8D46F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FF2FD230-81F4-41A7-BA4C-E91635C82A6B}" type="pres">
      <dgm:prSet presAssocID="{CADD94F8-7949-499D-B8A0-5AD630F0B260}" presName="sibTrans" presStyleCnt="0"/>
      <dgm:spPr/>
    </dgm:pt>
    <dgm:pt modelId="{B45C93E3-A1B9-423D-883C-BAA07AC6FB53}" type="pres">
      <dgm:prSet presAssocID="{E8DB2078-9553-47CC-905C-B9B8E82DB38B}" presName="composite" presStyleCnt="0"/>
      <dgm:spPr/>
    </dgm:pt>
    <dgm:pt modelId="{090FB785-A7DB-4CB0-B281-23EF223E63A8}" type="pres">
      <dgm:prSet presAssocID="{E8DB2078-9553-47CC-905C-B9B8E82DB38B}" presName="bentUpArrow1" presStyleLbl="alignImgPlace1" presStyleIdx="1" presStyleCnt="4"/>
      <dgm:spPr/>
    </dgm:pt>
    <dgm:pt modelId="{C5C53737-8131-459A-9BF5-938DE0FD45F3}" type="pres">
      <dgm:prSet presAssocID="{E8DB2078-9553-47CC-905C-B9B8E82DB38B}" presName="ParentText" presStyleLbl="node1" presStyleIdx="1" presStyleCnt="5">
        <dgm:presLayoutVars>
          <dgm:chMax val="1"/>
          <dgm:chPref val="1"/>
          <dgm:bulletEnabled val="1"/>
        </dgm:presLayoutVars>
      </dgm:prSet>
      <dgm:spPr/>
    </dgm:pt>
    <dgm:pt modelId="{EE8C82D7-F6F8-40C3-9FE8-607C84997A15}" type="pres">
      <dgm:prSet presAssocID="{E8DB2078-9553-47CC-905C-B9B8E82DB38B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FA11E6D5-FE2A-489E-818F-6ED4D36D26E9}" type="pres">
      <dgm:prSet presAssocID="{70797522-E1ED-4F37-84EF-E0BACB5FEEBB}" presName="sibTrans" presStyleCnt="0"/>
      <dgm:spPr/>
    </dgm:pt>
    <dgm:pt modelId="{3E2054EC-8661-4D82-BB06-C837AF80D8EA}" type="pres">
      <dgm:prSet presAssocID="{B2C32D18-E030-488A-B532-BE398D09FCB3}" presName="composite" presStyleCnt="0"/>
      <dgm:spPr/>
    </dgm:pt>
    <dgm:pt modelId="{66DC190D-0415-487B-A755-1728D6CAEF62}" type="pres">
      <dgm:prSet presAssocID="{B2C32D18-E030-488A-B532-BE398D09FCB3}" presName="bentUpArrow1" presStyleLbl="alignImgPlace1" presStyleIdx="2" presStyleCnt="4"/>
      <dgm:spPr/>
    </dgm:pt>
    <dgm:pt modelId="{85D016CA-B1C6-4952-83CD-9153D7450405}" type="pres">
      <dgm:prSet presAssocID="{B2C32D18-E030-488A-B532-BE398D09FCB3}" presName="ParentText" presStyleLbl="node1" presStyleIdx="2" presStyleCnt="5">
        <dgm:presLayoutVars>
          <dgm:chMax val="1"/>
          <dgm:chPref val="1"/>
          <dgm:bulletEnabled val="1"/>
        </dgm:presLayoutVars>
      </dgm:prSet>
      <dgm:spPr/>
    </dgm:pt>
    <dgm:pt modelId="{36631CF5-4498-4DD2-B391-444DA1A693C0}" type="pres">
      <dgm:prSet presAssocID="{B2C32D18-E030-488A-B532-BE398D09FCB3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D582A9B7-378B-463E-B34B-6AED8DDC5DAF}" type="pres">
      <dgm:prSet presAssocID="{B79E7F81-6153-45B0-B34E-ECB29939924C}" presName="sibTrans" presStyleCnt="0"/>
      <dgm:spPr/>
    </dgm:pt>
    <dgm:pt modelId="{975D0F88-7342-4ABA-A18C-177E5DAC1054}" type="pres">
      <dgm:prSet presAssocID="{07DCD28C-F6FD-42EA-B9C5-E1EED51917F8}" presName="composite" presStyleCnt="0"/>
      <dgm:spPr/>
    </dgm:pt>
    <dgm:pt modelId="{A39C3AC2-A00B-45C9-8DC8-B1B490CC2247}" type="pres">
      <dgm:prSet presAssocID="{07DCD28C-F6FD-42EA-B9C5-E1EED51917F8}" presName="bentUpArrow1" presStyleLbl="alignImgPlace1" presStyleIdx="3" presStyleCnt="4"/>
      <dgm:spPr/>
    </dgm:pt>
    <dgm:pt modelId="{7DB62750-C1E5-4E30-94F1-4F9E07CEAA6C}" type="pres">
      <dgm:prSet presAssocID="{07DCD28C-F6FD-42EA-B9C5-E1EED51917F8}" presName="ParentText" presStyleLbl="node1" presStyleIdx="3" presStyleCnt="5">
        <dgm:presLayoutVars>
          <dgm:chMax val="1"/>
          <dgm:chPref val="1"/>
          <dgm:bulletEnabled val="1"/>
        </dgm:presLayoutVars>
      </dgm:prSet>
      <dgm:spPr/>
    </dgm:pt>
    <dgm:pt modelId="{3A41CC3A-2B74-4EEE-8F8E-7188C9529F9E}" type="pres">
      <dgm:prSet presAssocID="{07DCD28C-F6FD-42EA-B9C5-E1EED51917F8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93E5D072-36E2-448F-98E3-0EDFA5CC5D51}" type="pres">
      <dgm:prSet presAssocID="{4C85E137-92A3-4C5F-8475-6BCD8882939C}" presName="sibTrans" presStyleCnt="0"/>
      <dgm:spPr/>
    </dgm:pt>
    <dgm:pt modelId="{B9388849-8D52-482A-9372-9E851675122A}" type="pres">
      <dgm:prSet presAssocID="{3CB371FF-1FBE-4435-B12D-4B2B6712EBAE}" presName="composite" presStyleCnt="0"/>
      <dgm:spPr/>
    </dgm:pt>
    <dgm:pt modelId="{6BD90CE2-FC5E-4370-9A2B-4B219BA985B9}" type="pres">
      <dgm:prSet presAssocID="{3CB371FF-1FBE-4435-B12D-4B2B6712EBAE}" presName="ParentText" presStyleLbl="node1" presStyleIdx="4" presStyleCnt="5">
        <dgm:presLayoutVars>
          <dgm:chMax val="1"/>
          <dgm:chPref val="1"/>
          <dgm:bulletEnabled val="1"/>
        </dgm:presLayoutVars>
      </dgm:prSet>
      <dgm:spPr/>
    </dgm:pt>
  </dgm:ptLst>
  <dgm:cxnLst>
    <dgm:cxn modelId="{8628DA0F-2B19-46C4-B765-B12FE0653F69}" type="presOf" srcId="{6083DDFC-6ABE-4FF0-855F-CD8AAFCCA51E}" destId="{5225ACF0-879A-4399-A8F2-70EA5BE353F7}" srcOrd="0" destOrd="0" presId="urn:microsoft.com/office/officeart/2005/8/layout/StepDownProcess"/>
    <dgm:cxn modelId="{39DEBF1A-CB1D-4554-9B5E-606B7A0554F3}" srcId="{E8DB2078-9553-47CC-905C-B9B8E82DB38B}" destId="{0A15B6A3-057D-4ACE-B4FA-D8C565276445}" srcOrd="0" destOrd="0" parTransId="{1627A60C-9289-451C-BF40-8728ED947954}" sibTransId="{7C80A151-480A-4B59-8268-2EE5D8627389}"/>
    <dgm:cxn modelId="{A1246940-A30A-47B1-AF98-1C59D10E3325}" srcId="{6083DDFC-6ABE-4FF0-855F-CD8AAFCCA51E}" destId="{07DCD28C-F6FD-42EA-B9C5-E1EED51917F8}" srcOrd="3" destOrd="0" parTransId="{5A65864B-3044-4F88-9909-A2D0497DF2B9}" sibTransId="{4C85E137-92A3-4C5F-8475-6BCD8882939C}"/>
    <dgm:cxn modelId="{A8B08F5B-E420-4D36-9C8E-73A22F76E281}" type="presOf" srcId="{3CB371FF-1FBE-4435-B12D-4B2B6712EBAE}" destId="{6BD90CE2-FC5E-4370-9A2B-4B219BA985B9}" srcOrd="0" destOrd="0" presId="urn:microsoft.com/office/officeart/2005/8/layout/StepDownProcess"/>
    <dgm:cxn modelId="{7F5A055C-C809-4CB6-9769-A8CD1ACE2AB3}" type="presOf" srcId="{B2C32D18-E030-488A-B532-BE398D09FCB3}" destId="{85D016CA-B1C6-4952-83CD-9153D7450405}" srcOrd="0" destOrd="0" presId="urn:microsoft.com/office/officeart/2005/8/layout/StepDownProcess"/>
    <dgm:cxn modelId="{7D6D7771-FCB1-48A0-AD4A-A04D36449A4B}" srcId="{6083DDFC-6ABE-4FF0-855F-CD8AAFCCA51E}" destId="{E8DB2078-9553-47CC-905C-B9B8E82DB38B}" srcOrd="1" destOrd="0" parTransId="{E16F6A20-B3EF-4BF0-8965-B3A6B28595FE}" sibTransId="{70797522-E1ED-4F37-84EF-E0BACB5FEEBB}"/>
    <dgm:cxn modelId="{BDEB1372-BE20-449B-84E5-E630A4F85AF0}" type="presOf" srcId="{99C25021-9D83-4CAC-8A90-A226FBED88B0}" destId="{6806957E-6450-49CC-AAD3-EFE551E85B31}" srcOrd="0" destOrd="0" presId="urn:microsoft.com/office/officeart/2005/8/layout/StepDownProcess"/>
    <dgm:cxn modelId="{06FC6487-A738-4CC2-AABC-3997266DF3C1}" type="presOf" srcId="{07DCD28C-F6FD-42EA-B9C5-E1EED51917F8}" destId="{7DB62750-C1E5-4E30-94F1-4F9E07CEAA6C}" srcOrd="0" destOrd="0" presId="urn:microsoft.com/office/officeart/2005/8/layout/StepDownProcess"/>
    <dgm:cxn modelId="{83B74C91-A7CE-408B-AAF0-497328A3B81E}" srcId="{296B8244-E9CA-4118-951B-2A1AC9D8D46F}" destId="{99C25021-9D83-4CAC-8A90-A226FBED88B0}" srcOrd="0" destOrd="0" parTransId="{87B394B1-E5F7-4CBD-8A5D-A39CF9FAFDA8}" sibTransId="{0BA24BE0-D1C5-4FA2-9738-CE10528A80BE}"/>
    <dgm:cxn modelId="{A0AFCABE-132B-4D98-B945-AC3B4BAB38CE}" type="presOf" srcId="{0A15B6A3-057D-4ACE-B4FA-D8C565276445}" destId="{EE8C82D7-F6F8-40C3-9FE8-607C84997A15}" srcOrd="0" destOrd="0" presId="urn:microsoft.com/office/officeart/2005/8/layout/StepDownProcess"/>
    <dgm:cxn modelId="{F33D2CC4-DFBC-47EA-9C92-39746C7AB00D}" type="presOf" srcId="{296B8244-E9CA-4118-951B-2A1AC9D8D46F}" destId="{9AFB3C2C-6927-4BAF-ADAB-DB676CA590A4}" srcOrd="0" destOrd="0" presId="urn:microsoft.com/office/officeart/2005/8/layout/StepDownProcess"/>
    <dgm:cxn modelId="{7EB88ECD-F542-41A9-8395-F20971395D9E}" srcId="{296B8244-E9CA-4118-951B-2A1AC9D8D46F}" destId="{3049E782-435B-48D6-880C-136509B30313}" srcOrd="1" destOrd="0" parTransId="{3D86B03C-9675-42F3-A8A0-143AFEA67212}" sibTransId="{2B258CF2-3E74-4A1C-8AC4-689007F3170B}"/>
    <dgm:cxn modelId="{A72C97D3-FC66-4B61-A5F8-30D85529A85B}" srcId="{6083DDFC-6ABE-4FF0-855F-CD8AAFCCA51E}" destId="{3CB371FF-1FBE-4435-B12D-4B2B6712EBAE}" srcOrd="4" destOrd="0" parTransId="{EA46CA0E-4EBB-49E5-BE65-7E995D0DE09D}" sibTransId="{DD66CD08-821E-46E5-8329-7E66D9589AD6}"/>
    <dgm:cxn modelId="{7CFE9BDB-5B39-4FB1-9350-5F7DCB28F7D6}" srcId="{6083DDFC-6ABE-4FF0-855F-CD8AAFCCA51E}" destId="{B2C32D18-E030-488A-B532-BE398D09FCB3}" srcOrd="2" destOrd="0" parTransId="{3284F467-35E0-4663-BDB8-C05D6EE62688}" sibTransId="{B79E7F81-6153-45B0-B34E-ECB29939924C}"/>
    <dgm:cxn modelId="{7A799ADC-64AA-44FF-A92D-87F4E3896847}" type="presOf" srcId="{3049E782-435B-48D6-880C-136509B30313}" destId="{6806957E-6450-49CC-AAD3-EFE551E85B31}" srcOrd="0" destOrd="1" presId="urn:microsoft.com/office/officeart/2005/8/layout/StepDownProcess"/>
    <dgm:cxn modelId="{8A585CF1-278C-4B73-BBA5-EC9B7D21E397}" type="presOf" srcId="{E8DB2078-9553-47CC-905C-B9B8E82DB38B}" destId="{C5C53737-8131-459A-9BF5-938DE0FD45F3}" srcOrd="0" destOrd="0" presId="urn:microsoft.com/office/officeart/2005/8/layout/StepDownProcess"/>
    <dgm:cxn modelId="{3F51BBF4-6051-44A1-A597-03862A7F1953}" srcId="{6083DDFC-6ABE-4FF0-855F-CD8AAFCCA51E}" destId="{296B8244-E9CA-4118-951B-2A1AC9D8D46F}" srcOrd="0" destOrd="0" parTransId="{B67E7BE1-1257-435C-9430-CC6CC6DE9BBB}" sibTransId="{CADD94F8-7949-499D-B8A0-5AD630F0B260}"/>
    <dgm:cxn modelId="{70B08180-F1F3-40B3-9295-3A63524A1116}" type="presParOf" srcId="{5225ACF0-879A-4399-A8F2-70EA5BE353F7}" destId="{FDDF04AB-3E14-49A8-A79A-093C2C73E1A3}" srcOrd="0" destOrd="0" presId="urn:microsoft.com/office/officeart/2005/8/layout/StepDownProcess"/>
    <dgm:cxn modelId="{8EBF6288-31BF-493B-9A65-0C9D448A02A8}" type="presParOf" srcId="{FDDF04AB-3E14-49A8-A79A-093C2C73E1A3}" destId="{235A178D-0DAA-45D7-A0D4-DA101B4FD765}" srcOrd="0" destOrd="0" presId="urn:microsoft.com/office/officeart/2005/8/layout/StepDownProcess"/>
    <dgm:cxn modelId="{3883A5D7-382E-4B13-9190-BD43BE0E7805}" type="presParOf" srcId="{FDDF04AB-3E14-49A8-A79A-093C2C73E1A3}" destId="{9AFB3C2C-6927-4BAF-ADAB-DB676CA590A4}" srcOrd="1" destOrd="0" presId="urn:microsoft.com/office/officeart/2005/8/layout/StepDownProcess"/>
    <dgm:cxn modelId="{083A364F-4E49-4D86-9AB5-3F231CEA878C}" type="presParOf" srcId="{FDDF04AB-3E14-49A8-A79A-093C2C73E1A3}" destId="{6806957E-6450-49CC-AAD3-EFE551E85B31}" srcOrd="2" destOrd="0" presId="urn:microsoft.com/office/officeart/2005/8/layout/StepDownProcess"/>
    <dgm:cxn modelId="{041ACBEC-F428-4C53-AA00-E9FB1C7F21BD}" type="presParOf" srcId="{5225ACF0-879A-4399-A8F2-70EA5BE353F7}" destId="{FF2FD230-81F4-41A7-BA4C-E91635C82A6B}" srcOrd="1" destOrd="0" presId="urn:microsoft.com/office/officeart/2005/8/layout/StepDownProcess"/>
    <dgm:cxn modelId="{3B451CF4-8616-4C71-A59B-2D593DA76251}" type="presParOf" srcId="{5225ACF0-879A-4399-A8F2-70EA5BE353F7}" destId="{B45C93E3-A1B9-423D-883C-BAA07AC6FB53}" srcOrd="2" destOrd="0" presId="urn:microsoft.com/office/officeart/2005/8/layout/StepDownProcess"/>
    <dgm:cxn modelId="{8B3B2AD5-750E-4671-A09E-C8D06994B0BF}" type="presParOf" srcId="{B45C93E3-A1B9-423D-883C-BAA07AC6FB53}" destId="{090FB785-A7DB-4CB0-B281-23EF223E63A8}" srcOrd="0" destOrd="0" presId="urn:microsoft.com/office/officeart/2005/8/layout/StepDownProcess"/>
    <dgm:cxn modelId="{DEAA1121-E73F-47D4-A00E-7707E740A306}" type="presParOf" srcId="{B45C93E3-A1B9-423D-883C-BAA07AC6FB53}" destId="{C5C53737-8131-459A-9BF5-938DE0FD45F3}" srcOrd="1" destOrd="0" presId="urn:microsoft.com/office/officeart/2005/8/layout/StepDownProcess"/>
    <dgm:cxn modelId="{E257E14B-78EE-4DC4-8E74-3DC9C44E2368}" type="presParOf" srcId="{B45C93E3-A1B9-423D-883C-BAA07AC6FB53}" destId="{EE8C82D7-F6F8-40C3-9FE8-607C84997A15}" srcOrd="2" destOrd="0" presId="urn:microsoft.com/office/officeart/2005/8/layout/StepDownProcess"/>
    <dgm:cxn modelId="{59216E64-9941-47AE-97EC-4CE7E133A7A9}" type="presParOf" srcId="{5225ACF0-879A-4399-A8F2-70EA5BE353F7}" destId="{FA11E6D5-FE2A-489E-818F-6ED4D36D26E9}" srcOrd="3" destOrd="0" presId="urn:microsoft.com/office/officeart/2005/8/layout/StepDownProcess"/>
    <dgm:cxn modelId="{33676F78-5B19-4352-B763-61F6E9D14E37}" type="presParOf" srcId="{5225ACF0-879A-4399-A8F2-70EA5BE353F7}" destId="{3E2054EC-8661-4D82-BB06-C837AF80D8EA}" srcOrd="4" destOrd="0" presId="urn:microsoft.com/office/officeart/2005/8/layout/StepDownProcess"/>
    <dgm:cxn modelId="{2A73B77D-EF7A-4868-9711-29AA51F7E9AB}" type="presParOf" srcId="{3E2054EC-8661-4D82-BB06-C837AF80D8EA}" destId="{66DC190D-0415-487B-A755-1728D6CAEF62}" srcOrd="0" destOrd="0" presId="urn:microsoft.com/office/officeart/2005/8/layout/StepDownProcess"/>
    <dgm:cxn modelId="{B9E9AF41-F668-4E36-847B-08E6D7FA5F13}" type="presParOf" srcId="{3E2054EC-8661-4D82-BB06-C837AF80D8EA}" destId="{85D016CA-B1C6-4952-83CD-9153D7450405}" srcOrd="1" destOrd="0" presId="urn:microsoft.com/office/officeart/2005/8/layout/StepDownProcess"/>
    <dgm:cxn modelId="{48D7B576-C5D4-4B7A-B794-4ABDA4EB89BB}" type="presParOf" srcId="{3E2054EC-8661-4D82-BB06-C837AF80D8EA}" destId="{36631CF5-4498-4DD2-B391-444DA1A693C0}" srcOrd="2" destOrd="0" presId="urn:microsoft.com/office/officeart/2005/8/layout/StepDownProcess"/>
    <dgm:cxn modelId="{7EB8E5E7-06B5-479D-8346-43A29482BC0D}" type="presParOf" srcId="{5225ACF0-879A-4399-A8F2-70EA5BE353F7}" destId="{D582A9B7-378B-463E-B34B-6AED8DDC5DAF}" srcOrd="5" destOrd="0" presId="urn:microsoft.com/office/officeart/2005/8/layout/StepDownProcess"/>
    <dgm:cxn modelId="{686FFAF5-48B3-4E59-962C-0F45F2E5802C}" type="presParOf" srcId="{5225ACF0-879A-4399-A8F2-70EA5BE353F7}" destId="{975D0F88-7342-4ABA-A18C-177E5DAC1054}" srcOrd="6" destOrd="0" presId="urn:microsoft.com/office/officeart/2005/8/layout/StepDownProcess"/>
    <dgm:cxn modelId="{01455CF3-73A6-47FF-BC9E-35666B543F31}" type="presParOf" srcId="{975D0F88-7342-4ABA-A18C-177E5DAC1054}" destId="{A39C3AC2-A00B-45C9-8DC8-B1B490CC2247}" srcOrd="0" destOrd="0" presId="urn:microsoft.com/office/officeart/2005/8/layout/StepDownProcess"/>
    <dgm:cxn modelId="{A9391418-00FF-431D-B09F-2F38B3547342}" type="presParOf" srcId="{975D0F88-7342-4ABA-A18C-177E5DAC1054}" destId="{7DB62750-C1E5-4E30-94F1-4F9E07CEAA6C}" srcOrd="1" destOrd="0" presId="urn:microsoft.com/office/officeart/2005/8/layout/StepDownProcess"/>
    <dgm:cxn modelId="{905EEC25-268F-408B-833F-110A8D9FD97C}" type="presParOf" srcId="{975D0F88-7342-4ABA-A18C-177E5DAC1054}" destId="{3A41CC3A-2B74-4EEE-8F8E-7188C9529F9E}" srcOrd="2" destOrd="0" presId="urn:microsoft.com/office/officeart/2005/8/layout/StepDownProcess"/>
    <dgm:cxn modelId="{FD6F57ED-E54A-4131-A605-29E2FD3EFA80}" type="presParOf" srcId="{5225ACF0-879A-4399-A8F2-70EA5BE353F7}" destId="{93E5D072-36E2-448F-98E3-0EDFA5CC5D51}" srcOrd="7" destOrd="0" presId="urn:microsoft.com/office/officeart/2005/8/layout/StepDownProcess"/>
    <dgm:cxn modelId="{A2059DBD-9351-45F9-B85C-2FD815A67C96}" type="presParOf" srcId="{5225ACF0-879A-4399-A8F2-70EA5BE353F7}" destId="{B9388849-8D52-482A-9372-9E851675122A}" srcOrd="8" destOrd="0" presId="urn:microsoft.com/office/officeart/2005/8/layout/StepDownProcess"/>
    <dgm:cxn modelId="{F612E31A-6DA1-4AE7-B14D-DDEEA9A7B9A7}" type="presParOf" srcId="{B9388849-8D52-482A-9372-9E851675122A}" destId="{6BD90CE2-FC5E-4370-9A2B-4B219BA985B9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ABEE9C7-CBF3-4222-9FF6-4E5E98A674EC}" type="doc">
      <dgm:prSet loTypeId="urn:microsoft.com/office/officeart/2005/8/layout/hierarchy1" loCatId="hierarchy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D1504E8C-83B2-4BF7-ADFA-DFB85AA56D60}">
      <dgm:prSet phldrT="[Text]"/>
      <dgm:spPr/>
      <dgm:t>
        <a:bodyPr/>
        <a:lstStyle/>
        <a:p>
          <a:r>
            <a:rPr lang="en-US" dirty="0"/>
            <a:t>Jet</a:t>
          </a:r>
        </a:p>
        <a:p>
          <a:r>
            <a:rPr lang="en-US" dirty="0"/>
            <a:t>E, </a:t>
          </a:r>
          <a:r>
            <a:rPr lang="en-US" dirty="0">
              <a:sym typeface="Symbol" panose="05050102010706020507" pitchFamily="18" charset="2"/>
            </a:rPr>
            <a:t>, , …</a:t>
          </a:r>
          <a:endParaRPr lang="en-US" dirty="0"/>
        </a:p>
      </dgm:t>
    </dgm:pt>
    <dgm:pt modelId="{5DC9ACA9-3C5F-48DE-8972-7B94B5B21479}" type="parTrans" cxnId="{DDA209F5-C471-4EF4-BD51-6113F19EEE86}">
      <dgm:prSet/>
      <dgm:spPr/>
      <dgm:t>
        <a:bodyPr/>
        <a:lstStyle/>
        <a:p>
          <a:endParaRPr lang="en-US"/>
        </a:p>
      </dgm:t>
    </dgm:pt>
    <dgm:pt modelId="{FE6FB7D9-975C-4771-BFB4-E85F491EB4D4}" type="sibTrans" cxnId="{DDA209F5-C471-4EF4-BD51-6113F19EEE86}">
      <dgm:prSet/>
      <dgm:spPr/>
      <dgm:t>
        <a:bodyPr/>
        <a:lstStyle/>
        <a:p>
          <a:endParaRPr lang="en-US"/>
        </a:p>
      </dgm:t>
    </dgm:pt>
    <dgm:pt modelId="{AE76BF9A-DBFF-4578-AB13-8E673323D2CF}">
      <dgm:prSet phldrT="[Text]"/>
      <dgm:spPr/>
      <dgm:t>
        <a:bodyPr/>
        <a:lstStyle/>
        <a:p>
          <a:r>
            <a:rPr lang="en-US" dirty="0"/>
            <a:t>Central track</a:t>
          </a:r>
        </a:p>
        <a:p>
          <a:r>
            <a:rPr lang="en-US" dirty="0"/>
            <a:t>E, </a:t>
          </a:r>
          <a:r>
            <a:rPr lang="en-US" dirty="0">
              <a:sym typeface="Symbol" panose="05050102010706020507" pitchFamily="18" charset="2"/>
            </a:rPr>
            <a:t>, , …</a:t>
          </a:r>
          <a:endParaRPr lang="en-US" dirty="0"/>
        </a:p>
      </dgm:t>
    </dgm:pt>
    <dgm:pt modelId="{BFA91358-A924-4717-9D5E-585BAAF04239}" type="parTrans" cxnId="{9938880E-3413-484B-95F6-D2C29207BE0B}">
      <dgm:prSet/>
      <dgm:spPr/>
      <dgm:t>
        <a:bodyPr/>
        <a:lstStyle/>
        <a:p>
          <a:endParaRPr lang="en-US"/>
        </a:p>
      </dgm:t>
    </dgm:pt>
    <dgm:pt modelId="{7AA73E25-D604-49C3-B7E8-CDFD7A404CE7}" type="sibTrans" cxnId="{9938880E-3413-484B-95F6-D2C29207BE0B}">
      <dgm:prSet/>
      <dgm:spPr/>
      <dgm:t>
        <a:bodyPr/>
        <a:lstStyle/>
        <a:p>
          <a:endParaRPr lang="en-US"/>
        </a:p>
      </dgm:t>
    </dgm:pt>
    <dgm:pt modelId="{9A508793-46AD-4FC0-9550-BBA5ADEA57BF}">
      <dgm:prSet phldrT="[Text]"/>
      <dgm:spPr/>
      <dgm:t>
        <a:bodyPr/>
        <a:lstStyle/>
        <a:p>
          <a:r>
            <a:rPr lang="en-US" dirty="0"/>
            <a:t>Calorimeter clusters</a:t>
          </a:r>
        </a:p>
        <a:p>
          <a:r>
            <a:rPr lang="en-US" dirty="0"/>
            <a:t>E, </a:t>
          </a:r>
          <a:r>
            <a:rPr lang="en-US" dirty="0">
              <a:sym typeface="Symbol" panose="05050102010706020507" pitchFamily="18" charset="2"/>
            </a:rPr>
            <a:t>, , …</a:t>
          </a:r>
          <a:endParaRPr lang="en-US" dirty="0"/>
        </a:p>
      </dgm:t>
    </dgm:pt>
    <dgm:pt modelId="{916FBE25-8E63-4A04-9CA8-584D22E10D5A}" type="parTrans" cxnId="{97B90BA4-4E84-4797-B481-BA92604FDA43}">
      <dgm:prSet/>
      <dgm:spPr/>
      <dgm:t>
        <a:bodyPr/>
        <a:lstStyle/>
        <a:p>
          <a:endParaRPr lang="en-US"/>
        </a:p>
      </dgm:t>
    </dgm:pt>
    <dgm:pt modelId="{4010464A-9717-4C27-B3B0-7AF2D54D29E3}" type="sibTrans" cxnId="{97B90BA4-4E84-4797-B481-BA92604FDA43}">
      <dgm:prSet/>
      <dgm:spPr/>
      <dgm:t>
        <a:bodyPr/>
        <a:lstStyle/>
        <a:p>
          <a:endParaRPr lang="en-US"/>
        </a:p>
      </dgm:t>
    </dgm:pt>
    <dgm:pt modelId="{E1F4C8D1-4C03-4CFB-B09A-36D6D2C15F2E}">
      <dgm:prSet phldrT="[Text]"/>
      <dgm:spPr/>
      <dgm:t>
        <a:bodyPr/>
        <a:lstStyle/>
        <a:p>
          <a:r>
            <a:rPr lang="en-US" dirty="0"/>
            <a:t>Cal. det. Hits</a:t>
          </a:r>
        </a:p>
        <a:p>
          <a:r>
            <a:rPr lang="en-US" dirty="0"/>
            <a:t>Channel #, ADC</a:t>
          </a:r>
        </a:p>
      </dgm:t>
    </dgm:pt>
    <dgm:pt modelId="{55D0BE4E-7F7F-4281-8D10-E1B9BA342BE1}" type="parTrans" cxnId="{7B60EAA9-1266-4A83-8775-D125B22B8181}">
      <dgm:prSet/>
      <dgm:spPr/>
      <dgm:t>
        <a:bodyPr/>
        <a:lstStyle/>
        <a:p>
          <a:endParaRPr lang="en-US"/>
        </a:p>
      </dgm:t>
    </dgm:pt>
    <dgm:pt modelId="{2CD8BDF9-F1F7-4531-8BB6-115AF9CFE515}" type="sibTrans" cxnId="{7B60EAA9-1266-4A83-8775-D125B22B8181}">
      <dgm:prSet/>
      <dgm:spPr/>
      <dgm:t>
        <a:bodyPr/>
        <a:lstStyle/>
        <a:p>
          <a:endParaRPr lang="en-US"/>
        </a:p>
      </dgm:t>
    </dgm:pt>
    <dgm:pt modelId="{7ADBC865-4F03-40A4-87DE-322AB37EA87C}">
      <dgm:prSet phldrT="[Text]"/>
      <dgm:spPr/>
      <dgm:t>
        <a:bodyPr/>
        <a:lstStyle/>
        <a:p>
          <a:r>
            <a:rPr lang="en-US" dirty="0"/>
            <a:t>Central tracker hits</a:t>
          </a:r>
        </a:p>
        <a:p>
          <a:r>
            <a:rPr lang="en-US" dirty="0"/>
            <a:t>Channel #, ADC</a:t>
          </a:r>
        </a:p>
      </dgm:t>
    </dgm:pt>
    <dgm:pt modelId="{75CAE6E8-9B7D-4AF2-AD63-958E9712BF43}" type="parTrans" cxnId="{539251B3-9705-4802-9F03-3044787DF793}">
      <dgm:prSet/>
      <dgm:spPr/>
      <dgm:t>
        <a:bodyPr/>
        <a:lstStyle/>
        <a:p>
          <a:endParaRPr lang="en-US"/>
        </a:p>
      </dgm:t>
    </dgm:pt>
    <dgm:pt modelId="{098D826E-83DC-4611-890A-E12274DF75B8}" type="sibTrans" cxnId="{539251B3-9705-4802-9F03-3044787DF793}">
      <dgm:prSet/>
      <dgm:spPr/>
      <dgm:t>
        <a:bodyPr/>
        <a:lstStyle/>
        <a:p>
          <a:endParaRPr lang="en-US"/>
        </a:p>
      </dgm:t>
    </dgm:pt>
    <dgm:pt modelId="{34711EEB-A660-4241-B824-BF99268A47FF}" type="pres">
      <dgm:prSet presAssocID="{AABEE9C7-CBF3-4222-9FF6-4E5E98A674E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1A5537F-0EE6-42CD-9FB4-7A92BF18AE03}" type="pres">
      <dgm:prSet presAssocID="{D1504E8C-83B2-4BF7-ADFA-DFB85AA56D60}" presName="hierRoot1" presStyleCnt="0"/>
      <dgm:spPr/>
    </dgm:pt>
    <dgm:pt modelId="{696014F0-0D55-4BCA-80FD-1DAB1D29CEB1}" type="pres">
      <dgm:prSet presAssocID="{D1504E8C-83B2-4BF7-ADFA-DFB85AA56D60}" presName="composite" presStyleCnt="0"/>
      <dgm:spPr/>
    </dgm:pt>
    <dgm:pt modelId="{D3F7CA20-4716-4F35-87B1-4632AF31DE59}" type="pres">
      <dgm:prSet presAssocID="{D1504E8C-83B2-4BF7-ADFA-DFB85AA56D60}" presName="background" presStyleLbl="node0" presStyleIdx="0" presStyleCnt="1"/>
      <dgm:spPr/>
    </dgm:pt>
    <dgm:pt modelId="{9E0E0406-2B1F-47F8-9200-6FD5D58F0FFF}" type="pres">
      <dgm:prSet presAssocID="{D1504E8C-83B2-4BF7-ADFA-DFB85AA56D60}" presName="text" presStyleLbl="fgAcc0" presStyleIdx="0" presStyleCnt="1">
        <dgm:presLayoutVars>
          <dgm:chPref val="3"/>
        </dgm:presLayoutVars>
      </dgm:prSet>
      <dgm:spPr/>
    </dgm:pt>
    <dgm:pt modelId="{E366FA2A-0E62-4E4F-A74F-65AB5DFB02C8}" type="pres">
      <dgm:prSet presAssocID="{D1504E8C-83B2-4BF7-ADFA-DFB85AA56D60}" presName="hierChild2" presStyleCnt="0"/>
      <dgm:spPr/>
    </dgm:pt>
    <dgm:pt modelId="{F6D46688-23BD-42F6-B6B4-E4D62A6DFA71}" type="pres">
      <dgm:prSet presAssocID="{916FBE25-8E63-4A04-9CA8-584D22E10D5A}" presName="Name10" presStyleLbl="parChTrans1D2" presStyleIdx="0" presStyleCnt="2"/>
      <dgm:spPr/>
    </dgm:pt>
    <dgm:pt modelId="{B0723AD3-12DA-474B-8286-30C8D1345D5E}" type="pres">
      <dgm:prSet presAssocID="{9A508793-46AD-4FC0-9550-BBA5ADEA57BF}" presName="hierRoot2" presStyleCnt="0"/>
      <dgm:spPr/>
    </dgm:pt>
    <dgm:pt modelId="{E2503E52-D818-4973-8331-2082BDEB2CA1}" type="pres">
      <dgm:prSet presAssocID="{9A508793-46AD-4FC0-9550-BBA5ADEA57BF}" presName="composite2" presStyleCnt="0"/>
      <dgm:spPr/>
    </dgm:pt>
    <dgm:pt modelId="{E19E0C95-E47A-4A15-8E39-667B00B175F5}" type="pres">
      <dgm:prSet presAssocID="{9A508793-46AD-4FC0-9550-BBA5ADEA57BF}" presName="background2" presStyleLbl="node2" presStyleIdx="0" presStyleCnt="2"/>
      <dgm:spPr/>
    </dgm:pt>
    <dgm:pt modelId="{1A819F17-F8F7-4E57-9311-E3CFA5CA8BA8}" type="pres">
      <dgm:prSet presAssocID="{9A508793-46AD-4FC0-9550-BBA5ADEA57BF}" presName="text2" presStyleLbl="fgAcc2" presStyleIdx="0" presStyleCnt="2" custLinFactNeighborX="-499" custLinFactNeighborY="-2359">
        <dgm:presLayoutVars>
          <dgm:chPref val="3"/>
        </dgm:presLayoutVars>
      </dgm:prSet>
      <dgm:spPr/>
    </dgm:pt>
    <dgm:pt modelId="{F727DAA9-152A-42E2-9D54-547D1412CA21}" type="pres">
      <dgm:prSet presAssocID="{9A508793-46AD-4FC0-9550-BBA5ADEA57BF}" presName="hierChild3" presStyleCnt="0"/>
      <dgm:spPr/>
    </dgm:pt>
    <dgm:pt modelId="{D28D5FB9-1E05-459B-9DEF-9F2F0EDF3C15}" type="pres">
      <dgm:prSet presAssocID="{55D0BE4E-7F7F-4281-8D10-E1B9BA342BE1}" presName="Name17" presStyleLbl="parChTrans1D3" presStyleIdx="0" presStyleCnt="2"/>
      <dgm:spPr/>
    </dgm:pt>
    <dgm:pt modelId="{53C29050-3B69-4E8D-AEB1-A595109DDB3D}" type="pres">
      <dgm:prSet presAssocID="{E1F4C8D1-4C03-4CFB-B09A-36D6D2C15F2E}" presName="hierRoot3" presStyleCnt="0"/>
      <dgm:spPr/>
    </dgm:pt>
    <dgm:pt modelId="{7DE10DBE-6E23-4933-ACBA-C2B2443E867D}" type="pres">
      <dgm:prSet presAssocID="{E1F4C8D1-4C03-4CFB-B09A-36D6D2C15F2E}" presName="composite3" presStyleCnt="0"/>
      <dgm:spPr/>
    </dgm:pt>
    <dgm:pt modelId="{51A70B45-F13A-455C-8938-401BCA7DFEE0}" type="pres">
      <dgm:prSet presAssocID="{E1F4C8D1-4C03-4CFB-B09A-36D6D2C15F2E}" presName="background3" presStyleLbl="node3" presStyleIdx="0" presStyleCnt="2"/>
      <dgm:spPr/>
    </dgm:pt>
    <dgm:pt modelId="{C68B19B4-3993-4FAB-A304-9B5E7D99BA95}" type="pres">
      <dgm:prSet presAssocID="{E1F4C8D1-4C03-4CFB-B09A-36D6D2C15F2E}" presName="text3" presStyleLbl="fgAcc3" presStyleIdx="0" presStyleCnt="2">
        <dgm:presLayoutVars>
          <dgm:chPref val="3"/>
        </dgm:presLayoutVars>
      </dgm:prSet>
      <dgm:spPr/>
    </dgm:pt>
    <dgm:pt modelId="{D43CD041-526B-4A00-A666-83B40163CD9B}" type="pres">
      <dgm:prSet presAssocID="{E1F4C8D1-4C03-4CFB-B09A-36D6D2C15F2E}" presName="hierChild4" presStyleCnt="0"/>
      <dgm:spPr/>
    </dgm:pt>
    <dgm:pt modelId="{DEB61CDA-C41A-4C66-A259-7657F0F60D0F}" type="pres">
      <dgm:prSet presAssocID="{BFA91358-A924-4717-9D5E-585BAAF04239}" presName="Name10" presStyleLbl="parChTrans1D2" presStyleIdx="1" presStyleCnt="2"/>
      <dgm:spPr/>
    </dgm:pt>
    <dgm:pt modelId="{B9EBF5A9-2EC2-4058-B566-DDD04AB39051}" type="pres">
      <dgm:prSet presAssocID="{AE76BF9A-DBFF-4578-AB13-8E673323D2CF}" presName="hierRoot2" presStyleCnt="0"/>
      <dgm:spPr/>
    </dgm:pt>
    <dgm:pt modelId="{F7AA7B17-5407-4CDB-B9B0-9E54E857E326}" type="pres">
      <dgm:prSet presAssocID="{AE76BF9A-DBFF-4578-AB13-8E673323D2CF}" presName="composite2" presStyleCnt="0"/>
      <dgm:spPr/>
    </dgm:pt>
    <dgm:pt modelId="{DBF8FC9A-9FE8-4F89-9FD3-5C81F59F384C}" type="pres">
      <dgm:prSet presAssocID="{AE76BF9A-DBFF-4578-AB13-8E673323D2CF}" presName="background2" presStyleLbl="node2" presStyleIdx="1" presStyleCnt="2"/>
      <dgm:spPr/>
    </dgm:pt>
    <dgm:pt modelId="{75DF5410-1962-44F8-888F-105DDFA51BE9}" type="pres">
      <dgm:prSet presAssocID="{AE76BF9A-DBFF-4578-AB13-8E673323D2CF}" presName="text2" presStyleLbl="fgAcc2" presStyleIdx="1" presStyleCnt="2">
        <dgm:presLayoutVars>
          <dgm:chPref val="3"/>
        </dgm:presLayoutVars>
      </dgm:prSet>
      <dgm:spPr/>
    </dgm:pt>
    <dgm:pt modelId="{38E744EA-2DAB-4D24-B45E-F900F1C9BC58}" type="pres">
      <dgm:prSet presAssocID="{AE76BF9A-DBFF-4578-AB13-8E673323D2CF}" presName="hierChild3" presStyleCnt="0"/>
      <dgm:spPr/>
    </dgm:pt>
    <dgm:pt modelId="{237A278F-78DE-4D7B-8E24-83D27F3F8A0E}" type="pres">
      <dgm:prSet presAssocID="{75CAE6E8-9B7D-4AF2-AD63-958E9712BF43}" presName="Name17" presStyleLbl="parChTrans1D3" presStyleIdx="1" presStyleCnt="2"/>
      <dgm:spPr/>
    </dgm:pt>
    <dgm:pt modelId="{6C7BFDB3-7F60-4FE0-88A0-5447317BE4A6}" type="pres">
      <dgm:prSet presAssocID="{7ADBC865-4F03-40A4-87DE-322AB37EA87C}" presName="hierRoot3" presStyleCnt="0"/>
      <dgm:spPr/>
    </dgm:pt>
    <dgm:pt modelId="{8D34AD95-CB76-4300-B9CF-06E61A6F6450}" type="pres">
      <dgm:prSet presAssocID="{7ADBC865-4F03-40A4-87DE-322AB37EA87C}" presName="composite3" presStyleCnt="0"/>
      <dgm:spPr/>
    </dgm:pt>
    <dgm:pt modelId="{A8D2B687-8CBC-4B0C-AEC3-1F67FBD7552C}" type="pres">
      <dgm:prSet presAssocID="{7ADBC865-4F03-40A4-87DE-322AB37EA87C}" presName="background3" presStyleLbl="node3" presStyleIdx="1" presStyleCnt="2"/>
      <dgm:spPr/>
    </dgm:pt>
    <dgm:pt modelId="{659888A7-AC58-457B-9E8F-2F5360392061}" type="pres">
      <dgm:prSet presAssocID="{7ADBC865-4F03-40A4-87DE-322AB37EA87C}" presName="text3" presStyleLbl="fgAcc3" presStyleIdx="1" presStyleCnt="2">
        <dgm:presLayoutVars>
          <dgm:chPref val="3"/>
        </dgm:presLayoutVars>
      </dgm:prSet>
      <dgm:spPr/>
    </dgm:pt>
    <dgm:pt modelId="{EAFD8161-54ED-4D8F-BBC8-7A76D6B66D94}" type="pres">
      <dgm:prSet presAssocID="{7ADBC865-4F03-40A4-87DE-322AB37EA87C}" presName="hierChild4" presStyleCnt="0"/>
      <dgm:spPr/>
    </dgm:pt>
  </dgm:ptLst>
  <dgm:cxnLst>
    <dgm:cxn modelId="{9938880E-3413-484B-95F6-D2C29207BE0B}" srcId="{D1504E8C-83B2-4BF7-ADFA-DFB85AA56D60}" destId="{AE76BF9A-DBFF-4578-AB13-8E673323D2CF}" srcOrd="1" destOrd="0" parTransId="{BFA91358-A924-4717-9D5E-585BAAF04239}" sibTransId="{7AA73E25-D604-49C3-B7E8-CDFD7A404CE7}"/>
    <dgm:cxn modelId="{E6E4A629-3382-48A0-A70D-28DA72FED4CD}" type="presOf" srcId="{75CAE6E8-9B7D-4AF2-AD63-958E9712BF43}" destId="{237A278F-78DE-4D7B-8E24-83D27F3F8A0E}" srcOrd="0" destOrd="0" presId="urn:microsoft.com/office/officeart/2005/8/layout/hierarchy1"/>
    <dgm:cxn modelId="{7514742F-7890-4632-A357-8006C3499E6A}" type="presOf" srcId="{D1504E8C-83B2-4BF7-ADFA-DFB85AA56D60}" destId="{9E0E0406-2B1F-47F8-9200-6FD5D58F0FFF}" srcOrd="0" destOrd="0" presId="urn:microsoft.com/office/officeart/2005/8/layout/hierarchy1"/>
    <dgm:cxn modelId="{7D2F6B46-59A7-42D0-82D0-CFE296B25EC8}" type="presOf" srcId="{9A508793-46AD-4FC0-9550-BBA5ADEA57BF}" destId="{1A819F17-F8F7-4E57-9311-E3CFA5CA8BA8}" srcOrd="0" destOrd="0" presId="urn:microsoft.com/office/officeart/2005/8/layout/hierarchy1"/>
    <dgm:cxn modelId="{ED26B44F-7AED-4F43-892F-5A384D4B6A2F}" type="presOf" srcId="{BFA91358-A924-4717-9D5E-585BAAF04239}" destId="{DEB61CDA-C41A-4C66-A259-7657F0F60D0F}" srcOrd="0" destOrd="0" presId="urn:microsoft.com/office/officeart/2005/8/layout/hierarchy1"/>
    <dgm:cxn modelId="{62BB159A-BED6-457B-B6A2-3E67C67D2C16}" type="presOf" srcId="{55D0BE4E-7F7F-4281-8D10-E1B9BA342BE1}" destId="{D28D5FB9-1E05-459B-9DEF-9F2F0EDF3C15}" srcOrd="0" destOrd="0" presId="urn:microsoft.com/office/officeart/2005/8/layout/hierarchy1"/>
    <dgm:cxn modelId="{97B90BA4-4E84-4797-B481-BA92604FDA43}" srcId="{D1504E8C-83B2-4BF7-ADFA-DFB85AA56D60}" destId="{9A508793-46AD-4FC0-9550-BBA5ADEA57BF}" srcOrd="0" destOrd="0" parTransId="{916FBE25-8E63-4A04-9CA8-584D22E10D5A}" sibTransId="{4010464A-9717-4C27-B3B0-7AF2D54D29E3}"/>
    <dgm:cxn modelId="{7B60EAA9-1266-4A83-8775-D125B22B8181}" srcId="{9A508793-46AD-4FC0-9550-BBA5ADEA57BF}" destId="{E1F4C8D1-4C03-4CFB-B09A-36D6D2C15F2E}" srcOrd="0" destOrd="0" parTransId="{55D0BE4E-7F7F-4281-8D10-E1B9BA342BE1}" sibTransId="{2CD8BDF9-F1F7-4531-8BB6-115AF9CFE515}"/>
    <dgm:cxn modelId="{539251B3-9705-4802-9F03-3044787DF793}" srcId="{AE76BF9A-DBFF-4578-AB13-8E673323D2CF}" destId="{7ADBC865-4F03-40A4-87DE-322AB37EA87C}" srcOrd="0" destOrd="0" parTransId="{75CAE6E8-9B7D-4AF2-AD63-958E9712BF43}" sibTransId="{098D826E-83DC-4611-890A-E12274DF75B8}"/>
    <dgm:cxn modelId="{689469BD-6368-4E91-845E-488B85D68E6C}" type="presOf" srcId="{916FBE25-8E63-4A04-9CA8-584D22E10D5A}" destId="{F6D46688-23BD-42F6-B6B4-E4D62A6DFA71}" srcOrd="0" destOrd="0" presId="urn:microsoft.com/office/officeart/2005/8/layout/hierarchy1"/>
    <dgm:cxn modelId="{A4508AC2-B3FF-4664-8205-2B71694AC3C8}" type="presOf" srcId="{E1F4C8D1-4C03-4CFB-B09A-36D6D2C15F2E}" destId="{C68B19B4-3993-4FAB-A304-9B5E7D99BA95}" srcOrd="0" destOrd="0" presId="urn:microsoft.com/office/officeart/2005/8/layout/hierarchy1"/>
    <dgm:cxn modelId="{63C470DC-D75B-4FB4-A184-8094A77450B2}" type="presOf" srcId="{AE76BF9A-DBFF-4578-AB13-8E673323D2CF}" destId="{75DF5410-1962-44F8-888F-105DDFA51BE9}" srcOrd="0" destOrd="0" presId="urn:microsoft.com/office/officeart/2005/8/layout/hierarchy1"/>
    <dgm:cxn modelId="{6375B4E9-3664-4C5F-9301-6F324D943C25}" type="presOf" srcId="{7ADBC865-4F03-40A4-87DE-322AB37EA87C}" destId="{659888A7-AC58-457B-9E8F-2F5360392061}" srcOrd="0" destOrd="0" presId="urn:microsoft.com/office/officeart/2005/8/layout/hierarchy1"/>
    <dgm:cxn modelId="{DDA209F5-C471-4EF4-BD51-6113F19EEE86}" srcId="{AABEE9C7-CBF3-4222-9FF6-4E5E98A674EC}" destId="{D1504E8C-83B2-4BF7-ADFA-DFB85AA56D60}" srcOrd="0" destOrd="0" parTransId="{5DC9ACA9-3C5F-48DE-8972-7B94B5B21479}" sibTransId="{FE6FB7D9-975C-4771-BFB4-E85F491EB4D4}"/>
    <dgm:cxn modelId="{A95034FD-BBF7-4877-817A-A3847DC6E256}" type="presOf" srcId="{AABEE9C7-CBF3-4222-9FF6-4E5E98A674EC}" destId="{34711EEB-A660-4241-B824-BF99268A47FF}" srcOrd="0" destOrd="0" presId="urn:microsoft.com/office/officeart/2005/8/layout/hierarchy1"/>
    <dgm:cxn modelId="{1A292CDF-46AD-4EC0-8C0E-F4DCADCCC7BD}" type="presParOf" srcId="{34711EEB-A660-4241-B824-BF99268A47FF}" destId="{71A5537F-0EE6-42CD-9FB4-7A92BF18AE03}" srcOrd="0" destOrd="0" presId="urn:microsoft.com/office/officeart/2005/8/layout/hierarchy1"/>
    <dgm:cxn modelId="{D412579E-372B-4E40-8281-129A1875AF32}" type="presParOf" srcId="{71A5537F-0EE6-42CD-9FB4-7A92BF18AE03}" destId="{696014F0-0D55-4BCA-80FD-1DAB1D29CEB1}" srcOrd="0" destOrd="0" presId="urn:microsoft.com/office/officeart/2005/8/layout/hierarchy1"/>
    <dgm:cxn modelId="{889E63E8-B461-4AC9-BCFC-CB67BE9BF2C5}" type="presParOf" srcId="{696014F0-0D55-4BCA-80FD-1DAB1D29CEB1}" destId="{D3F7CA20-4716-4F35-87B1-4632AF31DE59}" srcOrd="0" destOrd="0" presId="urn:microsoft.com/office/officeart/2005/8/layout/hierarchy1"/>
    <dgm:cxn modelId="{33C347FD-D080-4B86-8607-813F89427304}" type="presParOf" srcId="{696014F0-0D55-4BCA-80FD-1DAB1D29CEB1}" destId="{9E0E0406-2B1F-47F8-9200-6FD5D58F0FFF}" srcOrd="1" destOrd="0" presId="urn:microsoft.com/office/officeart/2005/8/layout/hierarchy1"/>
    <dgm:cxn modelId="{17DB737B-5C8F-44FB-B148-68D9309B038F}" type="presParOf" srcId="{71A5537F-0EE6-42CD-9FB4-7A92BF18AE03}" destId="{E366FA2A-0E62-4E4F-A74F-65AB5DFB02C8}" srcOrd="1" destOrd="0" presId="urn:microsoft.com/office/officeart/2005/8/layout/hierarchy1"/>
    <dgm:cxn modelId="{6C21A602-76B6-4FAC-B187-E47FF224CA84}" type="presParOf" srcId="{E366FA2A-0E62-4E4F-A74F-65AB5DFB02C8}" destId="{F6D46688-23BD-42F6-B6B4-E4D62A6DFA71}" srcOrd="0" destOrd="0" presId="urn:microsoft.com/office/officeart/2005/8/layout/hierarchy1"/>
    <dgm:cxn modelId="{7AC10900-CF48-4835-8F78-192978A31FE8}" type="presParOf" srcId="{E366FA2A-0E62-4E4F-A74F-65AB5DFB02C8}" destId="{B0723AD3-12DA-474B-8286-30C8D1345D5E}" srcOrd="1" destOrd="0" presId="urn:microsoft.com/office/officeart/2005/8/layout/hierarchy1"/>
    <dgm:cxn modelId="{5AF9D0E4-8148-430C-97F4-39136EA31AD3}" type="presParOf" srcId="{B0723AD3-12DA-474B-8286-30C8D1345D5E}" destId="{E2503E52-D818-4973-8331-2082BDEB2CA1}" srcOrd="0" destOrd="0" presId="urn:microsoft.com/office/officeart/2005/8/layout/hierarchy1"/>
    <dgm:cxn modelId="{3C6C816A-4BA7-49F1-A9F3-262AFE9D2295}" type="presParOf" srcId="{E2503E52-D818-4973-8331-2082BDEB2CA1}" destId="{E19E0C95-E47A-4A15-8E39-667B00B175F5}" srcOrd="0" destOrd="0" presId="urn:microsoft.com/office/officeart/2005/8/layout/hierarchy1"/>
    <dgm:cxn modelId="{D3D6FCBA-294C-4475-9D18-E01EF0074FB4}" type="presParOf" srcId="{E2503E52-D818-4973-8331-2082BDEB2CA1}" destId="{1A819F17-F8F7-4E57-9311-E3CFA5CA8BA8}" srcOrd="1" destOrd="0" presId="urn:microsoft.com/office/officeart/2005/8/layout/hierarchy1"/>
    <dgm:cxn modelId="{46A8BAEB-CB19-4C47-9580-3A074A6C5928}" type="presParOf" srcId="{B0723AD3-12DA-474B-8286-30C8D1345D5E}" destId="{F727DAA9-152A-42E2-9D54-547D1412CA21}" srcOrd="1" destOrd="0" presId="urn:microsoft.com/office/officeart/2005/8/layout/hierarchy1"/>
    <dgm:cxn modelId="{B043A300-CA93-4988-92D1-C1DDE6E52E0C}" type="presParOf" srcId="{F727DAA9-152A-42E2-9D54-547D1412CA21}" destId="{D28D5FB9-1E05-459B-9DEF-9F2F0EDF3C15}" srcOrd="0" destOrd="0" presId="urn:microsoft.com/office/officeart/2005/8/layout/hierarchy1"/>
    <dgm:cxn modelId="{0128F792-179C-447C-B8D9-3BC808EE8404}" type="presParOf" srcId="{F727DAA9-152A-42E2-9D54-547D1412CA21}" destId="{53C29050-3B69-4E8D-AEB1-A595109DDB3D}" srcOrd="1" destOrd="0" presId="urn:microsoft.com/office/officeart/2005/8/layout/hierarchy1"/>
    <dgm:cxn modelId="{A4A45156-FD62-4260-A93C-3814C784169D}" type="presParOf" srcId="{53C29050-3B69-4E8D-AEB1-A595109DDB3D}" destId="{7DE10DBE-6E23-4933-ACBA-C2B2443E867D}" srcOrd="0" destOrd="0" presId="urn:microsoft.com/office/officeart/2005/8/layout/hierarchy1"/>
    <dgm:cxn modelId="{6F8C6A7B-1EC1-4F69-8D17-23CB1E6E742F}" type="presParOf" srcId="{7DE10DBE-6E23-4933-ACBA-C2B2443E867D}" destId="{51A70B45-F13A-455C-8938-401BCA7DFEE0}" srcOrd="0" destOrd="0" presId="urn:microsoft.com/office/officeart/2005/8/layout/hierarchy1"/>
    <dgm:cxn modelId="{71DDD281-F99E-46C0-AED7-28D5D2BB10A7}" type="presParOf" srcId="{7DE10DBE-6E23-4933-ACBA-C2B2443E867D}" destId="{C68B19B4-3993-4FAB-A304-9B5E7D99BA95}" srcOrd="1" destOrd="0" presId="urn:microsoft.com/office/officeart/2005/8/layout/hierarchy1"/>
    <dgm:cxn modelId="{059796D0-8E7F-40E7-82FE-F28A80CB6188}" type="presParOf" srcId="{53C29050-3B69-4E8D-AEB1-A595109DDB3D}" destId="{D43CD041-526B-4A00-A666-83B40163CD9B}" srcOrd="1" destOrd="0" presId="urn:microsoft.com/office/officeart/2005/8/layout/hierarchy1"/>
    <dgm:cxn modelId="{10B33185-BB48-447C-AA55-7F1E8C2F9B3C}" type="presParOf" srcId="{E366FA2A-0E62-4E4F-A74F-65AB5DFB02C8}" destId="{DEB61CDA-C41A-4C66-A259-7657F0F60D0F}" srcOrd="2" destOrd="0" presId="urn:microsoft.com/office/officeart/2005/8/layout/hierarchy1"/>
    <dgm:cxn modelId="{B27DB489-8F27-4D16-B1EB-DC00557D20FF}" type="presParOf" srcId="{E366FA2A-0E62-4E4F-A74F-65AB5DFB02C8}" destId="{B9EBF5A9-2EC2-4058-B566-DDD04AB39051}" srcOrd="3" destOrd="0" presId="urn:microsoft.com/office/officeart/2005/8/layout/hierarchy1"/>
    <dgm:cxn modelId="{B191F24B-45D0-46AA-B721-E31D8E100F18}" type="presParOf" srcId="{B9EBF5A9-2EC2-4058-B566-DDD04AB39051}" destId="{F7AA7B17-5407-4CDB-B9B0-9E54E857E326}" srcOrd="0" destOrd="0" presId="urn:microsoft.com/office/officeart/2005/8/layout/hierarchy1"/>
    <dgm:cxn modelId="{9CF6246E-C57E-4E37-8232-A800E503A49C}" type="presParOf" srcId="{F7AA7B17-5407-4CDB-B9B0-9E54E857E326}" destId="{DBF8FC9A-9FE8-4F89-9FD3-5C81F59F384C}" srcOrd="0" destOrd="0" presId="urn:microsoft.com/office/officeart/2005/8/layout/hierarchy1"/>
    <dgm:cxn modelId="{4C773501-83BB-49AD-807A-C1C9188BD96C}" type="presParOf" srcId="{F7AA7B17-5407-4CDB-B9B0-9E54E857E326}" destId="{75DF5410-1962-44F8-888F-105DDFA51BE9}" srcOrd="1" destOrd="0" presId="urn:microsoft.com/office/officeart/2005/8/layout/hierarchy1"/>
    <dgm:cxn modelId="{964121E1-923E-47C4-9008-62B12351509F}" type="presParOf" srcId="{B9EBF5A9-2EC2-4058-B566-DDD04AB39051}" destId="{38E744EA-2DAB-4D24-B45E-F900F1C9BC58}" srcOrd="1" destOrd="0" presId="urn:microsoft.com/office/officeart/2005/8/layout/hierarchy1"/>
    <dgm:cxn modelId="{EB240909-D316-40FA-92DA-8770BD6017C6}" type="presParOf" srcId="{38E744EA-2DAB-4D24-B45E-F900F1C9BC58}" destId="{237A278F-78DE-4D7B-8E24-83D27F3F8A0E}" srcOrd="0" destOrd="0" presId="urn:microsoft.com/office/officeart/2005/8/layout/hierarchy1"/>
    <dgm:cxn modelId="{82677CC8-7566-4C91-B43A-71E48A617D4D}" type="presParOf" srcId="{38E744EA-2DAB-4D24-B45E-F900F1C9BC58}" destId="{6C7BFDB3-7F60-4FE0-88A0-5447317BE4A6}" srcOrd="1" destOrd="0" presId="urn:microsoft.com/office/officeart/2005/8/layout/hierarchy1"/>
    <dgm:cxn modelId="{157CFACC-2907-477E-8B4A-A5902597555E}" type="presParOf" srcId="{6C7BFDB3-7F60-4FE0-88A0-5447317BE4A6}" destId="{8D34AD95-CB76-4300-B9CF-06E61A6F6450}" srcOrd="0" destOrd="0" presId="urn:microsoft.com/office/officeart/2005/8/layout/hierarchy1"/>
    <dgm:cxn modelId="{8737917A-1E28-4313-826D-E294F09E9AAC}" type="presParOf" srcId="{8D34AD95-CB76-4300-B9CF-06E61A6F6450}" destId="{A8D2B687-8CBC-4B0C-AEC3-1F67FBD7552C}" srcOrd="0" destOrd="0" presId="urn:microsoft.com/office/officeart/2005/8/layout/hierarchy1"/>
    <dgm:cxn modelId="{7566491D-614B-4495-A4DA-4FD77698FA24}" type="presParOf" srcId="{8D34AD95-CB76-4300-B9CF-06E61A6F6450}" destId="{659888A7-AC58-457B-9E8F-2F5360392061}" srcOrd="1" destOrd="0" presId="urn:microsoft.com/office/officeart/2005/8/layout/hierarchy1"/>
    <dgm:cxn modelId="{0ED19B06-96ED-42AD-AE10-DB789D6FE1E3}" type="presParOf" srcId="{6C7BFDB3-7F60-4FE0-88A0-5447317BE4A6}" destId="{EAFD8161-54ED-4D8F-BBC8-7A76D6B66D9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083DDFC-6ABE-4FF0-855F-CD8AAFCCA51E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296B8244-E9CA-4118-951B-2A1AC9D8D46F}">
      <dgm:prSet phldrT="[Text]"/>
      <dgm:spPr/>
      <dgm:t>
        <a:bodyPr/>
        <a:lstStyle/>
        <a:p>
          <a:r>
            <a:rPr lang="ko-KR" altLang="en-US" dirty="0"/>
            <a:t>쿼크</a:t>
          </a:r>
          <a:r>
            <a:rPr lang="en-US" altLang="ko-KR" dirty="0"/>
            <a:t>, </a:t>
          </a:r>
          <a:r>
            <a:rPr lang="ko-KR" altLang="en-US" dirty="0" err="1"/>
            <a:t>글루온</a:t>
          </a:r>
          <a:r>
            <a:rPr lang="ko-KR" altLang="en-US" dirty="0"/>
            <a:t> 상호작용</a:t>
          </a:r>
          <a:endParaRPr lang="en-US" dirty="0"/>
        </a:p>
      </dgm:t>
    </dgm:pt>
    <dgm:pt modelId="{B67E7BE1-1257-435C-9430-CC6CC6DE9BBB}" type="parTrans" cxnId="{3F51BBF4-6051-44A1-A597-03862A7F1953}">
      <dgm:prSet/>
      <dgm:spPr/>
      <dgm:t>
        <a:bodyPr/>
        <a:lstStyle/>
        <a:p>
          <a:endParaRPr lang="en-US"/>
        </a:p>
      </dgm:t>
    </dgm:pt>
    <dgm:pt modelId="{CADD94F8-7949-499D-B8A0-5AD630F0B260}" type="sibTrans" cxnId="{3F51BBF4-6051-44A1-A597-03862A7F1953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3049E782-435B-48D6-880C-136509B30313}">
          <dgm:prSet phldrT="[Text]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p>
                      <m:sSupPr>
                        <m:ctrlPr>
                          <a:rPr lang="en-US" sz="11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≪10</m:t>
                        </m:r>
                      </m:e>
                      <m:sup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−15</m:t>
                        </m:r>
                      </m:sup>
                    </m:sSup>
                    <m:r>
                      <a:rPr lang="en-US" sz="11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m:oMathPara>
              </a14:m>
              <a:endParaRPr lang="en-US" sz="1100" dirty="0"/>
            </a:p>
          </dgm:t>
        </dgm:pt>
      </mc:Choice>
      <mc:Fallback xmlns="">
        <dgm:pt modelId="{3049E782-435B-48D6-880C-136509B30313}">
          <dgm:prSet phldrT="[Text]"/>
          <dgm:spPr/>
          <dgm:t>
            <a:bodyPr/>
            <a:lstStyle/>
            <a:p>
              <a:r>
                <a:rPr lang="en-US" sz="1100" b="0" i="0">
                  <a:latin typeface="Cambria Math" panose="02040503050406030204" pitchFamily="18" charset="0"/>
                </a:rPr>
                <a:t>〖≪10〗^(−15) 𝑚</a:t>
              </a:r>
              <a:endParaRPr lang="en-US" sz="1100" dirty="0"/>
            </a:p>
          </dgm:t>
        </dgm:pt>
      </mc:Fallback>
    </mc:AlternateContent>
    <dgm:pt modelId="{3D86B03C-9675-42F3-A8A0-143AFEA67212}" type="parTrans" cxnId="{7EB88ECD-F542-41A9-8395-F20971395D9E}">
      <dgm:prSet/>
      <dgm:spPr/>
      <dgm:t>
        <a:bodyPr/>
        <a:lstStyle/>
        <a:p>
          <a:endParaRPr lang="en-US"/>
        </a:p>
      </dgm:t>
    </dgm:pt>
    <dgm:pt modelId="{2B258CF2-3E74-4A1C-8AC4-689007F3170B}" type="sibTrans" cxnId="{7EB88ECD-F542-41A9-8395-F20971395D9E}">
      <dgm:prSet/>
      <dgm:spPr/>
      <dgm:t>
        <a:bodyPr/>
        <a:lstStyle/>
        <a:p>
          <a:endParaRPr lang="en-US"/>
        </a:p>
      </dgm:t>
    </dgm:pt>
    <dgm:pt modelId="{B2C32D18-E030-488A-B532-BE398D09FCB3}">
      <dgm:prSet phldrT="[Text]"/>
      <dgm:spPr/>
      <dgm:t>
        <a:bodyPr/>
        <a:lstStyle/>
        <a:p>
          <a:r>
            <a:rPr lang="ko-KR" altLang="en-US" dirty="0" err="1"/>
            <a:t>강입자</a:t>
          </a:r>
          <a:r>
            <a:rPr lang="en-US" altLang="ko-KR" dirty="0"/>
            <a:t>, </a:t>
          </a:r>
          <a:r>
            <a:rPr lang="ko-KR" altLang="en-US" dirty="0" err="1"/>
            <a:t>경입자</a:t>
          </a:r>
          <a:r>
            <a:rPr lang="en-US" altLang="ko-KR" dirty="0"/>
            <a:t>, </a:t>
          </a:r>
          <a:r>
            <a:rPr lang="ko-KR" altLang="en-US" dirty="0"/>
            <a:t>감마선</a:t>
          </a:r>
          <a:r>
            <a:rPr lang="en-US" altLang="ko-KR" dirty="0"/>
            <a:t>, </a:t>
          </a:r>
          <a:r>
            <a:rPr lang="ko-KR" altLang="en-US" dirty="0" err="1"/>
            <a:t>뮤온</a:t>
          </a:r>
          <a:endParaRPr lang="en-US" dirty="0"/>
        </a:p>
      </dgm:t>
    </dgm:pt>
    <dgm:pt modelId="{3284F467-35E0-4663-BDB8-C05D6EE62688}" type="parTrans" cxnId="{7CFE9BDB-5B39-4FB1-9350-5F7DCB28F7D6}">
      <dgm:prSet/>
      <dgm:spPr/>
      <dgm:t>
        <a:bodyPr/>
        <a:lstStyle/>
        <a:p>
          <a:endParaRPr lang="en-US"/>
        </a:p>
      </dgm:t>
    </dgm:pt>
    <dgm:pt modelId="{B79E7F81-6153-45B0-B34E-ECB29939924C}" type="sibTrans" cxnId="{7CFE9BDB-5B39-4FB1-9350-5F7DCB28F7D6}">
      <dgm:prSet/>
      <dgm:spPr/>
      <dgm:t>
        <a:bodyPr/>
        <a:lstStyle/>
        <a:p>
          <a:endParaRPr lang="en-US"/>
        </a:p>
      </dgm:t>
    </dgm:pt>
    <dgm:pt modelId="{07DCD28C-F6FD-42EA-B9C5-E1EED51917F8}">
      <dgm:prSet phldrT="[Text]"/>
      <dgm:spPr/>
      <dgm:t>
        <a:bodyPr/>
        <a:lstStyle/>
        <a:p>
          <a:r>
            <a:rPr lang="ko-KR" altLang="en-US" b="1" dirty="0"/>
            <a:t>검출기 신호</a:t>
          </a:r>
          <a:endParaRPr lang="en-US" b="1" dirty="0"/>
        </a:p>
      </dgm:t>
    </dgm:pt>
    <dgm:pt modelId="{5A65864B-3044-4F88-9909-A2D0497DF2B9}" type="parTrans" cxnId="{A1246940-A30A-47B1-AF98-1C59D10E3325}">
      <dgm:prSet/>
      <dgm:spPr/>
      <dgm:t>
        <a:bodyPr/>
        <a:lstStyle/>
        <a:p>
          <a:endParaRPr lang="en-US"/>
        </a:p>
      </dgm:t>
    </dgm:pt>
    <dgm:pt modelId="{4C85E137-92A3-4C5F-8475-6BCD8882939C}" type="sibTrans" cxnId="{A1246940-A30A-47B1-AF98-1C59D10E3325}">
      <dgm:prSet/>
      <dgm:spPr/>
      <dgm:t>
        <a:bodyPr/>
        <a:lstStyle/>
        <a:p>
          <a:endParaRPr lang="en-US"/>
        </a:p>
      </dgm:t>
    </dgm:pt>
    <dgm:pt modelId="{99C25021-9D83-4CAC-8A90-A226FBED88B0}">
      <dgm:prSet phldrT="[Text]" custT="1"/>
      <dgm:spPr/>
      <dgm:t>
        <a:bodyPr/>
        <a:lstStyle/>
        <a:p>
          <a:r>
            <a:rPr lang="ko-KR" altLang="en-US" sz="1200" dirty="0"/>
            <a:t>직접 관측 불가능</a:t>
          </a:r>
          <a:endParaRPr lang="en-US" sz="1200" dirty="0"/>
        </a:p>
      </dgm:t>
    </dgm:pt>
    <dgm:pt modelId="{87B394B1-E5F7-4CBD-8A5D-A39CF9FAFDA8}" type="parTrans" cxnId="{83B74C91-A7CE-408B-AAF0-497328A3B81E}">
      <dgm:prSet/>
      <dgm:spPr/>
      <dgm:t>
        <a:bodyPr/>
        <a:lstStyle/>
        <a:p>
          <a:endParaRPr lang="en-US"/>
        </a:p>
      </dgm:t>
    </dgm:pt>
    <dgm:pt modelId="{0BA24BE0-D1C5-4FA2-9738-CE10528A80BE}" type="sibTrans" cxnId="{83B74C91-A7CE-408B-AAF0-497328A3B81E}">
      <dgm:prSet/>
      <dgm:spPr/>
      <dgm:t>
        <a:bodyPr/>
        <a:lstStyle/>
        <a:p>
          <a:endParaRPr lang="en-US"/>
        </a:p>
      </dgm:t>
    </dgm:pt>
    <dgm:pt modelId="{E8DB2078-9553-47CC-905C-B9B8E82DB38B}">
      <dgm:prSet phldrT="[Text]"/>
      <dgm:spPr/>
      <dgm:t>
        <a:bodyPr/>
        <a:lstStyle/>
        <a:p>
          <a:r>
            <a:rPr lang="ko-KR" altLang="en-US" sz="1100" dirty="0"/>
            <a:t>불안정한 입자 </a:t>
          </a:r>
          <a:r>
            <a:rPr lang="en-US" altLang="ko-KR" sz="1100" dirty="0"/>
            <a:t>(</a:t>
          </a:r>
          <a:r>
            <a:rPr lang="ko-KR" altLang="en-US" sz="1100" dirty="0"/>
            <a:t>힉스</a:t>
          </a:r>
          <a:r>
            <a:rPr lang="en-US" altLang="ko-KR" sz="1100" dirty="0"/>
            <a:t>, </a:t>
          </a:r>
          <a:r>
            <a:rPr lang="ko-KR" altLang="en-US" sz="1100" dirty="0"/>
            <a:t>탑</a:t>
          </a:r>
          <a:r>
            <a:rPr lang="en-US" altLang="ko-KR" sz="1100" dirty="0"/>
            <a:t>, ..)</a:t>
          </a:r>
          <a:endParaRPr lang="en-US" sz="1100" dirty="0"/>
        </a:p>
      </dgm:t>
    </dgm:pt>
    <dgm:pt modelId="{E16F6A20-B3EF-4BF0-8965-B3A6B28595FE}" type="parTrans" cxnId="{7D6D7771-FCB1-48A0-AD4A-A04D36449A4B}">
      <dgm:prSet/>
      <dgm:spPr/>
      <dgm:t>
        <a:bodyPr/>
        <a:lstStyle/>
        <a:p>
          <a:endParaRPr lang="en-US"/>
        </a:p>
      </dgm:t>
    </dgm:pt>
    <dgm:pt modelId="{70797522-E1ED-4F37-84EF-E0BACB5FEEBB}" type="sibTrans" cxnId="{7D6D7771-FCB1-48A0-AD4A-A04D36449A4B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0A15B6A3-057D-4ACE-B4FA-D8C565276445}">
          <dgm:prSet phldrT="[Text]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p>
                      <m:sSupPr>
                        <m:ctrlPr>
                          <a:rPr lang="en-US" sz="11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100" b="0" i="1" dirty="0" smtClean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110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100" i="1" dirty="0" smtClean="0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sz="11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11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100" b="0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m:oMathPara>
              </a14:m>
              <a:endParaRPr lang="en-US" sz="1100" dirty="0"/>
            </a:p>
          </dgm:t>
        </dgm:pt>
      </mc:Choice>
      <mc:Fallback xmlns="">
        <dgm:pt modelId="{0A15B6A3-057D-4ACE-B4FA-D8C565276445}">
          <dgm:prSet phldrT="[Text]"/>
          <dgm:spPr/>
          <dgm:t>
            <a:bodyPr/>
            <a:lstStyle/>
            <a:p>
              <a:r>
                <a:rPr lang="en-US" sz="1100" b="0" i="0" dirty="0">
                  <a:latin typeface="Cambria Math" panose="02040503050406030204" pitchFamily="18" charset="0"/>
                </a:rPr>
                <a:t>〖&lt;</a:t>
              </a:r>
              <a:r>
                <a:rPr lang="en-US" sz="1100" i="0" dirty="0">
                  <a:latin typeface="Cambria Math" panose="02040503050406030204" pitchFamily="18" charset="0"/>
                </a:rPr>
                <a:t>10</a:t>
              </a:r>
              <a:r>
                <a:rPr lang="en-US" sz="1100" b="0" i="0" dirty="0">
                  <a:latin typeface="Cambria Math" panose="02040503050406030204" pitchFamily="18" charset="0"/>
                </a:rPr>
                <a:t>〗^(</a:t>
              </a:r>
              <a:r>
                <a:rPr lang="en-US" sz="1100" i="0" dirty="0">
                  <a:latin typeface="Cambria Math" panose="02040503050406030204" pitchFamily="18" charset="0"/>
                </a:rPr>
                <a:t>−2</a:t>
              </a:r>
              <a:r>
                <a:rPr lang="en-US" sz="1100" b="0" i="0" dirty="0">
                  <a:latin typeface="Cambria Math" panose="02040503050406030204" pitchFamily="18" charset="0"/>
                </a:rPr>
                <a:t>0)  𝑠</a:t>
              </a:r>
              <a:endParaRPr lang="en-US" sz="1100" dirty="0"/>
            </a:p>
          </dgm:t>
        </dgm:pt>
      </mc:Fallback>
    </mc:AlternateContent>
    <dgm:pt modelId="{1627A60C-9289-451C-BF40-8728ED947954}" type="parTrans" cxnId="{39DEBF1A-CB1D-4554-9B5E-606B7A0554F3}">
      <dgm:prSet/>
      <dgm:spPr/>
      <dgm:t>
        <a:bodyPr/>
        <a:lstStyle/>
        <a:p>
          <a:endParaRPr lang="en-US"/>
        </a:p>
      </dgm:t>
    </dgm:pt>
    <dgm:pt modelId="{7C80A151-480A-4B59-8268-2EE5D8627389}" type="sibTrans" cxnId="{39DEBF1A-CB1D-4554-9B5E-606B7A0554F3}">
      <dgm:prSet/>
      <dgm:spPr/>
      <dgm:t>
        <a:bodyPr/>
        <a:lstStyle/>
        <a:p>
          <a:endParaRPr lang="en-US"/>
        </a:p>
      </dgm:t>
    </dgm:pt>
    <dgm:pt modelId="{3CB371FF-1FBE-4435-B12D-4B2B6712EBAE}">
      <dgm:prSet phldrT="[Text]"/>
      <dgm:spPr/>
      <dgm:t>
        <a:bodyPr/>
        <a:lstStyle/>
        <a:p>
          <a:r>
            <a:rPr lang="ko-KR" altLang="en-US" b="1" dirty="0"/>
            <a:t>데이터 저장</a:t>
          </a:r>
          <a:endParaRPr lang="en-US" b="1" dirty="0"/>
        </a:p>
      </dgm:t>
    </dgm:pt>
    <dgm:pt modelId="{EA46CA0E-4EBB-49E5-BE65-7E995D0DE09D}" type="parTrans" cxnId="{A72C97D3-FC66-4B61-A5F8-30D85529A85B}">
      <dgm:prSet/>
      <dgm:spPr/>
      <dgm:t>
        <a:bodyPr/>
        <a:lstStyle/>
        <a:p>
          <a:endParaRPr lang="en-US"/>
        </a:p>
      </dgm:t>
    </dgm:pt>
    <dgm:pt modelId="{DD66CD08-821E-46E5-8329-7E66D9589AD6}" type="sibTrans" cxnId="{A72C97D3-FC66-4B61-A5F8-30D85529A85B}">
      <dgm:prSet/>
      <dgm:spPr/>
      <dgm:t>
        <a:bodyPr/>
        <a:lstStyle/>
        <a:p>
          <a:endParaRPr lang="en-US"/>
        </a:p>
      </dgm:t>
    </dgm:pt>
    <dgm:pt modelId="{5225ACF0-879A-4399-A8F2-70EA5BE353F7}" type="pres">
      <dgm:prSet presAssocID="{6083DDFC-6ABE-4FF0-855F-CD8AAFCCA51E}" presName="rootnode" presStyleCnt="0">
        <dgm:presLayoutVars>
          <dgm:chMax/>
          <dgm:chPref/>
          <dgm:dir/>
          <dgm:animLvl val="lvl"/>
        </dgm:presLayoutVars>
      </dgm:prSet>
      <dgm:spPr/>
    </dgm:pt>
    <dgm:pt modelId="{FDDF04AB-3E14-49A8-A79A-093C2C73E1A3}" type="pres">
      <dgm:prSet presAssocID="{296B8244-E9CA-4118-951B-2A1AC9D8D46F}" presName="composite" presStyleCnt="0"/>
      <dgm:spPr/>
    </dgm:pt>
    <dgm:pt modelId="{235A178D-0DAA-45D7-A0D4-DA101B4FD765}" type="pres">
      <dgm:prSet presAssocID="{296B8244-E9CA-4118-951B-2A1AC9D8D46F}" presName="bentUpArrow1" presStyleLbl="alignImgPlace1" presStyleIdx="0" presStyleCnt="4" custLinFactNeighborX="3556" custLinFactNeighborY="1844"/>
      <dgm:spPr/>
    </dgm:pt>
    <dgm:pt modelId="{9AFB3C2C-6927-4BAF-ADAB-DB676CA590A4}" type="pres">
      <dgm:prSet presAssocID="{296B8244-E9CA-4118-951B-2A1AC9D8D46F}" presName="ParentText" presStyleLbl="node1" presStyleIdx="0" presStyleCnt="5" custScaleX="109164">
        <dgm:presLayoutVars>
          <dgm:chMax val="1"/>
          <dgm:chPref val="1"/>
          <dgm:bulletEnabled val="1"/>
        </dgm:presLayoutVars>
      </dgm:prSet>
      <dgm:spPr/>
    </dgm:pt>
    <dgm:pt modelId="{6806957E-6450-49CC-AAD3-EFE551E85B31}" type="pres">
      <dgm:prSet presAssocID="{296B8244-E9CA-4118-951B-2A1AC9D8D46F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FF2FD230-81F4-41A7-BA4C-E91635C82A6B}" type="pres">
      <dgm:prSet presAssocID="{CADD94F8-7949-499D-B8A0-5AD630F0B260}" presName="sibTrans" presStyleCnt="0"/>
      <dgm:spPr/>
    </dgm:pt>
    <dgm:pt modelId="{B45C93E3-A1B9-423D-883C-BAA07AC6FB53}" type="pres">
      <dgm:prSet presAssocID="{E8DB2078-9553-47CC-905C-B9B8E82DB38B}" presName="composite" presStyleCnt="0"/>
      <dgm:spPr/>
    </dgm:pt>
    <dgm:pt modelId="{090FB785-A7DB-4CB0-B281-23EF223E63A8}" type="pres">
      <dgm:prSet presAssocID="{E8DB2078-9553-47CC-905C-B9B8E82DB38B}" presName="bentUpArrow1" presStyleLbl="alignImgPlace1" presStyleIdx="1" presStyleCnt="4"/>
      <dgm:spPr/>
    </dgm:pt>
    <dgm:pt modelId="{C5C53737-8131-459A-9BF5-938DE0FD45F3}" type="pres">
      <dgm:prSet presAssocID="{E8DB2078-9553-47CC-905C-B9B8E82DB38B}" presName="ParentText" presStyleLbl="node1" presStyleIdx="1" presStyleCnt="5">
        <dgm:presLayoutVars>
          <dgm:chMax val="1"/>
          <dgm:chPref val="1"/>
          <dgm:bulletEnabled val="1"/>
        </dgm:presLayoutVars>
      </dgm:prSet>
      <dgm:spPr/>
    </dgm:pt>
    <dgm:pt modelId="{EE8C82D7-F6F8-40C3-9FE8-607C84997A15}" type="pres">
      <dgm:prSet presAssocID="{E8DB2078-9553-47CC-905C-B9B8E82DB38B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FA11E6D5-FE2A-489E-818F-6ED4D36D26E9}" type="pres">
      <dgm:prSet presAssocID="{70797522-E1ED-4F37-84EF-E0BACB5FEEBB}" presName="sibTrans" presStyleCnt="0"/>
      <dgm:spPr/>
    </dgm:pt>
    <dgm:pt modelId="{3E2054EC-8661-4D82-BB06-C837AF80D8EA}" type="pres">
      <dgm:prSet presAssocID="{B2C32D18-E030-488A-B532-BE398D09FCB3}" presName="composite" presStyleCnt="0"/>
      <dgm:spPr/>
    </dgm:pt>
    <dgm:pt modelId="{66DC190D-0415-487B-A755-1728D6CAEF62}" type="pres">
      <dgm:prSet presAssocID="{B2C32D18-E030-488A-B532-BE398D09FCB3}" presName="bentUpArrow1" presStyleLbl="alignImgPlace1" presStyleIdx="2" presStyleCnt="4"/>
      <dgm:spPr/>
    </dgm:pt>
    <dgm:pt modelId="{85D016CA-B1C6-4952-83CD-9153D7450405}" type="pres">
      <dgm:prSet presAssocID="{B2C32D18-E030-488A-B532-BE398D09FCB3}" presName="ParentText" presStyleLbl="node1" presStyleIdx="2" presStyleCnt="5">
        <dgm:presLayoutVars>
          <dgm:chMax val="1"/>
          <dgm:chPref val="1"/>
          <dgm:bulletEnabled val="1"/>
        </dgm:presLayoutVars>
      </dgm:prSet>
      <dgm:spPr/>
    </dgm:pt>
    <dgm:pt modelId="{36631CF5-4498-4DD2-B391-444DA1A693C0}" type="pres">
      <dgm:prSet presAssocID="{B2C32D18-E030-488A-B532-BE398D09FCB3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D582A9B7-378B-463E-B34B-6AED8DDC5DAF}" type="pres">
      <dgm:prSet presAssocID="{B79E7F81-6153-45B0-B34E-ECB29939924C}" presName="sibTrans" presStyleCnt="0"/>
      <dgm:spPr/>
    </dgm:pt>
    <dgm:pt modelId="{975D0F88-7342-4ABA-A18C-177E5DAC1054}" type="pres">
      <dgm:prSet presAssocID="{07DCD28C-F6FD-42EA-B9C5-E1EED51917F8}" presName="composite" presStyleCnt="0"/>
      <dgm:spPr/>
    </dgm:pt>
    <dgm:pt modelId="{A39C3AC2-A00B-45C9-8DC8-B1B490CC2247}" type="pres">
      <dgm:prSet presAssocID="{07DCD28C-F6FD-42EA-B9C5-E1EED51917F8}" presName="bentUpArrow1" presStyleLbl="alignImgPlace1" presStyleIdx="3" presStyleCnt="4"/>
      <dgm:spPr/>
    </dgm:pt>
    <dgm:pt modelId="{7DB62750-C1E5-4E30-94F1-4F9E07CEAA6C}" type="pres">
      <dgm:prSet presAssocID="{07DCD28C-F6FD-42EA-B9C5-E1EED51917F8}" presName="ParentText" presStyleLbl="node1" presStyleIdx="3" presStyleCnt="5">
        <dgm:presLayoutVars>
          <dgm:chMax val="1"/>
          <dgm:chPref val="1"/>
          <dgm:bulletEnabled val="1"/>
        </dgm:presLayoutVars>
      </dgm:prSet>
      <dgm:spPr/>
    </dgm:pt>
    <dgm:pt modelId="{3A41CC3A-2B74-4EEE-8F8E-7188C9529F9E}" type="pres">
      <dgm:prSet presAssocID="{07DCD28C-F6FD-42EA-B9C5-E1EED51917F8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93E5D072-36E2-448F-98E3-0EDFA5CC5D51}" type="pres">
      <dgm:prSet presAssocID="{4C85E137-92A3-4C5F-8475-6BCD8882939C}" presName="sibTrans" presStyleCnt="0"/>
      <dgm:spPr/>
    </dgm:pt>
    <dgm:pt modelId="{B9388849-8D52-482A-9372-9E851675122A}" type="pres">
      <dgm:prSet presAssocID="{3CB371FF-1FBE-4435-B12D-4B2B6712EBAE}" presName="composite" presStyleCnt="0"/>
      <dgm:spPr/>
    </dgm:pt>
    <dgm:pt modelId="{6BD90CE2-FC5E-4370-9A2B-4B219BA985B9}" type="pres">
      <dgm:prSet presAssocID="{3CB371FF-1FBE-4435-B12D-4B2B6712EBAE}" presName="ParentText" presStyleLbl="node1" presStyleIdx="4" presStyleCnt="5">
        <dgm:presLayoutVars>
          <dgm:chMax val="1"/>
          <dgm:chPref val="1"/>
          <dgm:bulletEnabled val="1"/>
        </dgm:presLayoutVars>
      </dgm:prSet>
      <dgm:spPr/>
    </dgm:pt>
  </dgm:ptLst>
  <dgm:cxnLst>
    <dgm:cxn modelId="{8628DA0F-2B19-46C4-B765-B12FE0653F69}" type="presOf" srcId="{6083DDFC-6ABE-4FF0-855F-CD8AAFCCA51E}" destId="{5225ACF0-879A-4399-A8F2-70EA5BE353F7}" srcOrd="0" destOrd="0" presId="urn:microsoft.com/office/officeart/2005/8/layout/StepDownProcess"/>
    <dgm:cxn modelId="{39DEBF1A-CB1D-4554-9B5E-606B7A0554F3}" srcId="{E8DB2078-9553-47CC-905C-B9B8E82DB38B}" destId="{0A15B6A3-057D-4ACE-B4FA-D8C565276445}" srcOrd="0" destOrd="0" parTransId="{1627A60C-9289-451C-BF40-8728ED947954}" sibTransId="{7C80A151-480A-4B59-8268-2EE5D8627389}"/>
    <dgm:cxn modelId="{A1246940-A30A-47B1-AF98-1C59D10E3325}" srcId="{6083DDFC-6ABE-4FF0-855F-CD8AAFCCA51E}" destId="{07DCD28C-F6FD-42EA-B9C5-E1EED51917F8}" srcOrd="3" destOrd="0" parTransId="{5A65864B-3044-4F88-9909-A2D0497DF2B9}" sibTransId="{4C85E137-92A3-4C5F-8475-6BCD8882939C}"/>
    <dgm:cxn modelId="{A8B08F5B-E420-4D36-9C8E-73A22F76E281}" type="presOf" srcId="{3CB371FF-1FBE-4435-B12D-4B2B6712EBAE}" destId="{6BD90CE2-FC5E-4370-9A2B-4B219BA985B9}" srcOrd="0" destOrd="0" presId="urn:microsoft.com/office/officeart/2005/8/layout/StepDownProcess"/>
    <dgm:cxn modelId="{7F5A055C-C809-4CB6-9769-A8CD1ACE2AB3}" type="presOf" srcId="{B2C32D18-E030-488A-B532-BE398D09FCB3}" destId="{85D016CA-B1C6-4952-83CD-9153D7450405}" srcOrd="0" destOrd="0" presId="urn:microsoft.com/office/officeart/2005/8/layout/StepDownProcess"/>
    <dgm:cxn modelId="{7D6D7771-FCB1-48A0-AD4A-A04D36449A4B}" srcId="{6083DDFC-6ABE-4FF0-855F-CD8AAFCCA51E}" destId="{E8DB2078-9553-47CC-905C-B9B8E82DB38B}" srcOrd="1" destOrd="0" parTransId="{E16F6A20-B3EF-4BF0-8965-B3A6B28595FE}" sibTransId="{70797522-E1ED-4F37-84EF-E0BACB5FEEBB}"/>
    <dgm:cxn modelId="{BDEB1372-BE20-449B-84E5-E630A4F85AF0}" type="presOf" srcId="{99C25021-9D83-4CAC-8A90-A226FBED88B0}" destId="{6806957E-6450-49CC-AAD3-EFE551E85B31}" srcOrd="0" destOrd="0" presId="urn:microsoft.com/office/officeart/2005/8/layout/StepDownProcess"/>
    <dgm:cxn modelId="{06FC6487-A738-4CC2-AABC-3997266DF3C1}" type="presOf" srcId="{07DCD28C-F6FD-42EA-B9C5-E1EED51917F8}" destId="{7DB62750-C1E5-4E30-94F1-4F9E07CEAA6C}" srcOrd="0" destOrd="0" presId="urn:microsoft.com/office/officeart/2005/8/layout/StepDownProcess"/>
    <dgm:cxn modelId="{83B74C91-A7CE-408B-AAF0-497328A3B81E}" srcId="{296B8244-E9CA-4118-951B-2A1AC9D8D46F}" destId="{99C25021-9D83-4CAC-8A90-A226FBED88B0}" srcOrd="0" destOrd="0" parTransId="{87B394B1-E5F7-4CBD-8A5D-A39CF9FAFDA8}" sibTransId="{0BA24BE0-D1C5-4FA2-9738-CE10528A80BE}"/>
    <dgm:cxn modelId="{A0AFCABE-132B-4D98-B945-AC3B4BAB38CE}" type="presOf" srcId="{0A15B6A3-057D-4ACE-B4FA-D8C565276445}" destId="{EE8C82D7-F6F8-40C3-9FE8-607C84997A15}" srcOrd="0" destOrd="0" presId="urn:microsoft.com/office/officeart/2005/8/layout/StepDownProcess"/>
    <dgm:cxn modelId="{F33D2CC4-DFBC-47EA-9C92-39746C7AB00D}" type="presOf" srcId="{296B8244-E9CA-4118-951B-2A1AC9D8D46F}" destId="{9AFB3C2C-6927-4BAF-ADAB-DB676CA590A4}" srcOrd="0" destOrd="0" presId="urn:microsoft.com/office/officeart/2005/8/layout/StepDownProcess"/>
    <dgm:cxn modelId="{7EB88ECD-F542-41A9-8395-F20971395D9E}" srcId="{296B8244-E9CA-4118-951B-2A1AC9D8D46F}" destId="{3049E782-435B-48D6-880C-136509B30313}" srcOrd="1" destOrd="0" parTransId="{3D86B03C-9675-42F3-A8A0-143AFEA67212}" sibTransId="{2B258CF2-3E74-4A1C-8AC4-689007F3170B}"/>
    <dgm:cxn modelId="{A72C97D3-FC66-4B61-A5F8-30D85529A85B}" srcId="{6083DDFC-6ABE-4FF0-855F-CD8AAFCCA51E}" destId="{3CB371FF-1FBE-4435-B12D-4B2B6712EBAE}" srcOrd="4" destOrd="0" parTransId="{EA46CA0E-4EBB-49E5-BE65-7E995D0DE09D}" sibTransId="{DD66CD08-821E-46E5-8329-7E66D9589AD6}"/>
    <dgm:cxn modelId="{7CFE9BDB-5B39-4FB1-9350-5F7DCB28F7D6}" srcId="{6083DDFC-6ABE-4FF0-855F-CD8AAFCCA51E}" destId="{B2C32D18-E030-488A-B532-BE398D09FCB3}" srcOrd="2" destOrd="0" parTransId="{3284F467-35E0-4663-BDB8-C05D6EE62688}" sibTransId="{B79E7F81-6153-45B0-B34E-ECB29939924C}"/>
    <dgm:cxn modelId="{7A799ADC-64AA-44FF-A92D-87F4E3896847}" type="presOf" srcId="{3049E782-435B-48D6-880C-136509B30313}" destId="{6806957E-6450-49CC-AAD3-EFE551E85B31}" srcOrd="0" destOrd="1" presId="urn:microsoft.com/office/officeart/2005/8/layout/StepDownProcess"/>
    <dgm:cxn modelId="{8A585CF1-278C-4B73-BBA5-EC9B7D21E397}" type="presOf" srcId="{E8DB2078-9553-47CC-905C-B9B8E82DB38B}" destId="{C5C53737-8131-459A-9BF5-938DE0FD45F3}" srcOrd="0" destOrd="0" presId="urn:microsoft.com/office/officeart/2005/8/layout/StepDownProcess"/>
    <dgm:cxn modelId="{3F51BBF4-6051-44A1-A597-03862A7F1953}" srcId="{6083DDFC-6ABE-4FF0-855F-CD8AAFCCA51E}" destId="{296B8244-E9CA-4118-951B-2A1AC9D8D46F}" srcOrd="0" destOrd="0" parTransId="{B67E7BE1-1257-435C-9430-CC6CC6DE9BBB}" sibTransId="{CADD94F8-7949-499D-B8A0-5AD630F0B260}"/>
    <dgm:cxn modelId="{70B08180-F1F3-40B3-9295-3A63524A1116}" type="presParOf" srcId="{5225ACF0-879A-4399-A8F2-70EA5BE353F7}" destId="{FDDF04AB-3E14-49A8-A79A-093C2C73E1A3}" srcOrd="0" destOrd="0" presId="urn:microsoft.com/office/officeart/2005/8/layout/StepDownProcess"/>
    <dgm:cxn modelId="{8EBF6288-31BF-493B-9A65-0C9D448A02A8}" type="presParOf" srcId="{FDDF04AB-3E14-49A8-A79A-093C2C73E1A3}" destId="{235A178D-0DAA-45D7-A0D4-DA101B4FD765}" srcOrd="0" destOrd="0" presId="urn:microsoft.com/office/officeart/2005/8/layout/StepDownProcess"/>
    <dgm:cxn modelId="{3883A5D7-382E-4B13-9190-BD43BE0E7805}" type="presParOf" srcId="{FDDF04AB-3E14-49A8-A79A-093C2C73E1A3}" destId="{9AFB3C2C-6927-4BAF-ADAB-DB676CA590A4}" srcOrd="1" destOrd="0" presId="urn:microsoft.com/office/officeart/2005/8/layout/StepDownProcess"/>
    <dgm:cxn modelId="{083A364F-4E49-4D86-9AB5-3F231CEA878C}" type="presParOf" srcId="{FDDF04AB-3E14-49A8-A79A-093C2C73E1A3}" destId="{6806957E-6450-49CC-AAD3-EFE551E85B31}" srcOrd="2" destOrd="0" presId="urn:microsoft.com/office/officeart/2005/8/layout/StepDownProcess"/>
    <dgm:cxn modelId="{041ACBEC-F428-4C53-AA00-E9FB1C7F21BD}" type="presParOf" srcId="{5225ACF0-879A-4399-A8F2-70EA5BE353F7}" destId="{FF2FD230-81F4-41A7-BA4C-E91635C82A6B}" srcOrd="1" destOrd="0" presId="urn:microsoft.com/office/officeart/2005/8/layout/StepDownProcess"/>
    <dgm:cxn modelId="{3B451CF4-8616-4C71-A59B-2D593DA76251}" type="presParOf" srcId="{5225ACF0-879A-4399-A8F2-70EA5BE353F7}" destId="{B45C93E3-A1B9-423D-883C-BAA07AC6FB53}" srcOrd="2" destOrd="0" presId="urn:microsoft.com/office/officeart/2005/8/layout/StepDownProcess"/>
    <dgm:cxn modelId="{8B3B2AD5-750E-4671-A09E-C8D06994B0BF}" type="presParOf" srcId="{B45C93E3-A1B9-423D-883C-BAA07AC6FB53}" destId="{090FB785-A7DB-4CB0-B281-23EF223E63A8}" srcOrd="0" destOrd="0" presId="urn:microsoft.com/office/officeart/2005/8/layout/StepDownProcess"/>
    <dgm:cxn modelId="{DEAA1121-E73F-47D4-A00E-7707E740A306}" type="presParOf" srcId="{B45C93E3-A1B9-423D-883C-BAA07AC6FB53}" destId="{C5C53737-8131-459A-9BF5-938DE0FD45F3}" srcOrd="1" destOrd="0" presId="urn:microsoft.com/office/officeart/2005/8/layout/StepDownProcess"/>
    <dgm:cxn modelId="{E257E14B-78EE-4DC4-8E74-3DC9C44E2368}" type="presParOf" srcId="{B45C93E3-A1B9-423D-883C-BAA07AC6FB53}" destId="{EE8C82D7-F6F8-40C3-9FE8-607C84997A15}" srcOrd="2" destOrd="0" presId="urn:microsoft.com/office/officeart/2005/8/layout/StepDownProcess"/>
    <dgm:cxn modelId="{59216E64-9941-47AE-97EC-4CE7E133A7A9}" type="presParOf" srcId="{5225ACF0-879A-4399-A8F2-70EA5BE353F7}" destId="{FA11E6D5-FE2A-489E-818F-6ED4D36D26E9}" srcOrd="3" destOrd="0" presId="urn:microsoft.com/office/officeart/2005/8/layout/StepDownProcess"/>
    <dgm:cxn modelId="{33676F78-5B19-4352-B763-61F6E9D14E37}" type="presParOf" srcId="{5225ACF0-879A-4399-A8F2-70EA5BE353F7}" destId="{3E2054EC-8661-4D82-BB06-C837AF80D8EA}" srcOrd="4" destOrd="0" presId="urn:microsoft.com/office/officeart/2005/8/layout/StepDownProcess"/>
    <dgm:cxn modelId="{2A73B77D-EF7A-4868-9711-29AA51F7E9AB}" type="presParOf" srcId="{3E2054EC-8661-4D82-BB06-C837AF80D8EA}" destId="{66DC190D-0415-487B-A755-1728D6CAEF62}" srcOrd="0" destOrd="0" presId="urn:microsoft.com/office/officeart/2005/8/layout/StepDownProcess"/>
    <dgm:cxn modelId="{B9E9AF41-F668-4E36-847B-08E6D7FA5F13}" type="presParOf" srcId="{3E2054EC-8661-4D82-BB06-C837AF80D8EA}" destId="{85D016CA-B1C6-4952-83CD-9153D7450405}" srcOrd="1" destOrd="0" presId="urn:microsoft.com/office/officeart/2005/8/layout/StepDownProcess"/>
    <dgm:cxn modelId="{48D7B576-C5D4-4B7A-B794-4ABDA4EB89BB}" type="presParOf" srcId="{3E2054EC-8661-4D82-BB06-C837AF80D8EA}" destId="{36631CF5-4498-4DD2-B391-444DA1A693C0}" srcOrd="2" destOrd="0" presId="urn:microsoft.com/office/officeart/2005/8/layout/StepDownProcess"/>
    <dgm:cxn modelId="{7EB8E5E7-06B5-479D-8346-43A29482BC0D}" type="presParOf" srcId="{5225ACF0-879A-4399-A8F2-70EA5BE353F7}" destId="{D582A9B7-378B-463E-B34B-6AED8DDC5DAF}" srcOrd="5" destOrd="0" presId="urn:microsoft.com/office/officeart/2005/8/layout/StepDownProcess"/>
    <dgm:cxn modelId="{686FFAF5-48B3-4E59-962C-0F45F2E5802C}" type="presParOf" srcId="{5225ACF0-879A-4399-A8F2-70EA5BE353F7}" destId="{975D0F88-7342-4ABA-A18C-177E5DAC1054}" srcOrd="6" destOrd="0" presId="urn:microsoft.com/office/officeart/2005/8/layout/StepDownProcess"/>
    <dgm:cxn modelId="{01455CF3-73A6-47FF-BC9E-35666B543F31}" type="presParOf" srcId="{975D0F88-7342-4ABA-A18C-177E5DAC1054}" destId="{A39C3AC2-A00B-45C9-8DC8-B1B490CC2247}" srcOrd="0" destOrd="0" presId="urn:microsoft.com/office/officeart/2005/8/layout/StepDownProcess"/>
    <dgm:cxn modelId="{A9391418-00FF-431D-B09F-2F38B3547342}" type="presParOf" srcId="{975D0F88-7342-4ABA-A18C-177E5DAC1054}" destId="{7DB62750-C1E5-4E30-94F1-4F9E07CEAA6C}" srcOrd="1" destOrd="0" presId="urn:microsoft.com/office/officeart/2005/8/layout/StepDownProcess"/>
    <dgm:cxn modelId="{905EEC25-268F-408B-833F-110A8D9FD97C}" type="presParOf" srcId="{975D0F88-7342-4ABA-A18C-177E5DAC1054}" destId="{3A41CC3A-2B74-4EEE-8F8E-7188C9529F9E}" srcOrd="2" destOrd="0" presId="urn:microsoft.com/office/officeart/2005/8/layout/StepDownProcess"/>
    <dgm:cxn modelId="{FD6F57ED-E54A-4131-A605-29E2FD3EFA80}" type="presParOf" srcId="{5225ACF0-879A-4399-A8F2-70EA5BE353F7}" destId="{93E5D072-36E2-448F-98E3-0EDFA5CC5D51}" srcOrd="7" destOrd="0" presId="urn:microsoft.com/office/officeart/2005/8/layout/StepDownProcess"/>
    <dgm:cxn modelId="{A2059DBD-9351-45F9-B85C-2FD815A67C96}" type="presParOf" srcId="{5225ACF0-879A-4399-A8F2-70EA5BE353F7}" destId="{B9388849-8D52-482A-9372-9E851675122A}" srcOrd="8" destOrd="0" presId="urn:microsoft.com/office/officeart/2005/8/layout/StepDownProcess"/>
    <dgm:cxn modelId="{F612E31A-6DA1-4AE7-B14D-DDEEA9A7B9A7}" type="presParOf" srcId="{B9388849-8D52-482A-9372-9E851675122A}" destId="{6BD90CE2-FC5E-4370-9A2B-4B219BA985B9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6083DDFC-6ABE-4FF0-855F-CD8AAFCCA51E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296B8244-E9CA-4118-951B-2A1AC9D8D46F}">
      <dgm:prSet phldrT="[Text]"/>
      <dgm:spPr/>
      <dgm:t>
        <a:bodyPr/>
        <a:lstStyle/>
        <a:p>
          <a:r>
            <a:rPr lang="ko-KR" altLang="en-US" dirty="0"/>
            <a:t>쿼크</a:t>
          </a:r>
          <a:r>
            <a:rPr lang="en-US" altLang="ko-KR" dirty="0"/>
            <a:t>, </a:t>
          </a:r>
          <a:r>
            <a:rPr lang="ko-KR" altLang="en-US" dirty="0" err="1"/>
            <a:t>글루온</a:t>
          </a:r>
          <a:r>
            <a:rPr lang="ko-KR" altLang="en-US" dirty="0"/>
            <a:t> 상호작용</a:t>
          </a:r>
          <a:endParaRPr lang="en-US" dirty="0"/>
        </a:p>
      </dgm:t>
    </dgm:pt>
    <dgm:pt modelId="{B67E7BE1-1257-435C-9430-CC6CC6DE9BBB}" type="parTrans" cxnId="{3F51BBF4-6051-44A1-A597-03862A7F1953}">
      <dgm:prSet/>
      <dgm:spPr/>
      <dgm:t>
        <a:bodyPr/>
        <a:lstStyle/>
        <a:p>
          <a:endParaRPr lang="en-US"/>
        </a:p>
      </dgm:t>
    </dgm:pt>
    <dgm:pt modelId="{CADD94F8-7949-499D-B8A0-5AD630F0B260}" type="sibTrans" cxnId="{3F51BBF4-6051-44A1-A597-03862A7F1953}">
      <dgm:prSet/>
      <dgm:spPr/>
      <dgm:t>
        <a:bodyPr/>
        <a:lstStyle/>
        <a:p>
          <a:endParaRPr lang="en-US"/>
        </a:p>
      </dgm:t>
    </dgm:pt>
    <dgm:pt modelId="{3049E782-435B-48D6-880C-136509B30313}">
      <dgm:prSet phldrT="[Text]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3D86B03C-9675-42F3-A8A0-143AFEA67212}" type="parTrans" cxnId="{7EB88ECD-F542-41A9-8395-F20971395D9E}">
      <dgm:prSet/>
      <dgm:spPr/>
      <dgm:t>
        <a:bodyPr/>
        <a:lstStyle/>
        <a:p>
          <a:endParaRPr lang="en-US"/>
        </a:p>
      </dgm:t>
    </dgm:pt>
    <dgm:pt modelId="{2B258CF2-3E74-4A1C-8AC4-689007F3170B}" type="sibTrans" cxnId="{7EB88ECD-F542-41A9-8395-F20971395D9E}">
      <dgm:prSet/>
      <dgm:spPr/>
      <dgm:t>
        <a:bodyPr/>
        <a:lstStyle/>
        <a:p>
          <a:endParaRPr lang="en-US"/>
        </a:p>
      </dgm:t>
    </dgm:pt>
    <dgm:pt modelId="{B2C32D18-E030-488A-B532-BE398D09FCB3}">
      <dgm:prSet phldrT="[Text]"/>
      <dgm:spPr/>
      <dgm:t>
        <a:bodyPr/>
        <a:lstStyle/>
        <a:p>
          <a:r>
            <a:rPr lang="ko-KR" altLang="en-US" dirty="0" err="1"/>
            <a:t>강입자</a:t>
          </a:r>
          <a:r>
            <a:rPr lang="en-US" altLang="ko-KR" dirty="0"/>
            <a:t>, </a:t>
          </a:r>
          <a:r>
            <a:rPr lang="ko-KR" altLang="en-US" dirty="0" err="1"/>
            <a:t>경입자</a:t>
          </a:r>
          <a:r>
            <a:rPr lang="en-US" altLang="ko-KR" dirty="0"/>
            <a:t>, </a:t>
          </a:r>
          <a:r>
            <a:rPr lang="ko-KR" altLang="en-US" dirty="0"/>
            <a:t>감마선</a:t>
          </a:r>
          <a:r>
            <a:rPr lang="en-US" altLang="ko-KR" dirty="0"/>
            <a:t>, </a:t>
          </a:r>
          <a:r>
            <a:rPr lang="ko-KR" altLang="en-US" dirty="0" err="1"/>
            <a:t>뮤온</a:t>
          </a:r>
          <a:endParaRPr lang="en-US" dirty="0"/>
        </a:p>
      </dgm:t>
    </dgm:pt>
    <dgm:pt modelId="{3284F467-35E0-4663-BDB8-C05D6EE62688}" type="parTrans" cxnId="{7CFE9BDB-5B39-4FB1-9350-5F7DCB28F7D6}">
      <dgm:prSet/>
      <dgm:spPr/>
      <dgm:t>
        <a:bodyPr/>
        <a:lstStyle/>
        <a:p>
          <a:endParaRPr lang="en-US"/>
        </a:p>
      </dgm:t>
    </dgm:pt>
    <dgm:pt modelId="{B79E7F81-6153-45B0-B34E-ECB29939924C}" type="sibTrans" cxnId="{7CFE9BDB-5B39-4FB1-9350-5F7DCB28F7D6}">
      <dgm:prSet/>
      <dgm:spPr/>
      <dgm:t>
        <a:bodyPr/>
        <a:lstStyle/>
        <a:p>
          <a:endParaRPr lang="en-US"/>
        </a:p>
      </dgm:t>
    </dgm:pt>
    <dgm:pt modelId="{07DCD28C-F6FD-42EA-B9C5-E1EED51917F8}">
      <dgm:prSet phldrT="[Text]"/>
      <dgm:spPr/>
      <dgm:t>
        <a:bodyPr/>
        <a:lstStyle/>
        <a:p>
          <a:r>
            <a:rPr lang="ko-KR" altLang="en-US" b="1" dirty="0"/>
            <a:t>검출기 신호</a:t>
          </a:r>
          <a:endParaRPr lang="en-US" b="1" dirty="0"/>
        </a:p>
      </dgm:t>
    </dgm:pt>
    <dgm:pt modelId="{5A65864B-3044-4F88-9909-A2D0497DF2B9}" type="parTrans" cxnId="{A1246940-A30A-47B1-AF98-1C59D10E3325}">
      <dgm:prSet/>
      <dgm:spPr/>
      <dgm:t>
        <a:bodyPr/>
        <a:lstStyle/>
        <a:p>
          <a:endParaRPr lang="en-US"/>
        </a:p>
      </dgm:t>
    </dgm:pt>
    <dgm:pt modelId="{4C85E137-92A3-4C5F-8475-6BCD8882939C}" type="sibTrans" cxnId="{A1246940-A30A-47B1-AF98-1C59D10E3325}">
      <dgm:prSet/>
      <dgm:spPr/>
      <dgm:t>
        <a:bodyPr/>
        <a:lstStyle/>
        <a:p>
          <a:endParaRPr lang="en-US"/>
        </a:p>
      </dgm:t>
    </dgm:pt>
    <dgm:pt modelId="{99C25021-9D83-4CAC-8A90-A226FBED88B0}">
      <dgm:prSet phldrT="[Text]" custT="1"/>
      <dgm:spPr>
        <a:blipFill>
          <a:blip xmlns:r="http://schemas.openxmlformats.org/officeDocument/2006/relationships" r:embed="rId1"/>
          <a:stretch>
            <a:fillRect l="-7895" t="-11864" r="-3289" b="-6780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87B394B1-E5F7-4CBD-8A5D-A39CF9FAFDA8}" type="parTrans" cxnId="{83B74C91-A7CE-408B-AAF0-497328A3B81E}">
      <dgm:prSet/>
      <dgm:spPr/>
      <dgm:t>
        <a:bodyPr/>
        <a:lstStyle/>
        <a:p>
          <a:endParaRPr lang="en-US"/>
        </a:p>
      </dgm:t>
    </dgm:pt>
    <dgm:pt modelId="{0BA24BE0-D1C5-4FA2-9738-CE10528A80BE}" type="sibTrans" cxnId="{83B74C91-A7CE-408B-AAF0-497328A3B81E}">
      <dgm:prSet/>
      <dgm:spPr/>
      <dgm:t>
        <a:bodyPr/>
        <a:lstStyle/>
        <a:p>
          <a:endParaRPr lang="en-US"/>
        </a:p>
      </dgm:t>
    </dgm:pt>
    <dgm:pt modelId="{E8DB2078-9553-47CC-905C-B9B8E82DB38B}">
      <dgm:prSet phldrT="[Text]"/>
      <dgm:spPr/>
      <dgm:t>
        <a:bodyPr/>
        <a:lstStyle/>
        <a:p>
          <a:r>
            <a:rPr lang="ko-KR" altLang="en-US" sz="1100" dirty="0"/>
            <a:t>불안정한 입자 </a:t>
          </a:r>
          <a:r>
            <a:rPr lang="en-US" altLang="ko-KR" sz="1100" dirty="0"/>
            <a:t>(</a:t>
          </a:r>
          <a:r>
            <a:rPr lang="ko-KR" altLang="en-US" sz="1100" dirty="0"/>
            <a:t>힉스</a:t>
          </a:r>
          <a:r>
            <a:rPr lang="en-US" altLang="ko-KR" sz="1100" dirty="0"/>
            <a:t>, </a:t>
          </a:r>
          <a:r>
            <a:rPr lang="ko-KR" altLang="en-US" sz="1100" dirty="0"/>
            <a:t>탑</a:t>
          </a:r>
          <a:r>
            <a:rPr lang="en-US" altLang="ko-KR" sz="1100" dirty="0"/>
            <a:t>, ..)</a:t>
          </a:r>
          <a:endParaRPr lang="en-US" sz="1100" dirty="0"/>
        </a:p>
      </dgm:t>
    </dgm:pt>
    <dgm:pt modelId="{E16F6A20-B3EF-4BF0-8965-B3A6B28595FE}" type="parTrans" cxnId="{7D6D7771-FCB1-48A0-AD4A-A04D36449A4B}">
      <dgm:prSet/>
      <dgm:spPr/>
      <dgm:t>
        <a:bodyPr/>
        <a:lstStyle/>
        <a:p>
          <a:endParaRPr lang="en-US"/>
        </a:p>
      </dgm:t>
    </dgm:pt>
    <dgm:pt modelId="{70797522-E1ED-4F37-84EF-E0BACB5FEEBB}" type="sibTrans" cxnId="{7D6D7771-FCB1-48A0-AD4A-A04D36449A4B}">
      <dgm:prSet/>
      <dgm:spPr/>
      <dgm:t>
        <a:bodyPr/>
        <a:lstStyle/>
        <a:p>
          <a:endParaRPr lang="en-US"/>
        </a:p>
      </dgm:t>
    </dgm:pt>
    <dgm:pt modelId="{0A15B6A3-057D-4ACE-B4FA-D8C565276445}">
      <dgm:prSet phldrT="[Text]"/>
      <dgm:spPr>
        <a:blipFill>
          <a:blip xmlns:r="http://schemas.openxmlformats.org/officeDocument/2006/relationships" r:embed="rId2"/>
          <a:stretch>
            <a:fillRect l="-3947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1627A60C-9289-451C-BF40-8728ED947954}" type="parTrans" cxnId="{39DEBF1A-CB1D-4554-9B5E-606B7A0554F3}">
      <dgm:prSet/>
      <dgm:spPr/>
      <dgm:t>
        <a:bodyPr/>
        <a:lstStyle/>
        <a:p>
          <a:endParaRPr lang="en-US"/>
        </a:p>
      </dgm:t>
    </dgm:pt>
    <dgm:pt modelId="{7C80A151-480A-4B59-8268-2EE5D8627389}" type="sibTrans" cxnId="{39DEBF1A-CB1D-4554-9B5E-606B7A0554F3}">
      <dgm:prSet/>
      <dgm:spPr/>
      <dgm:t>
        <a:bodyPr/>
        <a:lstStyle/>
        <a:p>
          <a:endParaRPr lang="en-US"/>
        </a:p>
      </dgm:t>
    </dgm:pt>
    <dgm:pt modelId="{3CB371FF-1FBE-4435-B12D-4B2B6712EBAE}">
      <dgm:prSet phldrT="[Text]"/>
      <dgm:spPr/>
      <dgm:t>
        <a:bodyPr/>
        <a:lstStyle/>
        <a:p>
          <a:r>
            <a:rPr lang="ko-KR" altLang="en-US" b="1" dirty="0"/>
            <a:t>데이터 저장</a:t>
          </a:r>
          <a:endParaRPr lang="en-US" b="1" dirty="0"/>
        </a:p>
      </dgm:t>
    </dgm:pt>
    <dgm:pt modelId="{EA46CA0E-4EBB-49E5-BE65-7E995D0DE09D}" type="parTrans" cxnId="{A72C97D3-FC66-4B61-A5F8-30D85529A85B}">
      <dgm:prSet/>
      <dgm:spPr/>
      <dgm:t>
        <a:bodyPr/>
        <a:lstStyle/>
        <a:p>
          <a:endParaRPr lang="en-US"/>
        </a:p>
      </dgm:t>
    </dgm:pt>
    <dgm:pt modelId="{DD66CD08-821E-46E5-8329-7E66D9589AD6}" type="sibTrans" cxnId="{A72C97D3-FC66-4B61-A5F8-30D85529A85B}">
      <dgm:prSet/>
      <dgm:spPr/>
      <dgm:t>
        <a:bodyPr/>
        <a:lstStyle/>
        <a:p>
          <a:endParaRPr lang="en-US"/>
        </a:p>
      </dgm:t>
    </dgm:pt>
    <dgm:pt modelId="{5225ACF0-879A-4399-A8F2-70EA5BE353F7}" type="pres">
      <dgm:prSet presAssocID="{6083DDFC-6ABE-4FF0-855F-CD8AAFCCA51E}" presName="rootnode" presStyleCnt="0">
        <dgm:presLayoutVars>
          <dgm:chMax/>
          <dgm:chPref/>
          <dgm:dir/>
          <dgm:animLvl val="lvl"/>
        </dgm:presLayoutVars>
      </dgm:prSet>
      <dgm:spPr/>
    </dgm:pt>
    <dgm:pt modelId="{FDDF04AB-3E14-49A8-A79A-093C2C73E1A3}" type="pres">
      <dgm:prSet presAssocID="{296B8244-E9CA-4118-951B-2A1AC9D8D46F}" presName="composite" presStyleCnt="0"/>
      <dgm:spPr/>
    </dgm:pt>
    <dgm:pt modelId="{235A178D-0DAA-45D7-A0D4-DA101B4FD765}" type="pres">
      <dgm:prSet presAssocID="{296B8244-E9CA-4118-951B-2A1AC9D8D46F}" presName="bentUpArrow1" presStyleLbl="alignImgPlace1" presStyleIdx="0" presStyleCnt="4" custLinFactNeighborX="3556" custLinFactNeighborY="1844"/>
      <dgm:spPr/>
    </dgm:pt>
    <dgm:pt modelId="{9AFB3C2C-6927-4BAF-ADAB-DB676CA590A4}" type="pres">
      <dgm:prSet presAssocID="{296B8244-E9CA-4118-951B-2A1AC9D8D46F}" presName="ParentText" presStyleLbl="node1" presStyleIdx="0" presStyleCnt="5" custScaleX="109164">
        <dgm:presLayoutVars>
          <dgm:chMax val="1"/>
          <dgm:chPref val="1"/>
          <dgm:bulletEnabled val="1"/>
        </dgm:presLayoutVars>
      </dgm:prSet>
      <dgm:spPr/>
    </dgm:pt>
    <dgm:pt modelId="{6806957E-6450-49CC-AAD3-EFE551E85B31}" type="pres">
      <dgm:prSet presAssocID="{296B8244-E9CA-4118-951B-2A1AC9D8D46F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FF2FD230-81F4-41A7-BA4C-E91635C82A6B}" type="pres">
      <dgm:prSet presAssocID="{CADD94F8-7949-499D-B8A0-5AD630F0B260}" presName="sibTrans" presStyleCnt="0"/>
      <dgm:spPr/>
    </dgm:pt>
    <dgm:pt modelId="{B45C93E3-A1B9-423D-883C-BAA07AC6FB53}" type="pres">
      <dgm:prSet presAssocID="{E8DB2078-9553-47CC-905C-B9B8E82DB38B}" presName="composite" presStyleCnt="0"/>
      <dgm:spPr/>
    </dgm:pt>
    <dgm:pt modelId="{090FB785-A7DB-4CB0-B281-23EF223E63A8}" type="pres">
      <dgm:prSet presAssocID="{E8DB2078-9553-47CC-905C-B9B8E82DB38B}" presName="bentUpArrow1" presStyleLbl="alignImgPlace1" presStyleIdx="1" presStyleCnt="4"/>
      <dgm:spPr/>
    </dgm:pt>
    <dgm:pt modelId="{C5C53737-8131-459A-9BF5-938DE0FD45F3}" type="pres">
      <dgm:prSet presAssocID="{E8DB2078-9553-47CC-905C-B9B8E82DB38B}" presName="ParentText" presStyleLbl="node1" presStyleIdx="1" presStyleCnt="5">
        <dgm:presLayoutVars>
          <dgm:chMax val="1"/>
          <dgm:chPref val="1"/>
          <dgm:bulletEnabled val="1"/>
        </dgm:presLayoutVars>
      </dgm:prSet>
      <dgm:spPr/>
    </dgm:pt>
    <dgm:pt modelId="{EE8C82D7-F6F8-40C3-9FE8-607C84997A15}" type="pres">
      <dgm:prSet presAssocID="{E8DB2078-9553-47CC-905C-B9B8E82DB38B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FA11E6D5-FE2A-489E-818F-6ED4D36D26E9}" type="pres">
      <dgm:prSet presAssocID="{70797522-E1ED-4F37-84EF-E0BACB5FEEBB}" presName="sibTrans" presStyleCnt="0"/>
      <dgm:spPr/>
    </dgm:pt>
    <dgm:pt modelId="{3E2054EC-8661-4D82-BB06-C837AF80D8EA}" type="pres">
      <dgm:prSet presAssocID="{B2C32D18-E030-488A-B532-BE398D09FCB3}" presName="composite" presStyleCnt="0"/>
      <dgm:spPr/>
    </dgm:pt>
    <dgm:pt modelId="{66DC190D-0415-487B-A755-1728D6CAEF62}" type="pres">
      <dgm:prSet presAssocID="{B2C32D18-E030-488A-B532-BE398D09FCB3}" presName="bentUpArrow1" presStyleLbl="alignImgPlace1" presStyleIdx="2" presStyleCnt="4"/>
      <dgm:spPr/>
    </dgm:pt>
    <dgm:pt modelId="{85D016CA-B1C6-4952-83CD-9153D7450405}" type="pres">
      <dgm:prSet presAssocID="{B2C32D18-E030-488A-B532-BE398D09FCB3}" presName="ParentText" presStyleLbl="node1" presStyleIdx="2" presStyleCnt="5">
        <dgm:presLayoutVars>
          <dgm:chMax val="1"/>
          <dgm:chPref val="1"/>
          <dgm:bulletEnabled val="1"/>
        </dgm:presLayoutVars>
      </dgm:prSet>
      <dgm:spPr/>
    </dgm:pt>
    <dgm:pt modelId="{36631CF5-4498-4DD2-B391-444DA1A693C0}" type="pres">
      <dgm:prSet presAssocID="{B2C32D18-E030-488A-B532-BE398D09FCB3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D582A9B7-378B-463E-B34B-6AED8DDC5DAF}" type="pres">
      <dgm:prSet presAssocID="{B79E7F81-6153-45B0-B34E-ECB29939924C}" presName="sibTrans" presStyleCnt="0"/>
      <dgm:spPr/>
    </dgm:pt>
    <dgm:pt modelId="{975D0F88-7342-4ABA-A18C-177E5DAC1054}" type="pres">
      <dgm:prSet presAssocID="{07DCD28C-F6FD-42EA-B9C5-E1EED51917F8}" presName="composite" presStyleCnt="0"/>
      <dgm:spPr/>
    </dgm:pt>
    <dgm:pt modelId="{A39C3AC2-A00B-45C9-8DC8-B1B490CC2247}" type="pres">
      <dgm:prSet presAssocID="{07DCD28C-F6FD-42EA-B9C5-E1EED51917F8}" presName="bentUpArrow1" presStyleLbl="alignImgPlace1" presStyleIdx="3" presStyleCnt="4"/>
      <dgm:spPr/>
    </dgm:pt>
    <dgm:pt modelId="{7DB62750-C1E5-4E30-94F1-4F9E07CEAA6C}" type="pres">
      <dgm:prSet presAssocID="{07DCD28C-F6FD-42EA-B9C5-E1EED51917F8}" presName="ParentText" presStyleLbl="node1" presStyleIdx="3" presStyleCnt="5">
        <dgm:presLayoutVars>
          <dgm:chMax val="1"/>
          <dgm:chPref val="1"/>
          <dgm:bulletEnabled val="1"/>
        </dgm:presLayoutVars>
      </dgm:prSet>
      <dgm:spPr/>
    </dgm:pt>
    <dgm:pt modelId="{3A41CC3A-2B74-4EEE-8F8E-7188C9529F9E}" type="pres">
      <dgm:prSet presAssocID="{07DCD28C-F6FD-42EA-B9C5-E1EED51917F8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93E5D072-36E2-448F-98E3-0EDFA5CC5D51}" type="pres">
      <dgm:prSet presAssocID="{4C85E137-92A3-4C5F-8475-6BCD8882939C}" presName="sibTrans" presStyleCnt="0"/>
      <dgm:spPr/>
    </dgm:pt>
    <dgm:pt modelId="{B9388849-8D52-482A-9372-9E851675122A}" type="pres">
      <dgm:prSet presAssocID="{3CB371FF-1FBE-4435-B12D-4B2B6712EBAE}" presName="composite" presStyleCnt="0"/>
      <dgm:spPr/>
    </dgm:pt>
    <dgm:pt modelId="{6BD90CE2-FC5E-4370-9A2B-4B219BA985B9}" type="pres">
      <dgm:prSet presAssocID="{3CB371FF-1FBE-4435-B12D-4B2B6712EBAE}" presName="ParentText" presStyleLbl="node1" presStyleIdx="4" presStyleCnt="5">
        <dgm:presLayoutVars>
          <dgm:chMax val="1"/>
          <dgm:chPref val="1"/>
          <dgm:bulletEnabled val="1"/>
        </dgm:presLayoutVars>
      </dgm:prSet>
      <dgm:spPr/>
    </dgm:pt>
  </dgm:ptLst>
  <dgm:cxnLst>
    <dgm:cxn modelId="{8628DA0F-2B19-46C4-B765-B12FE0653F69}" type="presOf" srcId="{6083DDFC-6ABE-4FF0-855F-CD8AAFCCA51E}" destId="{5225ACF0-879A-4399-A8F2-70EA5BE353F7}" srcOrd="0" destOrd="0" presId="urn:microsoft.com/office/officeart/2005/8/layout/StepDownProcess"/>
    <dgm:cxn modelId="{39DEBF1A-CB1D-4554-9B5E-606B7A0554F3}" srcId="{E8DB2078-9553-47CC-905C-B9B8E82DB38B}" destId="{0A15B6A3-057D-4ACE-B4FA-D8C565276445}" srcOrd="0" destOrd="0" parTransId="{1627A60C-9289-451C-BF40-8728ED947954}" sibTransId="{7C80A151-480A-4B59-8268-2EE5D8627389}"/>
    <dgm:cxn modelId="{A1246940-A30A-47B1-AF98-1C59D10E3325}" srcId="{6083DDFC-6ABE-4FF0-855F-CD8AAFCCA51E}" destId="{07DCD28C-F6FD-42EA-B9C5-E1EED51917F8}" srcOrd="3" destOrd="0" parTransId="{5A65864B-3044-4F88-9909-A2D0497DF2B9}" sibTransId="{4C85E137-92A3-4C5F-8475-6BCD8882939C}"/>
    <dgm:cxn modelId="{A8B08F5B-E420-4D36-9C8E-73A22F76E281}" type="presOf" srcId="{3CB371FF-1FBE-4435-B12D-4B2B6712EBAE}" destId="{6BD90CE2-FC5E-4370-9A2B-4B219BA985B9}" srcOrd="0" destOrd="0" presId="urn:microsoft.com/office/officeart/2005/8/layout/StepDownProcess"/>
    <dgm:cxn modelId="{7F5A055C-C809-4CB6-9769-A8CD1ACE2AB3}" type="presOf" srcId="{B2C32D18-E030-488A-B532-BE398D09FCB3}" destId="{85D016CA-B1C6-4952-83CD-9153D7450405}" srcOrd="0" destOrd="0" presId="urn:microsoft.com/office/officeart/2005/8/layout/StepDownProcess"/>
    <dgm:cxn modelId="{7D6D7771-FCB1-48A0-AD4A-A04D36449A4B}" srcId="{6083DDFC-6ABE-4FF0-855F-CD8AAFCCA51E}" destId="{E8DB2078-9553-47CC-905C-B9B8E82DB38B}" srcOrd="1" destOrd="0" parTransId="{E16F6A20-B3EF-4BF0-8965-B3A6B28595FE}" sibTransId="{70797522-E1ED-4F37-84EF-E0BACB5FEEBB}"/>
    <dgm:cxn modelId="{BDEB1372-BE20-449B-84E5-E630A4F85AF0}" type="presOf" srcId="{99C25021-9D83-4CAC-8A90-A226FBED88B0}" destId="{6806957E-6450-49CC-AAD3-EFE551E85B31}" srcOrd="0" destOrd="0" presId="urn:microsoft.com/office/officeart/2005/8/layout/StepDownProcess"/>
    <dgm:cxn modelId="{06FC6487-A738-4CC2-AABC-3997266DF3C1}" type="presOf" srcId="{07DCD28C-F6FD-42EA-B9C5-E1EED51917F8}" destId="{7DB62750-C1E5-4E30-94F1-4F9E07CEAA6C}" srcOrd="0" destOrd="0" presId="urn:microsoft.com/office/officeart/2005/8/layout/StepDownProcess"/>
    <dgm:cxn modelId="{83B74C91-A7CE-408B-AAF0-497328A3B81E}" srcId="{296B8244-E9CA-4118-951B-2A1AC9D8D46F}" destId="{99C25021-9D83-4CAC-8A90-A226FBED88B0}" srcOrd="0" destOrd="0" parTransId="{87B394B1-E5F7-4CBD-8A5D-A39CF9FAFDA8}" sibTransId="{0BA24BE0-D1C5-4FA2-9738-CE10528A80BE}"/>
    <dgm:cxn modelId="{A0AFCABE-132B-4D98-B945-AC3B4BAB38CE}" type="presOf" srcId="{0A15B6A3-057D-4ACE-B4FA-D8C565276445}" destId="{EE8C82D7-F6F8-40C3-9FE8-607C84997A15}" srcOrd="0" destOrd="0" presId="urn:microsoft.com/office/officeart/2005/8/layout/StepDownProcess"/>
    <dgm:cxn modelId="{F33D2CC4-DFBC-47EA-9C92-39746C7AB00D}" type="presOf" srcId="{296B8244-E9CA-4118-951B-2A1AC9D8D46F}" destId="{9AFB3C2C-6927-4BAF-ADAB-DB676CA590A4}" srcOrd="0" destOrd="0" presId="urn:microsoft.com/office/officeart/2005/8/layout/StepDownProcess"/>
    <dgm:cxn modelId="{7EB88ECD-F542-41A9-8395-F20971395D9E}" srcId="{296B8244-E9CA-4118-951B-2A1AC9D8D46F}" destId="{3049E782-435B-48D6-880C-136509B30313}" srcOrd="1" destOrd="0" parTransId="{3D86B03C-9675-42F3-A8A0-143AFEA67212}" sibTransId="{2B258CF2-3E74-4A1C-8AC4-689007F3170B}"/>
    <dgm:cxn modelId="{A72C97D3-FC66-4B61-A5F8-30D85529A85B}" srcId="{6083DDFC-6ABE-4FF0-855F-CD8AAFCCA51E}" destId="{3CB371FF-1FBE-4435-B12D-4B2B6712EBAE}" srcOrd="4" destOrd="0" parTransId="{EA46CA0E-4EBB-49E5-BE65-7E995D0DE09D}" sibTransId="{DD66CD08-821E-46E5-8329-7E66D9589AD6}"/>
    <dgm:cxn modelId="{7CFE9BDB-5B39-4FB1-9350-5F7DCB28F7D6}" srcId="{6083DDFC-6ABE-4FF0-855F-CD8AAFCCA51E}" destId="{B2C32D18-E030-488A-B532-BE398D09FCB3}" srcOrd="2" destOrd="0" parTransId="{3284F467-35E0-4663-BDB8-C05D6EE62688}" sibTransId="{B79E7F81-6153-45B0-B34E-ECB29939924C}"/>
    <dgm:cxn modelId="{7A799ADC-64AA-44FF-A92D-87F4E3896847}" type="presOf" srcId="{3049E782-435B-48D6-880C-136509B30313}" destId="{6806957E-6450-49CC-AAD3-EFE551E85B31}" srcOrd="0" destOrd="1" presId="urn:microsoft.com/office/officeart/2005/8/layout/StepDownProcess"/>
    <dgm:cxn modelId="{8A585CF1-278C-4B73-BBA5-EC9B7D21E397}" type="presOf" srcId="{E8DB2078-9553-47CC-905C-B9B8E82DB38B}" destId="{C5C53737-8131-459A-9BF5-938DE0FD45F3}" srcOrd="0" destOrd="0" presId="urn:microsoft.com/office/officeart/2005/8/layout/StepDownProcess"/>
    <dgm:cxn modelId="{3F51BBF4-6051-44A1-A597-03862A7F1953}" srcId="{6083DDFC-6ABE-4FF0-855F-CD8AAFCCA51E}" destId="{296B8244-E9CA-4118-951B-2A1AC9D8D46F}" srcOrd="0" destOrd="0" parTransId="{B67E7BE1-1257-435C-9430-CC6CC6DE9BBB}" sibTransId="{CADD94F8-7949-499D-B8A0-5AD630F0B260}"/>
    <dgm:cxn modelId="{70B08180-F1F3-40B3-9295-3A63524A1116}" type="presParOf" srcId="{5225ACF0-879A-4399-A8F2-70EA5BE353F7}" destId="{FDDF04AB-3E14-49A8-A79A-093C2C73E1A3}" srcOrd="0" destOrd="0" presId="urn:microsoft.com/office/officeart/2005/8/layout/StepDownProcess"/>
    <dgm:cxn modelId="{8EBF6288-31BF-493B-9A65-0C9D448A02A8}" type="presParOf" srcId="{FDDF04AB-3E14-49A8-A79A-093C2C73E1A3}" destId="{235A178D-0DAA-45D7-A0D4-DA101B4FD765}" srcOrd="0" destOrd="0" presId="urn:microsoft.com/office/officeart/2005/8/layout/StepDownProcess"/>
    <dgm:cxn modelId="{3883A5D7-382E-4B13-9190-BD43BE0E7805}" type="presParOf" srcId="{FDDF04AB-3E14-49A8-A79A-093C2C73E1A3}" destId="{9AFB3C2C-6927-4BAF-ADAB-DB676CA590A4}" srcOrd="1" destOrd="0" presId="urn:microsoft.com/office/officeart/2005/8/layout/StepDownProcess"/>
    <dgm:cxn modelId="{083A364F-4E49-4D86-9AB5-3F231CEA878C}" type="presParOf" srcId="{FDDF04AB-3E14-49A8-A79A-093C2C73E1A3}" destId="{6806957E-6450-49CC-AAD3-EFE551E85B31}" srcOrd="2" destOrd="0" presId="urn:microsoft.com/office/officeart/2005/8/layout/StepDownProcess"/>
    <dgm:cxn modelId="{041ACBEC-F428-4C53-AA00-E9FB1C7F21BD}" type="presParOf" srcId="{5225ACF0-879A-4399-A8F2-70EA5BE353F7}" destId="{FF2FD230-81F4-41A7-BA4C-E91635C82A6B}" srcOrd="1" destOrd="0" presId="urn:microsoft.com/office/officeart/2005/8/layout/StepDownProcess"/>
    <dgm:cxn modelId="{3B451CF4-8616-4C71-A59B-2D593DA76251}" type="presParOf" srcId="{5225ACF0-879A-4399-A8F2-70EA5BE353F7}" destId="{B45C93E3-A1B9-423D-883C-BAA07AC6FB53}" srcOrd="2" destOrd="0" presId="urn:microsoft.com/office/officeart/2005/8/layout/StepDownProcess"/>
    <dgm:cxn modelId="{8B3B2AD5-750E-4671-A09E-C8D06994B0BF}" type="presParOf" srcId="{B45C93E3-A1B9-423D-883C-BAA07AC6FB53}" destId="{090FB785-A7DB-4CB0-B281-23EF223E63A8}" srcOrd="0" destOrd="0" presId="urn:microsoft.com/office/officeart/2005/8/layout/StepDownProcess"/>
    <dgm:cxn modelId="{DEAA1121-E73F-47D4-A00E-7707E740A306}" type="presParOf" srcId="{B45C93E3-A1B9-423D-883C-BAA07AC6FB53}" destId="{C5C53737-8131-459A-9BF5-938DE0FD45F3}" srcOrd="1" destOrd="0" presId="urn:microsoft.com/office/officeart/2005/8/layout/StepDownProcess"/>
    <dgm:cxn modelId="{E257E14B-78EE-4DC4-8E74-3DC9C44E2368}" type="presParOf" srcId="{B45C93E3-A1B9-423D-883C-BAA07AC6FB53}" destId="{EE8C82D7-F6F8-40C3-9FE8-607C84997A15}" srcOrd="2" destOrd="0" presId="urn:microsoft.com/office/officeart/2005/8/layout/StepDownProcess"/>
    <dgm:cxn modelId="{59216E64-9941-47AE-97EC-4CE7E133A7A9}" type="presParOf" srcId="{5225ACF0-879A-4399-A8F2-70EA5BE353F7}" destId="{FA11E6D5-FE2A-489E-818F-6ED4D36D26E9}" srcOrd="3" destOrd="0" presId="urn:microsoft.com/office/officeart/2005/8/layout/StepDownProcess"/>
    <dgm:cxn modelId="{33676F78-5B19-4352-B763-61F6E9D14E37}" type="presParOf" srcId="{5225ACF0-879A-4399-A8F2-70EA5BE353F7}" destId="{3E2054EC-8661-4D82-BB06-C837AF80D8EA}" srcOrd="4" destOrd="0" presId="urn:microsoft.com/office/officeart/2005/8/layout/StepDownProcess"/>
    <dgm:cxn modelId="{2A73B77D-EF7A-4868-9711-29AA51F7E9AB}" type="presParOf" srcId="{3E2054EC-8661-4D82-BB06-C837AF80D8EA}" destId="{66DC190D-0415-487B-A755-1728D6CAEF62}" srcOrd="0" destOrd="0" presId="urn:microsoft.com/office/officeart/2005/8/layout/StepDownProcess"/>
    <dgm:cxn modelId="{B9E9AF41-F668-4E36-847B-08E6D7FA5F13}" type="presParOf" srcId="{3E2054EC-8661-4D82-BB06-C837AF80D8EA}" destId="{85D016CA-B1C6-4952-83CD-9153D7450405}" srcOrd="1" destOrd="0" presId="urn:microsoft.com/office/officeart/2005/8/layout/StepDownProcess"/>
    <dgm:cxn modelId="{48D7B576-C5D4-4B7A-B794-4ABDA4EB89BB}" type="presParOf" srcId="{3E2054EC-8661-4D82-BB06-C837AF80D8EA}" destId="{36631CF5-4498-4DD2-B391-444DA1A693C0}" srcOrd="2" destOrd="0" presId="urn:microsoft.com/office/officeart/2005/8/layout/StepDownProcess"/>
    <dgm:cxn modelId="{7EB8E5E7-06B5-479D-8346-43A29482BC0D}" type="presParOf" srcId="{5225ACF0-879A-4399-A8F2-70EA5BE353F7}" destId="{D582A9B7-378B-463E-B34B-6AED8DDC5DAF}" srcOrd="5" destOrd="0" presId="urn:microsoft.com/office/officeart/2005/8/layout/StepDownProcess"/>
    <dgm:cxn modelId="{686FFAF5-48B3-4E59-962C-0F45F2E5802C}" type="presParOf" srcId="{5225ACF0-879A-4399-A8F2-70EA5BE353F7}" destId="{975D0F88-7342-4ABA-A18C-177E5DAC1054}" srcOrd="6" destOrd="0" presId="urn:microsoft.com/office/officeart/2005/8/layout/StepDownProcess"/>
    <dgm:cxn modelId="{01455CF3-73A6-47FF-BC9E-35666B543F31}" type="presParOf" srcId="{975D0F88-7342-4ABA-A18C-177E5DAC1054}" destId="{A39C3AC2-A00B-45C9-8DC8-B1B490CC2247}" srcOrd="0" destOrd="0" presId="urn:microsoft.com/office/officeart/2005/8/layout/StepDownProcess"/>
    <dgm:cxn modelId="{A9391418-00FF-431D-B09F-2F38B3547342}" type="presParOf" srcId="{975D0F88-7342-4ABA-A18C-177E5DAC1054}" destId="{7DB62750-C1E5-4E30-94F1-4F9E07CEAA6C}" srcOrd="1" destOrd="0" presId="urn:microsoft.com/office/officeart/2005/8/layout/StepDownProcess"/>
    <dgm:cxn modelId="{905EEC25-268F-408B-833F-110A8D9FD97C}" type="presParOf" srcId="{975D0F88-7342-4ABA-A18C-177E5DAC1054}" destId="{3A41CC3A-2B74-4EEE-8F8E-7188C9529F9E}" srcOrd="2" destOrd="0" presId="urn:microsoft.com/office/officeart/2005/8/layout/StepDownProcess"/>
    <dgm:cxn modelId="{FD6F57ED-E54A-4131-A605-29E2FD3EFA80}" type="presParOf" srcId="{5225ACF0-879A-4399-A8F2-70EA5BE353F7}" destId="{93E5D072-36E2-448F-98E3-0EDFA5CC5D51}" srcOrd="7" destOrd="0" presId="urn:microsoft.com/office/officeart/2005/8/layout/StepDownProcess"/>
    <dgm:cxn modelId="{A2059DBD-9351-45F9-B85C-2FD815A67C96}" type="presParOf" srcId="{5225ACF0-879A-4399-A8F2-70EA5BE353F7}" destId="{B9388849-8D52-482A-9372-9E851675122A}" srcOrd="8" destOrd="0" presId="urn:microsoft.com/office/officeart/2005/8/layout/StepDownProcess"/>
    <dgm:cxn modelId="{F612E31A-6DA1-4AE7-B14D-DDEEA9A7B9A7}" type="presParOf" srcId="{B9388849-8D52-482A-9372-9E851675122A}" destId="{6BD90CE2-FC5E-4370-9A2B-4B219BA985B9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083DDFC-6ABE-4FF0-855F-CD8AAFCCA51E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296B8244-E9CA-4118-951B-2A1AC9D8D46F}">
      <dgm:prSet phldrT="[Text]"/>
      <dgm:spPr/>
      <dgm:t>
        <a:bodyPr/>
        <a:lstStyle/>
        <a:p>
          <a:r>
            <a:rPr lang="ko-KR" altLang="en-US" dirty="0"/>
            <a:t>쿼크</a:t>
          </a:r>
          <a:r>
            <a:rPr lang="en-US" altLang="ko-KR" dirty="0"/>
            <a:t>, </a:t>
          </a:r>
          <a:r>
            <a:rPr lang="ko-KR" altLang="en-US" dirty="0" err="1"/>
            <a:t>글루온</a:t>
          </a:r>
          <a:r>
            <a:rPr lang="ko-KR" altLang="en-US" dirty="0"/>
            <a:t> 상호작용</a:t>
          </a:r>
          <a:endParaRPr lang="en-US" dirty="0"/>
        </a:p>
      </dgm:t>
    </dgm:pt>
    <dgm:pt modelId="{B67E7BE1-1257-435C-9430-CC6CC6DE9BBB}" type="parTrans" cxnId="{3F51BBF4-6051-44A1-A597-03862A7F1953}">
      <dgm:prSet/>
      <dgm:spPr/>
      <dgm:t>
        <a:bodyPr/>
        <a:lstStyle/>
        <a:p>
          <a:endParaRPr lang="en-US"/>
        </a:p>
      </dgm:t>
    </dgm:pt>
    <dgm:pt modelId="{CADD94F8-7949-499D-B8A0-5AD630F0B260}" type="sibTrans" cxnId="{3F51BBF4-6051-44A1-A597-03862A7F1953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3049E782-435B-48D6-880C-136509B30313}">
          <dgm:prSet phldrT="[Text]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p>
                      <m:sSupPr>
                        <m:ctrlPr>
                          <a:rPr lang="en-US" sz="11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≪10</m:t>
                        </m:r>
                      </m:e>
                      <m:sup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−15</m:t>
                        </m:r>
                      </m:sup>
                    </m:sSup>
                    <m:r>
                      <a:rPr lang="en-US" sz="11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m:oMathPara>
              </a14:m>
              <a:endParaRPr lang="en-US" sz="1100" dirty="0"/>
            </a:p>
          </dgm:t>
        </dgm:pt>
      </mc:Choice>
      <mc:Fallback xmlns="">
        <dgm:pt modelId="{3049E782-435B-48D6-880C-136509B30313}">
          <dgm:prSet phldrT="[Text]"/>
          <dgm:spPr/>
          <dgm:t>
            <a:bodyPr/>
            <a:lstStyle/>
            <a:p>
              <a:r>
                <a:rPr lang="en-US" sz="1100" b="0" i="0">
                  <a:latin typeface="Cambria Math" panose="02040503050406030204" pitchFamily="18" charset="0"/>
                </a:rPr>
                <a:t>〖≪10〗^(−15) 𝑚</a:t>
              </a:r>
              <a:endParaRPr lang="en-US" sz="1100" dirty="0"/>
            </a:p>
          </dgm:t>
        </dgm:pt>
      </mc:Fallback>
    </mc:AlternateContent>
    <dgm:pt modelId="{3D86B03C-9675-42F3-A8A0-143AFEA67212}" type="parTrans" cxnId="{7EB88ECD-F542-41A9-8395-F20971395D9E}">
      <dgm:prSet/>
      <dgm:spPr/>
      <dgm:t>
        <a:bodyPr/>
        <a:lstStyle/>
        <a:p>
          <a:endParaRPr lang="en-US"/>
        </a:p>
      </dgm:t>
    </dgm:pt>
    <dgm:pt modelId="{2B258CF2-3E74-4A1C-8AC4-689007F3170B}" type="sibTrans" cxnId="{7EB88ECD-F542-41A9-8395-F20971395D9E}">
      <dgm:prSet/>
      <dgm:spPr/>
      <dgm:t>
        <a:bodyPr/>
        <a:lstStyle/>
        <a:p>
          <a:endParaRPr lang="en-US"/>
        </a:p>
      </dgm:t>
    </dgm:pt>
    <dgm:pt modelId="{B2C32D18-E030-488A-B532-BE398D09FCB3}">
      <dgm:prSet phldrT="[Text]"/>
      <dgm:spPr/>
      <dgm:t>
        <a:bodyPr/>
        <a:lstStyle/>
        <a:p>
          <a:r>
            <a:rPr lang="ko-KR" altLang="en-US" dirty="0" err="1"/>
            <a:t>강입자</a:t>
          </a:r>
          <a:r>
            <a:rPr lang="en-US" altLang="ko-KR" dirty="0"/>
            <a:t>, </a:t>
          </a:r>
          <a:r>
            <a:rPr lang="ko-KR" altLang="en-US" dirty="0" err="1"/>
            <a:t>경입자</a:t>
          </a:r>
          <a:r>
            <a:rPr lang="en-US" altLang="ko-KR" dirty="0"/>
            <a:t>, </a:t>
          </a:r>
          <a:r>
            <a:rPr lang="ko-KR" altLang="en-US" dirty="0"/>
            <a:t>감마선</a:t>
          </a:r>
          <a:r>
            <a:rPr lang="en-US" altLang="ko-KR" dirty="0"/>
            <a:t>, </a:t>
          </a:r>
          <a:r>
            <a:rPr lang="ko-KR" altLang="en-US" dirty="0" err="1"/>
            <a:t>뮤온</a:t>
          </a:r>
          <a:endParaRPr lang="en-US" dirty="0"/>
        </a:p>
      </dgm:t>
    </dgm:pt>
    <dgm:pt modelId="{3284F467-35E0-4663-BDB8-C05D6EE62688}" type="parTrans" cxnId="{7CFE9BDB-5B39-4FB1-9350-5F7DCB28F7D6}">
      <dgm:prSet/>
      <dgm:spPr/>
      <dgm:t>
        <a:bodyPr/>
        <a:lstStyle/>
        <a:p>
          <a:endParaRPr lang="en-US"/>
        </a:p>
      </dgm:t>
    </dgm:pt>
    <dgm:pt modelId="{B79E7F81-6153-45B0-B34E-ECB29939924C}" type="sibTrans" cxnId="{7CFE9BDB-5B39-4FB1-9350-5F7DCB28F7D6}">
      <dgm:prSet/>
      <dgm:spPr/>
      <dgm:t>
        <a:bodyPr/>
        <a:lstStyle/>
        <a:p>
          <a:endParaRPr lang="en-US"/>
        </a:p>
      </dgm:t>
    </dgm:pt>
    <dgm:pt modelId="{07DCD28C-F6FD-42EA-B9C5-E1EED51917F8}">
      <dgm:prSet phldrT="[Text]"/>
      <dgm:spPr/>
      <dgm:t>
        <a:bodyPr/>
        <a:lstStyle/>
        <a:p>
          <a:r>
            <a:rPr lang="ko-KR" altLang="en-US" b="1" dirty="0"/>
            <a:t>검출기 신호</a:t>
          </a:r>
          <a:endParaRPr lang="en-US" b="1" dirty="0"/>
        </a:p>
      </dgm:t>
    </dgm:pt>
    <dgm:pt modelId="{5A65864B-3044-4F88-9909-A2D0497DF2B9}" type="parTrans" cxnId="{A1246940-A30A-47B1-AF98-1C59D10E3325}">
      <dgm:prSet/>
      <dgm:spPr/>
      <dgm:t>
        <a:bodyPr/>
        <a:lstStyle/>
        <a:p>
          <a:endParaRPr lang="en-US"/>
        </a:p>
      </dgm:t>
    </dgm:pt>
    <dgm:pt modelId="{4C85E137-92A3-4C5F-8475-6BCD8882939C}" type="sibTrans" cxnId="{A1246940-A30A-47B1-AF98-1C59D10E3325}">
      <dgm:prSet/>
      <dgm:spPr/>
      <dgm:t>
        <a:bodyPr/>
        <a:lstStyle/>
        <a:p>
          <a:endParaRPr lang="en-US"/>
        </a:p>
      </dgm:t>
    </dgm:pt>
    <dgm:pt modelId="{99C25021-9D83-4CAC-8A90-A226FBED88B0}">
      <dgm:prSet phldrT="[Text]" custT="1"/>
      <dgm:spPr/>
      <dgm:t>
        <a:bodyPr/>
        <a:lstStyle/>
        <a:p>
          <a:r>
            <a:rPr lang="ko-KR" altLang="en-US" sz="1200" dirty="0"/>
            <a:t>직접 관측 불가능</a:t>
          </a:r>
          <a:endParaRPr lang="en-US" sz="1200" dirty="0"/>
        </a:p>
      </dgm:t>
    </dgm:pt>
    <dgm:pt modelId="{87B394B1-E5F7-4CBD-8A5D-A39CF9FAFDA8}" type="parTrans" cxnId="{83B74C91-A7CE-408B-AAF0-497328A3B81E}">
      <dgm:prSet/>
      <dgm:spPr/>
      <dgm:t>
        <a:bodyPr/>
        <a:lstStyle/>
        <a:p>
          <a:endParaRPr lang="en-US"/>
        </a:p>
      </dgm:t>
    </dgm:pt>
    <dgm:pt modelId="{0BA24BE0-D1C5-4FA2-9738-CE10528A80BE}" type="sibTrans" cxnId="{83B74C91-A7CE-408B-AAF0-497328A3B81E}">
      <dgm:prSet/>
      <dgm:spPr/>
      <dgm:t>
        <a:bodyPr/>
        <a:lstStyle/>
        <a:p>
          <a:endParaRPr lang="en-US"/>
        </a:p>
      </dgm:t>
    </dgm:pt>
    <dgm:pt modelId="{E8DB2078-9553-47CC-905C-B9B8E82DB38B}">
      <dgm:prSet phldrT="[Text]"/>
      <dgm:spPr/>
      <dgm:t>
        <a:bodyPr/>
        <a:lstStyle/>
        <a:p>
          <a:r>
            <a:rPr lang="ko-KR" altLang="en-US" sz="1100" dirty="0"/>
            <a:t>불안정한 입자 </a:t>
          </a:r>
          <a:r>
            <a:rPr lang="en-US" altLang="ko-KR" sz="1100" dirty="0"/>
            <a:t>(</a:t>
          </a:r>
          <a:r>
            <a:rPr lang="ko-KR" altLang="en-US" sz="1100" dirty="0"/>
            <a:t>힉스</a:t>
          </a:r>
          <a:r>
            <a:rPr lang="en-US" altLang="ko-KR" sz="1100" dirty="0"/>
            <a:t>, </a:t>
          </a:r>
          <a:r>
            <a:rPr lang="ko-KR" altLang="en-US" sz="1100" dirty="0"/>
            <a:t>탑</a:t>
          </a:r>
          <a:r>
            <a:rPr lang="en-US" altLang="ko-KR" sz="1100" dirty="0"/>
            <a:t>, ..)</a:t>
          </a:r>
          <a:endParaRPr lang="en-US" sz="1100" dirty="0"/>
        </a:p>
      </dgm:t>
    </dgm:pt>
    <dgm:pt modelId="{E16F6A20-B3EF-4BF0-8965-B3A6B28595FE}" type="parTrans" cxnId="{7D6D7771-FCB1-48A0-AD4A-A04D36449A4B}">
      <dgm:prSet/>
      <dgm:spPr/>
      <dgm:t>
        <a:bodyPr/>
        <a:lstStyle/>
        <a:p>
          <a:endParaRPr lang="en-US"/>
        </a:p>
      </dgm:t>
    </dgm:pt>
    <dgm:pt modelId="{70797522-E1ED-4F37-84EF-E0BACB5FEEBB}" type="sibTrans" cxnId="{7D6D7771-FCB1-48A0-AD4A-A04D36449A4B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0A15B6A3-057D-4ACE-B4FA-D8C565276445}">
          <dgm:prSet phldrT="[Text]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p>
                      <m:sSupPr>
                        <m:ctrlPr>
                          <a:rPr lang="en-US" sz="11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100" b="0" i="1" dirty="0" smtClean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110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100" i="1" dirty="0" smtClean="0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sz="11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11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100" b="0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m:oMathPara>
              </a14:m>
              <a:endParaRPr lang="en-US" sz="1100" dirty="0"/>
            </a:p>
          </dgm:t>
        </dgm:pt>
      </mc:Choice>
      <mc:Fallback xmlns="">
        <dgm:pt modelId="{0A15B6A3-057D-4ACE-B4FA-D8C565276445}">
          <dgm:prSet phldrT="[Text]"/>
          <dgm:spPr/>
          <dgm:t>
            <a:bodyPr/>
            <a:lstStyle/>
            <a:p>
              <a:r>
                <a:rPr lang="en-US" sz="1100" b="0" i="0" dirty="0">
                  <a:latin typeface="Cambria Math" panose="02040503050406030204" pitchFamily="18" charset="0"/>
                </a:rPr>
                <a:t>〖&lt;</a:t>
              </a:r>
              <a:r>
                <a:rPr lang="en-US" sz="1100" i="0" dirty="0">
                  <a:latin typeface="Cambria Math" panose="02040503050406030204" pitchFamily="18" charset="0"/>
                </a:rPr>
                <a:t>10</a:t>
              </a:r>
              <a:r>
                <a:rPr lang="en-US" sz="1100" b="0" i="0" dirty="0">
                  <a:latin typeface="Cambria Math" panose="02040503050406030204" pitchFamily="18" charset="0"/>
                </a:rPr>
                <a:t>〗^(</a:t>
              </a:r>
              <a:r>
                <a:rPr lang="en-US" sz="1100" i="0" dirty="0">
                  <a:latin typeface="Cambria Math" panose="02040503050406030204" pitchFamily="18" charset="0"/>
                </a:rPr>
                <a:t>−2</a:t>
              </a:r>
              <a:r>
                <a:rPr lang="en-US" sz="1100" b="0" i="0" dirty="0">
                  <a:latin typeface="Cambria Math" panose="02040503050406030204" pitchFamily="18" charset="0"/>
                </a:rPr>
                <a:t>0)  𝑠</a:t>
              </a:r>
              <a:endParaRPr lang="en-US" sz="1100" dirty="0"/>
            </a:p>
          </dgm:t>
        </dgm:pt>
      </mc:Fallback>
    </mc:AlternateContent>
    <dgm:pt modelId="{1627A60C-9289-451C-BF40-8728ED947954}" type="parTrans" cxnId="{39DEBF1A-CB1D-4554-9B5E-606B7A0554F3}">
      <dgm:prSet/>
      <dgm:spPr/>
      <dgm:t>
        <a:bodyPr/>
        <a:lstStyle/>
        <a:p>
          <a:endParaRPr lang="en-US"/>
        </a:p>
      </dgm:t>
    </dgm:pt>
    <dgm:pt modelId="{7C80A151-480A-4B59-8268-2EE5D8627389}" type="sibTrans" cxnId="{39DEBF1A-CB1D-4554-9B5E-606B7A0554F3}">
      <dgm:prSet/>
      <dgm:spPr/>
      <dgm:t>
        <a:bodyPr/>
        <a:lstStyle/>
        <a:p>
          <a:endParaRPr lang="en-US"/>
        </a:p>
      </dgm:t>
    </dgm:pt>
    <dgm:pt modelId="{3CB371FF-1FBE-4435-B12D-4B2B6712EBAE}">
      <dgm:prSet phldrT="[Text]"/>
      <dgm:spPr/>
      <dgm:t>
        <a:bodyPr/>
        <a:lstStyle/>
        <a:p>
          <a:r>
            <a:rPr lang="ko-KR" altLang="en-US" b="1" dirty="0"/>
            <a:t>데이터 저장</a:t>
          </a:r>
          <a:endParaRPr lang="en-US" b="1" dirty="0"/>
        </a:p>
      </dgm:t>
    </dgm:pt>
    <dgm:pt modelId="{EA46CA0E-4EBB-49E5-BE65-7E995D0DE09D}" type="parTrans" cxnId="{A72C97D3-FC66-4B61-A5F8-30D85529A85B}">
      <dgm:prSet/>
      <dgm:spPr/>
      <dgm:t>
        <a:bodyPr/>
        <a:lstStyle/>
        <a:p>
          <a:endParaRPr lang="en-US"/>
        </a:p>
      </dgm:t>
    </dgm:pt>
    <dgm:pt modelId="{DD66CD08-821E-46E5-8329-7E66D9589AD6}" type="sibTrans" cxnId="{A72C97D3-FC66-4B61-A5F8-30D85529A85B}">
      <dgm:prSet/>
      <dgm:spPr/>
      <dgm:t>
        <a:bodyPr/>
        <a:lstStyle/>
        <a:p>
          <a:endParaRPr lang="en-US"/>
        </a:p>
      </dgm:t>
    </dgm:pt>
    <dgm:pt modelId="{5225ACF0-879A-4399-A8F2-70EA5BE353F7}" type="pres">
      <dgm:prSet presAssocID="{6083DDFC-6ABE-4FF0-855F-CD8AAFCCA51E}" presName="rootnode" presStyleCnt="0">
        <dgm:presLayoutVars>
          <dgm:chMax/>
          <dgm:chPref/>
          <dgm:dir/>
          <dgm:animLvl val="lvl"/>
        </dgm:presLayoutVars>
      </dgm:prSet>
      <dgm:spPr/>
    </dgm:pt>
    <dgm:pt modelId="{FDDF04AB-3E14-49A8-A79A-093C2C73E1A3}" type="pres">
      <dgm:prSet presAssocID="{296B8244-E9CA-4118-951B-2A1AC9D8D46F}" presName="composite" presStyleCnt="0"/>
      <dgm:spPr/>
    </dgm:pt>
    <dgm:pt modelId="{235A178D-0DAA-45D7-A0D4-DA101B4FD765}" type="pres">
      <dgm:prSet presAssocID="{296B8244-E9CA-4118-951B-2A1AC9D8D46F}" presName="bentUpArrow1" presStyleLbl="alignImgPlace1" presStyleIdx="0" presStyleCnt="4" custLinFactNeighborX="3556" custLinFactNeighborY="1844"/>
      <dgm:spPr/>
    </dgm:pt>
    <dgm:pt modelId="{9AFB3C2C-6927-4BAF-ADAB-DB676CA590A4}" type="pres">
      <dgm:prSet presAssocID="{296B8244-E9CA-4118-951B-2A1AC9D8D46F}" presName="ParentText" presStyleLbl="node1" presStyleIdx="0" presStyleCnt="5" custScaleX="109164">
        <dgm:presLayoutVars>
          <dgm:chMax val="1"/>
          <dgm:chPref val="1"/>
          <dgm:bulletEnabled val="1"/>
        </dgm:presLayoutVars>
      </dgm:prSet>
      <dgm:spPr/>
    </dgm:pt>
    <dgm:pt modelId="{6806957E-6450-49CC-AAD3-EFE551E85B31}" type="pres">
      <dgm:prSet presAssocID="{296B8244-E9CA-4118-951B-2A1AC9D8D46F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FF2FD230-81F4-41A7-BA4C-E91635C82A6B}" type="pres">
      <dgm:prSet presAssocID="{CADD94F8-7949-499D-B8A0-5AD630F0B260}" presName="sibTrans" presStyleCnt="0"/>
      <dgm:spPr/>
    </dgm:pt>
    <dgm:pt modelId="{B45C93E3-A1B9-423D-883C-BAA07AC6FB53}" type="pres">
      <dgm:prSet presAssocID="{E8DB2078-9553-47CC-905C-B9B8E82DB38B}" presName="composite" presStyleCnt="0"/>
      <dgm:spPr/>
    </dgm:pt>
    <dgm:pt modelId="{090FB785-A7DB-4CB0-B281-23EF223E63A8}" type="pres">
      <dgm:prSet presAssocID="{E8DB2078-9553-47CC-905C-B9B8E82DB38B}" presName="bentUpArrow1" presStyleLbl="alignImgPlace1" presStyleIdx="1" presStyleCnt="4"/>
      <dgm:spPr/>
    </dgm:pt>
    <dgm:pt modelId="{C5C53737-8131-459A-9BF5-938DE0FD45F3}" type="pres">
      <dgm:prSet presAssocID="{E8DB2078-9553-47CC-905C-B9B8E82DB38B}" presName="ParentText" presStyleLbl="node1" presStyleIdx="1" presStyleCnt="5">
        <dgm:presLayoutVars>
          <dgm:chMax val="1"/>
          <dgm:chPref val="1"/>
          <dgm:bulletEnabled val="1"/>
        </dgm:presLayoutVars>
      </dgm:prSet>
      <dgm:spPr/>
    </dgm:pt>
    <dgm:pt modelId="{EE8C82D7-F6F8-40C3-9FE8-607C84997A15}" type="pres">
      <dgm:prSet presAssocID="{E8DB2078-9553-47CC-905C-B9B8E82DB38B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FA11E6D5-FE2A-489E-818F-6ED4D36D26E9}" type="pres">
      <dgm:prSet presAssocID="{70797522-E1ED-4F37-84EF-E0BACB5FEEBB}" presName="sibTrans" presStyleCnt="0"/>
      <dgm:spPr/>
    </dgm:pt>
    <dgm:pt modelId="{3E2054EC-8661-4D82-BB06-C837AF80D8EA}" type="pres">
      <dgm:prSet presAssocID="{B2C32D18-E030-488A-B532-BE398D09FCB3}" presName="composite" presStyleCnt="0"/>
      <dgm:spPr/>
    </dgm:pt>
    <dgm:pt modelId="{66DC190D-0415-487B-A755-1728D6CAEF62}" type="pres">
      <dgm:prSet presAssocID="{B2C32D18-E030-488A-B532-BE398D09FCB3}" presName="bentUpArrow1" presStyleLbl="alignImgPlace1" presStyleIdx="2" presStyleCnt="4"/>
      <dgm:spPr/>
    </dgm:pt>
    <dgm:pt modelId="{85D016CA-B1C6-4952-83CD-9153D7450405}" type="pres">
      <dgm:prSet presAssocID="{B2C32D18-E030-488A-B532-BE398D09FCB3}" presName="ParentText" presStyleLbl="node1" presStyleIdx="2" presStyleCnt="5">
        <dgm:presLayoutVars>
          <dgm:chMax val="1"/>
          <dgm:chPref val="1"/>
          <dgm:bulletEnabled val="1"/>
        </dgm:presLayoutVars>
      </dgm:prSet>
      <dgm:spPr/>
    </dgm:pt>
    <dgm:pt modelId="{36631CF5-4498-4DD2-B391-444DA1A693C0}" type="pres">
      <dgm:prSet presAssocID="{B2C32D18-E030-488A-B532-BE398D09FCB3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D582A9B7-378B-463E-B34B-6AED8DDC5DAF}" type="pres">
      <dgm:prSet presAssocID="{B79E7F81-6153-45B0-B34E-ECB29939924C}" presName="sibTrans" presStyleCnt="0"/>
      <dgm:spPr/>
    </dgm:pt>
    <dgm:pt modelId="{975D0F88-7342-4ABA-A18C-177E5DAC1054}" type="pres">
      <dgm:prSet presAssocID="{07DCD28C-F6FD-42EA-B9C5-E1EED51917F8}" presName="composite" presStyleCnt="0"/>
      <dgm:spPr/>
    </dgm:pt>
    <dgm:pt modelId="{A39C3AC2-A00B-45C9-8DC8-B1B490CC2247}" type="pres">
      <dgm:prSet presAssocID="{07DCD28C-F6FD-42EA-B9C5-E1EED51917F8}" presName="bentUpArrow1" presStyleLbl="alignImgPlace1" presStyleIdx="3" presStyleCnt="4"/>
      <dgm:spPr/>
    </dgm:pt>
    <dgm:pt modelId="{7DB62750-C1E5-4E30-94F1-4F9E07CEAA6C}" type="pres">
      <dgm:prSet presAssocID="{07DCD28C-F6FD-42EA-B9C5-E1EED51917F8}" presName="ParentText" presStyleLbl="node1" presStyleIdx="3" presStyleCnt="5">
        <dgm:presLayoutVars>
          <dgm:chMax val="1"/>
          <dgm:chPref val="1"/>
          <dgm:bulletEnabled val="1"/>
        </dgm:presLayoutVars>
      </dgm:prSet>
      <dgm:spPr/>
    </dgm:pt>
    <dgm:pt modelId="{3A41CC3A-2B74-4EEE-8F8E-7188C9529F9E}" type="pres">
      <dgm:prSet presAssocID="{07DCD28C-F6FD-42EA-B9C5-E1EED51917F8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93E5D072-36E2-448F-98E3-0EDFA5CC5D51}" type="pres">
      <dgm:prSet presAssocID="{4C85E137-92A3-4C5F-8475-6BCD8882939C}" presName="sibTrans" presStyleCnt="0"/>
      <dgm:spPr/>
    </dgm:pt>
    <dgm:pt modelId="{B9388849-8D52-482A-9372-9E851675122A}" type="pres">
      <dgm:prSet presAssocID="{3CB371FF-1FBE-4435-B12D-4B2B6712EBAE}" presName="composite" presStyleCnt="0"/>
      <dgm:spPr/>
    </dgm:pt>
    <dgm:pt modelId="{6BD90CE2-FC5E-4370-9A2B-4B219BA985B9}" type="pres">
      <dgm:prSet presAssocID="{3CB371FF-1FBE-4435-B12D-4B2B6712EBAE}" presName="ParentText" presStyleLbl="node1" presStyleIdx="4" presStyleCnt="5">
        <dgm:presLayoutVars>
          <dgm:chMax val="1"/>
          <dgm:chPref val="1"/>
          <dgm:bulletEnabled val="1"/>
        </dgm:presLayoutVars>
      </dgm:prSet>
      <dgm:spPr/>
    </dgm:pt>
  </dgm:ptLst>
  <dgm:cxnLst>
    <dgm:cxn modelId="{8628DA0F-2B19-46C4-B765-B12FE0653F69}" type="presOf" srcId="{6083DDFC-6ABE-4FF0-855F-CD8AAFCCA51E}" destId="{5225ACF0-879A-4399-A8F2-70EA5BE353F7}" srcOrd="0" destOrd="0" presId="urn:microsoft.com/office/officeart/2005/8/layout/StepDownProcess"/>
    <dgm:cxn modelId="{39DEBF1A-CB1D-4554-9B5E-606B7A0554F3}" srcId="{E8DB2078-9553-47CC-905C-B9B8E82DB38B}" destId="{0A15B6A3-057D-4ACE-B4FA-D8C565276445}" srcOrd="0" destOrd="0" parTransId="{1627A60C-9289-451C-BF40-8728ED947954}" sibTransId="{7C80A151-480A-4B59-8268-2EE5D8627389}"/>
    <dgm:cxn modelId="{A1246940-A30A-47B1-AF98-1C59D10E3325}" srcId="{6083DDFC-6ABE-4FF0-855F-CD8AAFCCA51E}" destId="{07DCD28C-F6FD-42EA-B9C5-E1EED51917F8}" srcOrd="3" destOrd="0" parTransId="{5A65864B-3044-4F88-9909-A2D0497DF2B9}" sibTransId="{4C85E137-92A3-4C5F-8475-6BCD8882939C}"/>
    <dgm:cxn modelId="{A8B08F5B-E420-4D36-9C8E-73A22F76E281}" type="presOf" srcId="{3CB371FF-1FBE-4435-B12D-4B2B6712EBAE}" destId="{6BD90CE2-FC5E-4370-9A2B-4B219BA985B9}" srcOrd="0" destOrd="0" presId="urn:microsoft.com/office/officeart/2005/8/layout/StepDownProcess"/>
    <dgm:cxn modelId="{7F5A055C-C809-4CB6-9769-A8CD1ACE2AB3}" type="presOf" srcId="{B2C32D18-E030-488A-B532-BE398D09FCB3}" destId="{85D016CA-B1C6-4952-83CD-9153D7450405}" srcOrd="0" destOrd="0" presId="urn:microsoft.com/office/officeart/2005/8/layout/StepDownProcess"/>
    <dgm:cxn modelId="{7D6D7771-FCB1-48A0-AD4A-A04D36449A4B}" srcId="{6083DDFC-6ABE-4FF0-855F-CD8AAFCCA51E}" destId="{E8DB2078-9553-47CC-905C-B9B8E82DB38B}" srcOrd="1" destOrd="0" parTransId="{E16F6A20-B3EF-4BF0-8965-B3A6B28595FE}" sibTransId="{70797522-E1ED-4F37-84EF-E0BACB5FEEBB}"/>
    <dgm:cxn modelId="{BDEB1372-BE20-449B-84E5-E630A4F85AF0}" type="presOf" srcId="{99C25021-9D83-4CAC-8A90-A226FBED88B0}" destId="{6806957E-6450-49CC-AAD3-EFE551E85B31}" srcOrd="0" destOrd="0" presId="urn:microsoft.com/office/officeart/2005/8/layout/StepDownProcess"/>
    <dgm:cxn modelId="{06FC6487-A738-4CC2-AABC-3997266DF3C1}" type="presOf" srcId="{07DCD28C-F6FD-42EA-B9C5-E1EED51917F8}" destId="{7DB62750-C1E5-4E30-94F1-4F9E07CEAA6C}" srcOrd="0" destOrd="0" presId="urn:microsoft.com/office/officeart/2005/8/layout/StepDownProcess"/>
    <dgm:cxn modelId="{83B74C91-A7CE-408B-AAF0-497328A3B81E}" srcId="{296B8244-E9CA-4118-951B-2A1AC9D8D46F}" destId="{99C25021-9D83-4CAC-8A90-A226FBED88B0}" srcOrd="0" destOrd="0" parTransId="{87B394B1-E5F7-4CBD-8A5D-A39CF9FAFDA8}" sibTransId="{0BA24BE0-D1C5-4FA2-9738-CE10528A80BE}"/>
    <dgm:cxn modelId="{A0AFCABE-132B-4D98-B945-AC3B4BAB38CE}" type="presOf" srcId="{0A15B6A3-057D-4ACE-B4FA-D8C565276445}" destId="{EE8C82D7-F6F8-40C3-9FE8-607C84997A15}" srcOrd="0" destOrd="0" presId="urn:microsoft.com/office/officeart/2005/8/layout/StepDownProcess"/>
    <dgm:cxn modelId="{F33D2CC4-DFBC-47EA-9C92-39746C7AB00D}" type="presOf" srcId="{296B8244-E9CA-4118-951B-2A1AC9D8D46F}" destId="{9AFB3C2C-6927-4BAF-ADAB-DB676CA590A4}" srcOrd="0" destOrd="0" presId="urn:microsoft.com/office/officeart/2005/8/layout/StepDownProcess"/>
    <dgm:cxn modelId="{7EB88ECD-F542-41A9-8395-F20971395D9E}" srcId="{296B8244-E9CA-4118-951B-2A1AC9D8D46F}" destId="{3049E782-435B-48D6-880C-136509B30313}" srcOrd="1" destOrd="0" parTransId="{3D86B03C-9675-42F3-A8A0-143AFEA67212}" sibTransId="{2B258CF2-3E74-4A1C-8AC4-689007F3170B}"/>
    <dgm:cxn modelId="{A72C97D3-FC66-4B61-A5F8-30D85529A85B}" srcId="{6083DDFC-6ABE-4FF0-855F-CD8AAFCCA51E}" destId="{3CB371FF-1FBE-4435-B12D-4B2B6712EBAE}" srcOrd="4" destOrd="0" parTransId="{EA46CA0E-4EBB-49E5-BE65-7E995D0DE09D}" sibTransId="{DD66CD08-821E-46E5-8329-7E66D9589AD6}"/>
    <dgm:cxn modelId="{7CFE9BDB-5B39-4FB1-9350-5F7DCB28F7D6}" srcId="{6083DDFC-6ABE-4FF0-855F-CD8AAFCCA51E}" destId="{B2C32D18-E030-488A-B532-BE398D09FCB3}" srcOrd="2" destOrd="0" parTransId="{3284F467-35E0-4663-BDB8-C05D6EE62688}" sibTransId="{B79E7F81-6153-45B0-B34E-ECB29939924C}"/>
    <dgm:cxn modelId="{7A799ADC-64AA-44FF-A92D-87F4E3896847}" type="presOf" srcId="{3049E782-435B-48D6-880C-136509B30313}" destId="{6806957E-6450-49CC-AAD3-EFE551E85B31}" srcOrd="0" destOrd="1" presId="urn:microsoft.com/office/officeart/2005/8/layout/StepDownProcess"/>
    <dgm:cxn modelId="{8A585CF1-278C-4B73-BBA5-EC9B7D21E397}" type="presOf" srcId="{E8DB2078-9553-47CC-905C-B9B8E82DB38B}" destId="{C5C53737-8131-459A-9BF5-938DE0FD45F3}" srcOrd="0" destOrd="0" presId="urn:microsoft.com/office/officeart/2005/8/layout/StepDownProcess"/>
    <dgm:cxn modelId="{3F51BBF4-6051-44A1-A597-03862A7F1953}" srcId="{6083DDFC-6ABE-4FF0-855F-CD8AAFCCA51E}" destId="{296B8244-E9CA-4118-951B-2A1AC9D8D46F}" srcOrd="0" destOrd="0" parTransId="{B67E7BE1-1257-435C-9430-CC6CC6DE9BBB}" sibTransId="{CADD94F8-7949-499D-B8A0-5AD630F0B260}"/>
    <dgm:cxn modelId="{70B08180-F1F3-40B3-9295-3A63524A1116}" type="presParOf" srcId="{5225ACF0-879A-4399-A8F2-70EA5BE353F7}" destId="{FDDF04AB-3E14-49A8-A79A-093C2C73E1A3}" srcOrd="0" destOrd="0" presId="urn:microsoft.com/office/officeart/2005/8/layout/StepDownProcess"/>
    <dgm:cxn modelId="{8EBF6288-31BF-493B-9A65-0C9D448A02A8}" type="presParOf" srcId="{FDDF04AB-3E14-49A8-A79A-093C2C73E1A3}" destId="{235A178D-0DAA-45D7-A0D4-DA101B4FD765}" srcOrd="0" destOrd="0" presId="urn:microsoft.com/office/officeart/2005/8/layout/StepDownProcess"/>
    <dgm:cxn modelId="{3883A5D7-382E-4B13-9190-BD43BE0E7805}" type="presParOf" srcId="{FDDF04AB-3E14-49A8-A79A-093C2C73E1A3}" destId="{9AFB3C2C-6927-4BAF-ADAB-DB676CA590A4}" srcOrd="1" destOrd="0" presId="urn:microsoft.com/office/officeart/2005/8/layout/StepDownProcess"/>
    <dgm:cxn modelId="{083A364F-4E49-4D86-9AB5-3F231CEA878C}" type="presParOf" srcId="{FDDF04AB-3E14-49A8-A79A-093C2C73E1A3}" destId="{6806957E-6450-49CC-AAD3-EFE551E85B31}" srcOrd="2" destOrd="0" presId="urn:microsoft.com/office/officeart/2005/8/layout/StepDownProcess"/>
    <dgm:cxn modelId="{041ACBEC-F428-4C53-AA00-E9FB1C7F21BD}" type="presParOf" srcId="{5225ACF0-879A-4399-A8F2-70EA5BE353F7}" destId="{FF2FD230-81F4-41A7-BA4C-E91635C82A6B}" srcOrd="1" destOrd="0" presId="urn:microsoft.com/office/officeart/2005/8/layout/StepDownProcess"/>
    <dgm:cxn modelId="{3B451CF4-8616-4C71-A59B-2D593DA76251}" type="presParOf" srcId="{5225ACF0-879A-4399-A8F2-70EA5BE353F7}" destId="{B45C93E3-A1B9-423D-883C-BAA07AC6FB53}" srcOrd="2" destOrd="0" presId="urn:microsoft.com/office/officeart/2005/8/layout/StepDownProcess"/>
    <dgm:cxn modelId="{8B3B2AD5-750E-4671-A09E-C8D06994B0BF}" type="presParOf" srcId="{B45C93E3-A1B9-423D-883C-BAA07AC6FB53}" destId="{090FB785-A7DB-4CB0-B281-23EF223E63A8}" srcOrd="0" destOrd="0" presId="urn:microsoft.com/office/officeart/2005/8/layout/StepDownProcess"/>
    <dgm:cxn modelId="{DEAA1121-E73F-47D4-A00E-7707E740A306}" type="presParOf" srcId="{B45C93E3-A1B9-423D-883C-BAA07AC6FB53}" destId="{C5C53737-8131-459A-9BF5-938DE0FD45F3}" srcOrd="1" destOrd="0" presId="urn:microsoft.com/office/officeart/2005/8/layout/StepDownProcess"/>
    <dgm:cxn modelId="{E257E14B-78EE-4DC4-8E74-3DC9C44E2368}" type="presParOf" srcId="{B45C93E3-A1B9-423D-883C-BAA07AC6FB53}" destId="{EE8C82D7-F6F8-40C3-9FE8-607C84997A15}" srcOrd="2" destOrd="0" presId="urn:microsoft.com/office/officeart/2005/8/layout/StepDownProcess"/>
    <dgm:cxn modelId="{59216E64-9941-47AE-97EC-4CE7E133A7A9}" type="presParOf" srcId="{5225ACF0-879A-4399-A8F2-70EA5BE353F7}" destId="{FA11E6D5-FE2A-489E-818F-6ED4D36D26E9}" srcOrd="3" destOrd="0" presId="urn:microsoft.com/office/officeart/2005/8/layout/StepDownProcess"/>
    <dgm:cxn modelId="{33676F78-5B19-4352-B763-61F6E9D14E37}" type="presParOf" srcId="{5225ACF0-879A-4399-A8F2-70EA5BE353F7}" destId="{3E2054EC-8661-4D82-BB06-C837AF80D8EA}" srcOrd="4" destOrd="0" presId="urn:microsoft.com/office/officeart/2005/8/layout/StepDownProcess"/>
    <dgm:cxn modelId="{2A73B77D-EF7A-4868-9711-29AA51F7E9AB}" type="presParOf" srcId="{3E2054EC-8661-4D82-BB06-C837AF80D8EA}" destId="{66DC190D-0415-487B-A755-1728D6CAEF62}" srcOrd="0" destOrd="0" presId="urn:microsoft.com/office/officeart/2005/8/layout/StepDownProcess"/>
    <dgm:cxn modelId="{B9E9AF41-F668-4E36-847B-08E6D7FA5F13}" type="presParOf" srcId="{3E2054EC-8661-4D82-BB06-C837AF80D8EA}" destId="{85D016CA-B1C6-4952-83CD-9153D7450405}" srcOrd="1" destOrd="0" presId="urn:microsoft.com/office/officeart/2005/8/layout/StepDownProcess"/>
    <dgm:cxn modelId="{48D7B576-C5D4-4B7A-B794-4ABDA4EB89BB}" type="presParOf" srcId="{3E2054EC-8661-4D82-BB06-C837AF80D8EA}" destId="{36631CF5-4498-4DD2-B391-444DA1A693C0}" srcOrd="2" destOrd="0" presId="urn:microsoft.com/office/officeart/2005/8/layout/StepDownProcess"/>
    <dgm:cxn modelId="{7EB8E5E7-06B5-479D-8346-43A29482BC0D}" type="presParOf" srcId="{5225ACF0-879A-4399-A8F2-70EA5BE353F7}" destId="{D582A9B7-378B-463E-B34B-6AED8DDC5DAF}" srcOrd="5" destOrd="0" presId="urn:microsoft.com/office/officeart/2005/8/layout/StepDownProcess"/>
    <dgm:cxn modelId="{686FFAF5-48B3-4E59-962C-0F45F2E5802C}" type="presParOf" srcId="{5225ACF0-879A-4399-A8F2-70EA5BE353F7}" destId="{975D0F88-7342-4ABA-A18C-177E5DAC1054}" srcOrd="6" destOrd="0" presId="urn:microsoft.com/office/officeart/2005/8/layout/StepDownProcess"/>
    <dgm:cxn modelId="{01455CF3-73A6-47FF-BC9E-35666B543F31}" type="presParOf" srcId="{975D0F88-7342-4ABA-A18C-177E5DAC1054}" destId="{A39C3AC2-A00B-45C9-8DC8-B1B490CC2247}" srcOrd="0" destOrd="0" presId="urn:microsoft.com/office/officeart/2005/8/layout/StepDownProcess"/>
    <dgm:cxn modelId="{A9391418-00FF-431D-B09F-2F38B3547342}" type="presParOf" srcId="{975D0F88-7342-4ABA-A18C-177E5DAC1054}" destId="{7DB62750-C1E5-4E30-94F1-4F9E07CEAA6C}" srcOrd="1" destOrd="0" presId="urn:microsoft.com/office/officeart/2005/8/layout/StepDownProcess"/>
    <dgm:cxn modelId="{905EEC25-268F-408B-833F-110A8D9FD97C}" type="presParOf" srcId="{975D0F88-7342-4ABA-A18C-177E5DAC1054}" destId="{3A41CC3A-2B74-4EEE-8F8E-7188C9529F9E}" srcOrd="2" destOrd="0" presId="urn:microsoft.com/office/officeart/2005/8/layout/StepDownProcess"/>
    <dgm:cxn modelId="{FD6F57ED-E54A-4131-A605-29E2FD3EFA80}" type="presParOf" srcId="{5225ACF0-879A-4399-A8F2-70EA5BE353F7}" destId="{93E5D072-36E2-448F-98E3-0EDFA5CC5D51}" srcOrd="7" destOrd="0" presId="urn:microsoft.com/office/officeart/2005/8/layout/StepDownProcess"/>
    <dgm:cxn modelId="{A2059DBD-9351-45F9-B85C-2FD815A67C96}" type="presParOf" srcId="{5225ACF0-879A-4399-A8F2-70EA5BE353F7}" destId="{B9388849-8D52-482A-9372-9E851675122A}" srcOrd="8" destOrd="0" presId="urn:microsoft.com/office/officeart/2005/8/layout/StepDownProcess"/>
    <dgm:cxn modelId="{F612E31A-6DA1-4AE7-B14D-DDEEA9A7B9A7}" type="presParOf" srcId="{B9388849-8D52-482A-9372-9E851675122A}" destId="{6BD90CE2-FC5E-4370-9A2B-4B219BA985B9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083DDFC-6ABE-4FF0-855F-CD8AAFCCA51E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296B8244-E9CA-4118-951B-2A1AC9D8D46F}">
      <dgm:prSet phldrT="[Text]"/>
      <dgm:spPr/>
      <dgm:t>
        <a:bodyPr/>
        <a:lstStyle/>
        <a:p>
          <a:r>
            <a:rPr lang="ko-KR" altLang="en-US" dirty="0"/>
            <a:t>쿼크</a:t>
          </a:r>
          <a:r>
            <a:rPr lang="en-US" altLang="ko-KR" dirty="0"/>
            <a:t>, </a:t>
          </a:r>
          <a:r>
            <a:rPr lang="ko-KR" altLang="en-US" dirty="0" err="1"/>
            <a:t>글루온</a:t>
          </a:r>
          <a:r>
            <a:rPr lang="ko-KR" altLang="en-US" dirty="0"/>
            <a:t> 상호작용</a:t>
          </a:r>
          <a:endParaRPr lang="en-US" dirty="0"/>
        </a:p>
      </dgm:t>
    </dgm:pt>
    <dgm:pt modelId="{B67E7BE1-1257-435C-9430-CC6CC6DE9BBB}" type="parTrans" cxnId="{3F51BBF4-6051-44A1-A597-03862A7F1953}">
      <dgm:prSet/>
      <dgm:spPr/>
      <dgm:t>
        <a:bodyPr/>
        <a:lstStyle/>
        <a:p>
          <a:endParaRPr lang="en-US"/>
        </a:p>
      </dgm:t>
    </dgm:pt>
    <dgm:pt modelId="{CADD94F8-7949-499D-B8A0-5AD630F0B260}" type="sibTrans" cxnId="{3F51BBF4-6051-44A1-A597-03862A7F1953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3049E782-435B-48D6-880C-136509B30313}">
          <dgm:prSet phldrT="[Text]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p>
                      <m:sSupPr>
                        <m:ctrlPr>
                          <a:rPr lang="en-US" sz="11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≪10</m:t>
                        </m:r>
                      </m:e>
                      <m:sup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−15</m:t>
                        </m:r>
                      </m:sup>
                    </m:sSup>
                    <m:r>
                      <a:rPr lang="en-US" sz="11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m:oMathPara>
              </a14:m>
              <a:endParaRPr lang="en-US" sz="1100" dirty="0"/>
            </a:p>
          </dgm:t>
        </dgm:pt>
      </mc:Choice>
      <mc:Fallback xmlns="">
        <dgm:pt modelId="{3049E782-435B-48D6-880C-136509B30313}">
          <dgm:prSet phldrT="[Text]"/>
          <dgm:spPr/>
          <dgm:t>
            <a:bodyPr/>
            <a:lstStyle/>
            <a:p>
              <a:r>
                <a:rPr lang="en-US" sz="1100" b="0" i="0">
                  <a:latin typeface="Cambria Math" panose="02040503050406030204" pitchFamily="18" charset="0"/>
                </a:rPr>
                <a:t>〖≪10〗^(−15) 𝑚</a:t>
              </a:r>
              <a:endParaRPr lang="en-US" sz="1100" dirty="0"/>
            </a:p>
          </dgm:t>
        </dgm:pt>
      </mc:Fallback>
    </mc:AlternateContent>
    <dgm:pt modelId="{3D86B03C-9675-42F3-A8A0-143AFEA67212}" type="parTrans" cxnId="{7EB88ECD-F542-41A9-8395-F20971395D9E}">
      <dgm:prSet/>
      <dgm:spPr/>
      <dgm:t>
        <a:bodyPr/>
        <a:lstStyle/>
        <a:p>
          <a:endParaRPr lang="en-US"/>
        </a:p>
      </dgm:t>
    </dgm:pt>
    <dgm:pt modelId="{2B258CF2-3E74-4A1C-8AC4-689007F3170B}" type="sibTrans" cxnId="{7EB88ECD-F542-41A9-8395-F20971395D9E}">
      <dgm:prSet/>
      <dgm:spPr/>
      <dgm:t>
        <a:bodyPr/>
        <a:lstStyle/>
        <a:p>
          <a:endParaRPr lang="en-US"/>
        </a:p>
      </dgm:t>
    </dgm:pt>
    <dgm:pt modelId="{B2C32D18-E030-488A-B532-BE398D09FCB3}">
      <dgm:prSet phldrT="[Text]"/>
      <dgm:spPr/>
      <dgm:t>
        <a:bodyPr/>
        <a:lstStyle/>
        <a:p>
          <a:r>
            <a:rPr lang="ko-KR" altLang="en-US" dirty="0" err="1"/>
            <a:t>강입자</a:t>
          </a:r>
          <a:r>
            <a:rPr lang="en-US" altLang="ko-KR" dirty="0"/>
            <a:t>, </a:t>
          </a:r>
          <a:r>
            <a:rPr lang="ko-KR" altLang="en-US" dirty="0" err="1"/>
            <a:t>경입자</a:t>
          </a:r>
          <a:r>
            <a:rPr lang="en-US" altLang="ko-KR" dirty="0"/>
            <a:t>, </a:t>
          </a:r>
          <a:r>
            <a:rPr lang="ko-KR" altLang="en-US" dirty="0"/>
            <a:t>감마선</a:t>
          </a:r>
          <a:r>
            <a:rPr lang="en-US" altLang="ko-KR" dirty="0"/>
            <a:t>, </a:t>
          </a:r>
          <a:r>
            <a:rPr lang="ko-KR" altLang="en-US" dirty="0" err="1"/>
            <a:t>뮤온</a:t>
          </a:r>
          <a:endParaRPr lang="en-US" dirty="0"/>
        </a:p>
      </dgm:t>
    </dgm:pt>
    <dgm:pt modelId="{3284F467-35E0-4663-BDB8-C05D6EE62688}" type="parTrans" cxnId="{7CFE9BDB-5B39-4FB1-9350-5F7DCB28F7D6}">
      <dgm:prSet/>
      <dgm:spPr/>
      <dgm:t>
        <a:bodyPr/>
        <a:lstStyle/>
        <a:p>
          <a:endParaRPr lang="en-US"/>
        </a:p>
      </dgm:t>
    </dgm:pt>
    <dgm:pt modelId="{B79E7F81-6153-45B0-B34E-ECB29939924C}" type="sibTrans" cxnId="{7CFE9BDB-5B39-4FB1-9350-5F7DCB28F7D6}">
      <dgm:prSet/>
      <dgm:spPr/>
      <dgm:t>
        <a:bodyPr/>
        <a:lstStyle/>
        <a:p>
          <a:endParaRPr lang="en-US"/>
        </a:p>
      </dgm:t>
    </dgm:pt>
    <dgm:pt modelId="{07DCD28C-F6FD-42EA-B9C5-E1EED51917F8}">
      <dgm:prSet phldrT="[Text]"/>
      <dgm:spPr/>
      <dgm:t>
        <a:bodyPr/>
        <a:lstStyle/>
        <a:p>
          <a:r>
            <a:rPr lang="ko-KR" altLang="en-US" b="1" dirty="0"/>
            <a:t>검출기 신호</a:t>
          </a:r>
          <a:endParaRPr lang="en-US" b="1" dirty="0"/>
        </a:p>
      </dgm:t>
    </dgm:pt>
    <dgm:pt modelId="{5A65864B-3044-4F88-9909-A2D0497DF2B9}" type="parTrans" cxnId="{A1246940-A30A-47B1-AF98-1C59D10E3325}">
      <dgm:prSet/>
      <dgm:spPr/>
      <dgm:t>
        <a:bodyPr/>
        <a:lstStyle/>
        <a:p>
          <a:endParaRPr lang="en-US"/>
        </a:p>
      </dgm:t>
    </dgm:pt>
    <dgm:pt modelId="{4C85E137-92A3-4C5F-8475-6BCD8882939C}" type="sibTrans" cxnId="{A1246940-A30A-47B1-AF98-1C59D10E3325}">
      <dgm:prSet/>
      <dgm:spPr/>
      <dgm:t>
        <a:bodyPr/>
        <a:lstStyle/>
        <a:p>
          <a:endParaRPr lang="en-US"/>
        </a:p>
      </dgm:t>
    </dgm:pt>
    <dgm:pt modelId="{99C25021-9D83-4CAC-8A90-A226FBED88B0}">
      <dgm:prSet phldrT="[Text]" custT="1"/>
      <dgm:spPr/>
      <dgm:t>
        <a:bodyPr/>
        <a:lstStyle/>
        <a:p>
          <a:r>
            <a:rPr lang="ko-KR" altLang="en-US" sz="1200" dirty="0"/>
            <a:t>직접 관측 불가능</a:t>
          </a:r>
          <a:endParaRPr lang="en-US" sz="1200" dirty="0"/>
        </a:p>
      </dgm:t>
    </dgm:pt>
    <dgm:pt modelId="{87B394B1-E5F7-4CBD-8A5D-A39CF9FAFDA8}" type="parTrans" cxnId="{83B74C91-A7CE-408B-AAF0-497328A3B81E}">
      <dgm:prSet/>
      <dgm:spPr/>
      <dgm:t>
        <a:bodyPr/>
        <a:lstStyle/>
        <a:p>
          <a:endParaRPr lang="en-US"/>
        </a:p>
      </dgm:t>
    </dgm:pt>
    <dgm:pt modelId="{0BA24BE0-D1C5-4FA2-9738-CE10528A80BE}" type="sibTrans" cxnId="{83B74C91-A7CE-408B-AAF0-497328A3B81E}">
      <dgm:prSet/>
      <dgm:spPr/>
      <dgm:t>
        <a:bodyPr/>
        <a:lstStyle/>
        <a:p>
          <a:endParaRPr lang="en-US"/>
        </a:p>
      </dgm:t>
    </dgm:pt>
    <dgm:pt modelId="{E8DB2078-9553-47CC-905C-B9B8E82DB38B}">
      <dgm:prSet phldrT="[Text]"/>
      <dgm:spPr/>
      <dgm:t>
        <a:bodyPr/>
        <a:lstStyle/>
        <a:p>
          <a:r>
            <a:rPr lang="ko-KR" altLang="en-US" sz="1100" dirty="0"/>
            <a:t>불안정한 입자 </a:t>
          </a:r>
          <a:r>
            <a:rPr lang="en-US" altLang="ko-KR" sz="1100" dirty="0"/>
            <a:t>(</a:t>
          </a:r>
          <a:r>
            <a:rPr lang="ko-KR" altLang="en-US" sz="1100" dirty="0"/>
            <a:t>힉스</a:t>
          </a:r>
          <a:r>
            <a:rPr lang="en-US" altLang="ko-KR" sz="1100" dirty="0"/>
            <a:t>, </a:t>
          </a:r>
          <a:r>
            <a:rPr lang="ko-KR" altLang="en-US" sz="1100" dirty="0"/>
            <a:t>탑</a:t>
          </a:r>
          <a:r>
            <a:rPr lang="en-US" altLang="ko-KR" sz="1100" dirty="0"/>
            <a:t>, ..)</a:t>
          </a:r>
          <a:endParaRPr lang="en-US" sz="1100" dirty="0"/>
        </a:p>
      </dgm:t>
    </dgm:pt>
    <dgm:pt modelId="{E16F6A20-B3EF-4BF0-8965-B3A6B28595FE}" type="parTrans" cxnId="{7D6D7771-FCB1-48A0-AD4A-A04D36449A4B}">
      <dgm:prSet/>
      <dgm:spPr/>
      <dgm:t>
        <a:bodyPr/>
        <a:lstStyle/>
        <a:p>
          <a:endParaRPr lang="en-US"/>
        </a:p>
      </dgm:t>
    </dgm:pt>
    <dgm:pt modelId="{70797522-E1ED-4F37-84EF-E0BACB5FEEBB}" type="sibTrans" cxnId="{7D6D7771-FCB1-48A0-AD4A-A04D36449A4B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0A15B6A3-057D-4ACE-B4FA-D8C565276445}">
          <dgm:prSet phldrT="[Text]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p>
                      <m:sSupPr>
                        <m:ctrlPr>
                          <a:rPr lang="en-US" sz="11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100" b="0" i="1" dirty="0" smtClean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110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100" i="1" dirty="0" smtClean="0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sz="11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11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100" b="0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m:oMathPara>
              </a14:m>
              <a:endParaRPr lang="en-US" sz="1100" dirty="0"/>
            </a:p>
          </dgm:t>
        </dgm:pt>
      </mc:Choice>
      <mc:Fallback xmlns="">
        <dgm:pt modelId="{0A15B6A3-057D-4ACE-B4FA-D8C565276445}">
          <dgm:prSet phldrT="[Text]"/>
          <dgm:spPr/>
          <dgm:t>
            <a:bodyPr/>
            <a:lstStyle/>
            <a:p>
              <a:r>
                <a:rPr lang="en-US" sz="1100" b="0" i="0" dirty="0">
                  <a:latin typeface="Cambria Math" panose="02040503050406030204" pitchFamily="18" charset="0"/>
                </a:rPr>
                <a:t>〖&lt;</a:t>
              </a:r>
              <a:r>
                <a:rPr lang="en-US" sz="1100" i="0" dirty="0">
                  <a:latin typeface="Cambria Math" panose="02040503050406030204" pitchFamily="18" charset="0"/>
                </a:rPr>
                <a:t>10</a:t>
              </a:r>
              <a:r>
                <a:rPr lang="en-US" sz="1100" b="0" i="0" dirty="0">
                  <a:latin typeface="Cambria Math" panose="02040503050406030204" pitchFamily="18" charset="0"/>
                </a:rPr>
                <a:t>〗^(</a:t>
              </a:r>
              <a:r>
                <a:rPr lang="en-US" sz="1100" i="0" dirty="0">
                  <a:latin typeface="Cambria Math" panose="02040503050406030204" pitchFamily="18" charset="0"/>
                </a:rPr>
                <a:t>−2</a:t>
              </a:r>
              <a:r>
                <a:rPr lang="en-US" sz="1100" b="0" i="0" dirty="0">
                  <a:latin typeface="Cambria Math" panose="02040503050406030204" pitchFamily="18" charset="0"/>
                </a:rPr>
                <a:t>0)  𝑠</a:t>
              </a:r>
              <a:endParaRPr lang="en-US" sz="1100" dirty="0"/>
            </a:p>
          </dgm:t>
        </dgm:pt>
      </mc:Fallback>
    </mc:AlternateContent>
    <dgm:pt modelId="{1627A60C-9289-451C-BF40-8728ED947954}" type="parTrans" cxnId="{39DEBF1A-CB1D-4554-9B5E-606B7A0554F3}">
      <dgm:prSet/>
      <dgm:spPr/>
      <dgm:t>
        <a:bodyPr/>
        <a:lstStyle/>
        <a:p>
          <a:endParaRPr lang="en-US"/>
        </a:p>
      </dgm:t>
    </dgm:pt>
    <dgm:pt modelId="{7C80A151-480A-4B59-8268-2EE5D8627389}" type="sibTrans" cxnId="{39DEBF1A-CB1D-4554-9B5E-606B7A0554F3}">
      <dgm:prSet/>
      <dgm:spPr/>
      <dgm:t>
        <a:bodyPr/>
        <a:lstStyle/>
        <a:p>
          <a:endParaRPr lang="en-US"/>
        </a:p>
      </dgm:t>
    </dgm:pt>
    <dgm:pt modelId="{3CB371FF-1FBE-4435-B12D-4B2B6712EBAE}">
      <dgm:prSet phldrT="[Text]"/>
      <dgm:spPr/>
      <dgm:t>
        <a:bodyPr/>
        <a:lstStyle/>
        <a:p>
          <a:r>
            <a:rPr lang="ko-KR" altLang="en-US" b="1" dirty="0"/>
            <a:t>데이터 저장</a:t>
          </a:r>
          <a:endParaRPr lang="en-US" b="1" dirty="0"/>
        </a:p>
      </dgm:t>
    </dgm:pt>
    <dgm:pt modelId="{EA46CA0E-4EBB-49E5-BE65-7E995D0DE09D}" type="parTrans" cxnId="{A72C97D3-FC66-4B61-A5F8-30D85529A85B}">
      <dgm:prSet/>
      <dgm:spPr/>
      <dgm:t>
        <a:bodyPr/>
        <a:lstStyle/>
        <a:p>
          <a:endParaRPr lang="en-US"/>
        </a:p>
      </dgm:t>
    </dgm:pt>
    <dgm:pt modelId="{DD66CD08-821E-46E5-8329-7E66D9589AD6}" type="sibTrans" cxnId="{A72C97D3-FC66-4B61-A5F8-30D85529A85B}">
      <dgm:prSet/>
      <dgm:spPr/>
      <dgm:t>
        <a:bodyPr/>
        <a:lstStyle/>
        <a:p>
          <a:endParaRPr lang="en-US"/>
        </a:p>
      </dgm:t>
    </dgm:pt>
    <dgm:pt modelId="{5225ACF0-879A-4399-A8F2-70EA5BE353F7}" type="pres">
      <dgm:prSet presAssocID="{6083DDFC-6ABE-4FF0-855F-CD8AAFCCA51E}" presName="rootnode" presStyleCnt="0">
        <dgm:presLayoutVars>
          <dgm:chMax/>
          <dgm:chPref/>
          <dgm:dir/>
          <dgm:animLvl val="lvl"/>
        </dgm:presLayoutVars>
      </dgm:prSet>
      <dgm:spPr/>
    </dgm:pt>
    <dgm:pt modelId="{FDDF04AB-3E14-49A8-A79A-093C2C73E1A3}" type="pres">
      <dgm:prSet presAssocID="{296B8244-E9CA-4118-951B-2A1AC9D8D46F}" presName="composite" presStyleCnt="0"/>
      <dgm:spPr/>
    </dgm:pt>
    <dgm:pt modelId="{235A178D-0DAA-45D7-A0D4-DA101B4FD765}" type="pres">
      <dgm:prSet presAssocID="{296B8244-E9CA-4118-951B-2A1AC9D8D46F}" presName="bentUpArrow1" presStyleLbl="alignImgPlace1" presStyleIdx="0" presStyleCnt="4" custLinFactNeighborX="3556" custLinFactNeighborY="1844"/>
      <dgm:spPr/>
    </dgm:pt>
    <dgm:pt modelId="{9AFB3C2C-6927-4BAF-ADAB-DB676CA590A4}" type="pres">
      <dgm:prSet presAssocID="{296B8244-E9CA-4118-951B-2A1AC9D8D46F}" presName="ParentText" presStyleLbl="node1" presStyleIdx="0" presStyleCnt="5" custScaleX="109164">
        <dgm:presLayoutVars>
          <dgm:chMax val="1"/>
          <dgm:chPref val="1"/>
          <dgm:bulletEnabled val="1"/>
        </dgm:presLayoutVars>
      </dgm:prSet>
      <dgm:spPr/>
    </dgm:pt>
    <dgm:pt modelId="{6806957E-6450-49CC-AAD3-EFE551E85B31}" type="pres">
      <dgm:prSet presAssocID="{296B8244-E9CA-4118-951B-2A1AC9D8D46F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FF2FD230-81F4-41A7-BA4C-E91635C82A6B}" type="pres">
      <dgm:prSet presAssocID="{CADD94F8-7949-499D-B8A0-5AD630F0B260}" presName="sibTrans" presStyleCnt="0"/>
      <dgm:spPr/>
    </dgm:pt>
    <dgm:pt modelId="{B45C93E3-A1B9-423D-883C-BAA07AC6FB53}" type="pres">
      <dgm:prSet presAssocID="{E8DB2078-9553-47CC-905C-B9B8E82DB38B}" presName="composite" presStyleCnt="0"/>
      <dgm:spPr/>
    </dgm:pt>
    <dgm:pt modelId="{090FB785-A7DB-4CB0-B281-23EF223E63A8}" type="pres">
      <dgm:prSet presAssocID="{E8DB2078-9553-47CC-905C-B9B8E82DB38B}" presName="bentUpArrow1" presStyleLbl="alignImgPlace1" presStyleIdx="1" presStyleCnt="4"/>
      <dgm:spPr/>
    </dgm:pt>
    <dgm:pt modelId="{C5C53737-8131-459A-9BF5-938DE0FD45F3}" type="pres">
      <dgm:prSet presAssocID="{E8DB2078-9553-47CC-905C-B9B8E82DB38B}" presName="ParentText" presStyleLbl="node1" presStyleIdx="1" presStyleCnt="5">
        <dgm:presLayoutVars>
          <dgm:chMax val="1"/>
          <dgm:chPref val="1"/>
          <dgm:bulletEnabled val="1"/>
        </dgm:presLayoutVars>
      </dgm:prSet>
      <dgm:spPr/>
    </dgm:pt>
    <dgm:pt modelId="{EE8C82D7-F6F8-40C3-9FE8-607C84997A15}" type="pres">
      <dgm:prSet presAssocID="{E8DB2078-9553-47CC-905C-B9B8E82DB38B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FA11E6D5-FE2A-489E-818F-6ED4D36D26E9}" type="pres">
      <dgm:prSet presAssocID="{70797522-E1ED-4F37-84EF-E0BACB5FEEBB}" presName="sibTrans" presStyleCnt="0"/>
      <dgm:spPr/>
    </dgm:pt>
    <dgm:pt modelId="{3E2054EC-8661-4D82-BB06-C837AF80D8EA}" type="pres">
      <dgm:prSet presAssocID="{B2C32D18-E030-488A-B532-BE398D09FCB3}" presName="composite" presStyleCnt="0"/>
      <dgm:spPr/>
    </dgm:pt>
    <dgm:pt modelId="{66DC190D-0415-487B-A755-1728D6CAEF62}" type="pres">
      <dgm:prSet presAssocID="{B2C32D18-E030-488A-B532-BE398D09FCB3}" presName="bentUpArrow1" presStyleLbl="alignImgPlace1" presStyleIdx="2" presStyleCnt="4"/>
      <dgm:spPr/>
    </dgm:pt>
    <dgm:pt modelId="{85D016CA-B1C6-4952-83CD-9153D7450405}" type="pres">
      <dgm:prSet presAssocID="{B2C32D18-E030-488A-B532-BE398D09FCB3}" presName="ParentText" presStyleLbl="node1" presStyleIdx="2" presStyleCnt="5">
        <dgm:presLayoutVars>
          <dgm:chMax val="1"/>
          <dgm:chPref val="1"/>
          <dgm:bulletEnabled val="1"/>
        </dgm:presLayoutVars>
      </dgm:prSet>
      <dgm:spPr/>
    </dgm:pt>
    <dgm:pt modelId="{36631CF5-4498-4DD2-B391-444DA1A693C0}" type="pres">
      <dgm:prSet presAssocID="{B2C32D18-E030-488A-B532-BE398D09FCB3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D582A9B7-378B-463E-B34B-6AED8DDC5DAF}" type="pres">
      <dgm:prSet presAssocID="{B79E7F81-6153-45B0-B34E-ECB29939924C}" presName="sibTrans" presStyleCnt="0"/>
      <dgm:spPr/>
    </dgm:pt>
    <dgm:pt modelId="{975D0F88-7342-4ABA-A18C-177E5DAC1054}" type="pres">
      <dgm:prSet presAssocID="{07DCD28C-F6FD-42EA-B9C5-E1EED51917F8}" presName="composite" presStyleCnt="0"/>
      <dgm:spPr/>
    </dgm:pt>
    <dgm:pt modelId="{A39C3AC2-A00B-45C9-8DC8-B1B490CC2247}" type="pres">
      <dgm:prSet presAssocID="{07DCD28C-F6FD-42EA-B9C5-E1EED51917F8}" presName="bentUpArrow1" presStyleLbl="alignImgPlace1" presStyleIdx="3" presStyleCnt="4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</dgm:pt>
    <dgm:pt modelId="{7DB62750-C1E5-4E30-94F1-4F9E07CEAA6C}" type="pres">
      <dgm:prSet presAssocID="{07DCD28C-F6FD-42EA-B9C5-E1EED51917F8}" presName="ParentText" presStyleLbl="node1" presStyleIdx="3" presStyleCnt="5">
        <dgm:presLayoutVars>
          <dgm:chMax val="1"/>
          <dgm:chPref val="1"/>
          <dgm:bulletEnabled val="1"/>
        </dgm:presLayoutVars>
      </dgm:prSet>
      <dgm:spPr/>
    </dgm:pt>
    <dgm:pt modelId="{3A41CC3A-2B74-4EEE-8F8E-7188C9529F9E}" type="pres">
      <dgm:prSet presAssocID="{07DCD28C-F6FD-42EA-B9C5-E1EED51917F8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93E5D072-36E2-448F-98E3-0EDFA5CC5D51}" type="pres">
      <dgm:prSet presAssocID="{4C85E137-92A3-4C5F-8475-6BCD8882939C}" presName="sibTrans" presStyleCnt="0"/>
      <dgm:spPr/>
    </dgm:pt>
    <dgm:pt modelId="{B9388849-8D52-482A-9372-9E851675122A}" type="pres">
      <dgm:prSet presAssocID="{3CB371FF-1FBE-4435-B12D-4B2B6712EBAE}" presName="composite" presStyleCnt="0"/>
      <dgm:spPr/>
    </dgm:pt>
    <dgm:pt modelId="{6BD90CE2-FC5E-4370-9A2B-4B219BA985B9}" type="pres">
      <dgm:prSet presAssocID="{3CB371FF-1FBE-4435-B12D-4B2B6712EBAE}" presName="ParentText" presStyleLbl="node1" presStyleIdx="4" presStyleCnt="5">
        <dgm:presLayoutVars>
          <dgm:chMax val="1"/>
          <dgm:chPref val="1"/>
          <dgm:bulletEnabled val="1"/>
        </dgm:presLayoutVars>
      </dgm:prSet>
      <dgm:spPr/>
    </dgm:pt>
  </dgm:ptLst>
  <dgm:cxnLst>
    <dgm:cxn modelId="{8628DA0F-2B19-46C4-B765-B12FE0653F69}" type="presOf" srcId="{6083DDFC-6ABE-4FF0-855F-CD8AAFCCA51E}" destId="{5225ACF0-879A-4399-A8F2-70EA5BE353F7}" srcOrd="0" destOrd="0" presId="urn:microsoft.com/office/officeart/2005/8/layout/StepDownProcess"/>
    <dgm:cxn modelId="{39DEBF1A-CB1D-4554-9B5E-606B7A0554F3}" srcId="{E8DB2078-9553-47CC-905C-B9B8E82DB38B}" destId="{0A15B6A3-057D-4ACE-B4FA-D8C565276445}" srcOrd="0" destOrd="0" parTransId="{1627A60C-9289-451C-BF40-8728ED947954}" sibTransId="{7C80A151-480A-4B59-8268-2EE5D8627389}"/>
    <dgm:cxn modelId="{A1246940-A30A-47B1-AF98-1C59D10E3325}" srcId="{6083DDFC-6ABE-4FF0-855F-CD8AAFCCA51E}" destId="{07DCD28C-F6FD-42EA-B9C5-E1EED51917F8}" srcOrd="3" destOrd="0" parTransId="{5A65864B-3044-4F88-9909-A2D0497DF2B9}" sibTransId="{4C85E137-92A3-4C5F-8475-6BCD8882939C}"/>
    <dgm:cxn modelId="{A8B08F5B-E420-4D36-9C8E-73A22F76E281}" type="presOf" srcId="{3CB371FF-1FBE-4435-B12D-4B2B6712EBAE}" destId="{6BD90CE2-FC5E-4370-9A2B-4B219BA985B9}" srcOrd="0" destOrd="0" presId="urn:microsoft.com/office/officeart/2005/8/layout/StepDownProcess"/>
    <dgm:cxn modelId="{7F5A055C-C809-4CB6-9769-A8CD1ACE2AB3}" type="presOf" srcId="{B2C32D18-E030-488A-B532-BE398D09FCB3}" destId="{85D016CA-B1C6-4952-83CD-9153D7450405}" srcOrd="0" destOrd="0" presId="urn:microsoft.com/office/officeart/2005/8/layout/StepDownProcess"/>
    <dgm:cxn modelId="{7D6D7771-FCB1-48A0-AD4A-A04D36449A4B}" srcId="{6083DDFC-6ABE-4FF0-855F-CD8AAFCCA51E}" destId="{E8DB2078-9553-47CC-905C-B9B8E82DB38B}" srcOrd="1" destOrd="0" parTransId="{E16F6A20-B3EF-4BF0-8965-B3A6B28595FE}" sibTransId="{70797522-E1ED-4F37-84EF-E0BACB5FEEBB}"/>
    <dgm:cxn modelId="{BDEB1372-BE20-449B-84E5-E630A4F85AF0}" type="presOf" srcId="{99C25021-9D83-4CAC-8A90-A226FBED88B0}" destId="{6806957E-6450-49CC-AAD3-EFE551E85B31}" srcOrd="0" destOrd="0" presId="urn:microsoft.com/office/officeart/2005/8/layout/StepDownProcess"/>
    <dgm:cxn modelId="{06FC6487-A738-4CC2-AABC-3997266DF3C1}" type="presOf" srcId="{07DCD28C-F6FD-42EA-B9C5-E1EED51917F8}" destId="{7DB62750-C1E5-4E30-94F1-4F9E07CEAA6C}" srcOrd="0" destOrd="0" presId="urn:microsoft.com/office/officeart/2005/8/layout/StepDownProcess"/>
    <dgm:cxn modelId="{83B74C91-A7CE-408B-AAF0-497328A3B81E}" srcId="{296B8244-E9CA-4118-951B-2A1AC9D8D46F}" destId="{99C25021-9D83-4CAC-8A90-A226FBED88B0}" srcOrd="0" destOrd="0" parTransId="{87B394B1-E5F7-4CBD-8A5D-A39CF9FAFDA8}" sibTransId="{0BA24BE0-D1C5-4FA2-9738-CE10528A80BE}"/>
    <dgm:cxn modelId="{A0AFCABE-132B-4D98-B945-AC3B4BAB38CE}" type="presOf" srcId="{0A15B6A3-057D-4ACE-B4FA-D8C565276445}" destId="{EE8C82D7-F6F8-40C3-9FE8-607C84997A15}" srcOrd="0" destOrd="0" presId="urn:microsoft.com/office/officeart/2005/8/layout/StepDownProcess"/>
    <dgm:cxn modelId="{F33D2CC4-DFBC-47EA-9C92-39746C7AB00D}" type="presOf" srcId="{296B8244-E9CA-4118-951B-2A1AC9D8D46F}" destId="{9AFB3C2C-6927-4BAF-ADAB-DB676CA590A4}" srcOrd="0" destOrd="0" presId="urn:microsoft.com/office/officeart/2005/8/layout/StepDownProcess"/>
    <dgm:cxn modelId="{7EB88ECD-F542-41A9-8395-F20971395D9E}" srcId="{296B8244-E9CA-4118-951B-2A1AC9D8D46F}" destId="{3049E782-435B-48D6-880C-136509B30313}" srcOrd="1" destOrd="0" parTransId="{3D86B03C-9675-42F3-A8A0-143AFEA67212}" sibTransId="{2B258CF2-3E74-4A1C-8AC4-689007F3170B}"/>
    <dgm:cxn modelId="{A72C97D3-FC66-4B61-A5F8-30D85529A85B}" srcId="{6083DDFC-6ABE-4FF0-855F-CD8AAFCCA51E}" destId="{3CB371FF-1FBE-4435-B12D-4B2B6712EBAE}" srcOrd="4" destOrd="0" parTransId="{EA46CA0E-4EBB-49E5-BE65-7E995D0DE09D}" sibTransId="{DD66CD08-821E-46E5-8329-7E66D9589AD6}"/>
    <dgm:cxn modelId="{7CFE9BDB-5B39-4FB1-9350-5F7DCB28F7D6}" srcId="{6083DDFC-6ABE-4FF0-855F-CD8AAFCCA51E}" destId="{B2C32D18-E030-488A-B532-BE398D09FCB3}" srcOrd="2" destOrd="0" parTransId="{3284F467-35E0-4663-BDB8-C05D6EE62688}" sibTransId="{B79E7F81-6153-45B0-B34E-ECB29939924C}"/>
    <dgm:cxn modelId="{7A799ADC-64AA-44FF-A92D-87F4E3896847}" type="presOf" srcId="{3049E782-435B-48D6-880C-136509B30313}" destId="{6806957E-6450-49CC-AAD3-EFE551E85B31}" srcOrd="0" destOrd="1" presId="urn:microsoft.com/office/officeart/2005/8/layout/StepDownProcess"/>
    <dgm:cxn modelId="{8A585CF1-278C-4B73-BBA5-EC9B7D21E397}" type="presOf" srcId="{E8DB2078-9553-47CC-905C-B9B8E82DB38B}" destId="{C5C53737-8131-459A-9BF5-938DE0FD45F3}" srcOrd="0" destOrd="0" presId="urn:microsoft.com/office/officeart/2005/8/layout/StepDownProcess"/>
    <dgm:cxn modelId="{3F51BBF4-6051-44A1-A597-03862A7F1953}" srcId="{6083DDFC-6ABE-4FF0-855F-CD8AAFCCA51E}" destId="{296B8244-E9CA-4118-951B-2A1AC9D8D46F}" srcOrd="0" destOrd="0" parTransId="{B67E7BE1-1257-435C-9430-CC6CC6DE9BBB}" sibTransId="{CADD94F8-7949-499D-B8A0-5AD630F0B260}"/>
    <dgm:cxn modelId="{70B08180-F1F3-40B3-9295-3A63524A1116}" type="presParOf" srcId="{5225ACF0-879A-4399-A8F2-70EA5BE353F7}" destId="{FDDF04AB-3E14-49A8-A79A-093C2C73E1A3}" srcOrd="0" destOrd="0" presId="urn:microsoft.com/office/officeart/2005/8/layout/StepDownProcess"/>
    <dgm:cxn modelId="{8EBF6288-31BF-493B-9A65-0C9D448A02A8}" type="presParOf" srcId="{FDDF04AB-3E14-49A8-A79A-093C2C73E1A3}" destId="{235A178D-0DAA-45D7-A0D4-DA101B4FD765}" srcOrd="0" destOrd="0" presId="urn:microsoft.com/office/officeart/2005/8/layout/StepDownProcess"/>
    <dgm:cxn modelId="{3883A5D7-382E-4B13-9190-BD43BE0E7805}" type="presParOf" srcId="{FDDF04AB-3E14-49A8-A79A-093C2C73E1A3}" destId="{9AFB3C2C-6927-4BAF-ADAB-DB676CA590A4}" srcOrd="1" destOrd="0" presId="urn:microsoft.com/office/officeart/2005/8/layout/StepDownProcess"/>
    <dgm:cxn modelId="{083A364F-4E49-4D86-9AB5-3F231CEA878C}" type="presParOf" srcId="{FDDF04AB-3E14-49A8-A79A-093C2C73E1A3}" destId="{6806957E-6450-49CC-AAD3-EFE551E85B31}" srcOrd="2" destOrd="0" presId="urn:microsoft.com/office/officeart/2005/8/layout/StepDownProcess"/>
    <dgm:cxn modelId="{041ACBEC-F428-4C53-AA00-E9FB1C7F21BD}" type="presParOf" srcId="{5225ACF0-879A-4399-A8F2-70EA5BE353F7}" destId="{FF2FD230-81F4-41A7-BA4C-E91635C82A6B}" srcOrd="1" destOrd="0" presId="urn:microsoft.com/office/officeart/2005/8/layout/StepDownProcess"/>
    <dgm:cxn modelId="{3B451CF4-8616-4C71-A59B-2D593DA76251}" type="presParOf" srcId="{5225ACF0-879A-4399-A8F2-70EA5BE353F7}" destId="{B45C93E3-A1B9-423D-883C-BAA07AC6FB53}" srcOrd="2" destOrd="0" presId="urn:microsoft.com/office/officeart/2005/8/layout/StepDownProcess"/>
    <dgm:cxn modelId="{8B3B2AD5-750E-4671-A09E-C8D06994B0BF}" type="presParOf" srcId="{B45C93E3-A1B9-423D-883C-BAA07AC6FB53}" destId="{090FB785-A7DB-4CB0-B281-23EF223E63A8}" srcOrd="0" destOrd="0" presId="urn:microsoft.com/office/officeart/2005/8/layout/StepDownProcess"/>
    <dgm:cxn modelId="{DEAA1121-E73F-47D4-A00E-7707E740A306}" type="presParOf" srcId="{B45C93E3-A1B9-423D-883C-BAA07AC6FB53}" destId="{C5C53737-8131-459A-9BF5-938DE0FD45F3}" srcOrd="1" destOrd="0" presId="urn:microsoft.com/office/officeart/2005/8/layout/StepDownProcess"/>
    <dgm:cxn modelId="{E257E14B-78EE-4DC4-8E74-3DC9C44E2368}" type="presParOf" srcId="{B45C93E3-A1B9-423D-883C-BAA07AC6FB53}" destId="{EE8C82D7-F6F8-40C3-9FE8-607C84997A15}" srcOrd="2" destOrd="0" presId="urn:microsoft.com/office/officeart/2005/8/layout/StepDownProcess"/>
    <dgm:cxn modelId="{59216E64-9941-47AE-97EC-4CE7E133A7A9}" type="presParOf" srcId="{5225ACF0-879A-4399-A8F2-70EA5BE353F7}" destId="{FA11E6D5-FE2A-489E-818F-6ED4D36D26E9}" srcOrd="3" destOrd="0" presId="urn:microsoft.com/office/officeart/2005/8/layout/StepDownProcess"/>
    <dgm:cxn modelId="{33676F78-5B19-4352-B763-61F6E9D14E37}" type="presParOf" srcId="{5225ACF0-879A-4399-A8F2-70EA5BE353F7}" destId="{3E2054EC-8661-4D82-BB06-C837AF80D8EA}" srcOrd="4" destOrd="0" presId="urn:microsoft.com/office/officeart/2005/8/layout/StepDownProcess"/>
    <dgm:cxn modelId="{2A73B77D-EF7A-4868-9711-29AA51F7E9AB}" type="presParOf" srcId="{3E2054EC-8661-4D82-BB06-C837AF80D8EA}" destId="{66DC190D-0415-487B-A755-1728D6CAEF62}" srcOrd="0" destOrd="0" presId="urn:microsoft.com/office/officeart/2005/8/layout/StepDownProcess"/>
    <dgm:cxn modelId="{B9E9AF41-F668-4E36-847B-08E6D7FA5F13}" type="presParOf" srcId="{3E2054EC-8661-4D82-BB06-C837AF80D8EA}" destId="{85D016CA-B1C6-4952-83CD-9153D7450405}" srcOrd="1" destOrd="0" presId="urn:microsoft.com/office/officeart/2005/8/layout/StepDownProcess"/>
    <dgm:cxn modelId="{48D7B576-C5D4-4B7A-B794-4ABDA4EB89BB}" type="presParOf" srcId="{3E2054EC-8661-4D82-BB06-C837AF80D8EA}" destId="{36631CF5-4498-4DD2-B391-444DA1A693C0}" srcOrd="2" destOrd="0" presId="urn:microsoft.com/office/officeart/2005/8/layout/StepDownProcess"/>
    <dgm:cxn modelId="{7EB8E5E7-06B5-479D-8346-43A29482BC0D}" type="presParOf" srcId="{5225ACF0-879A-4399-A8F2-70EA5BE353F7}" destId="{D582A9B7-378B-463E-B34B-6AED8DDC5DAF}" srcOrd="5" destOrd="0" presId="urn:microsoft.com/office/officeart/2005/8/layout/StepDownProcess"/>
    <dgm:cxn modelId="{686FFAF5-48B3-4E59-962C-0F45F2E5802C}" type="presParOf" srcId="{5225ACF0-879A-4399-A8F2-70EA5BE353F7}" destId="{975D0F88-7342-4ABA-A18C-177E5DAC1054}" srcOrd="6" destOrd="0" presId="urn:microsoft.com/office/officeart/2005/8/layout/StepDownProcess"/>
    <dgm:cxn modelId="{01455CF3-73A6-47FF-BC9E-35666B543F31}" type="presParOf" srcId="{975D0F88-7342-4ABA-A18C-177E5DAC1054}" destId="{A39C3AC2-A00B-45C9-8DC8-B1B490CC2247}" srcOrd="0" destOrd="0" presId="urn:microsoft.com/office/officeart/2005/8/layout/StepDownProcess"/>
    <dgm:cxn modelId="{A9391418-00FF-431D-B09F-2F38B3547342}" type="presParOf" srcId="{975D0F88-7342-4ABA-A18C-177E5DAC1054}" destId="{7DB62750-C1E5-4E30-94F1-4F9E07CEAA6C}" srcOrd="1" destOrd="0" presId="urn:microsoft.com/office/officeart/2005/8/layout/StepDownProcess"/>
    <dgm:cxn modelId="{905EEC25-268F-408B-833F-110A8D9FD97C}" type="presParOf" srcId="{975D0F88-7342-4ABA-A18C-177E5DAC1054}" destId="{3A41CC3A-2B74-4EEE-8F8E-7188C9529F9E}" srcOrd="2" destOrd="0" presId="urn:microsoft.com/office/officeart/2005/8/layout/StepDownProcess"/>
    <dgm:cxn modelId="{FD6F57ED-E54A-4131-A605-29E2FD3EFA80}" type="presParOf" srcId="{5225ACF0-879A-4399-A8F2-70EA5BE353F7}" destId="{93E5D072-36E2-448F-98E3-0EDFA5CC5D51}" srcOrd="7" destOrd="0" presId="urn:microsoft.com/office/officeart/2005/8/layout/StepDownProcess"/>
    <dgm:cxn modelId="{A2059DBD-9351-45F9-B85C-2FD815A67C96}" type="presParOf" srcId="{5225ACF0-879A-4399-A8F2-70EA5BE353F7}" destId="{B9388849-8D52-482A-9372-9E851675122A}" srcOrd="8" destOrd="0" presId="urn:microsoft.com/office/officeart/2005/8/layout/StepDownProcess"/>
    <dgm:cxn modelId="{F612E31A-6DA1-4AE7-B14D-DDEEA9A7B9A7}" type="presParOf" srcId="{B9388849-8D52-482A-9372-9E851675122A}" destId="{6BD90CE2-FC5E-4370-9A2B-4B219BA985B9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BDE2843-9A37-4C3C-B6CF-A9BB5AA30FD5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 phldr="1"/>
      <dgm:spPr/>
    </dgm:pt>
    <dgm:pt modelId="{576A5FE1-96D2-4268-B7D8-D03D2278FC81}">
      <dgm:prSet phldrT="[Text]"/>
      <dgm:spPr/>
      <dgm:t>
        <a:bodyPr/>
        <a:lstStyle/>
        <a:p>
          <a:r>
            <a:rPr lang="ko-KR" altLang="en-US" dirty="0"/>
            <a:t>전자</a:t>
          </a:r>
          <a:endParaRPr lang="en-US" dirty="0"/>
        </a:p>
      </dgm:t>
    </dgm:pt>
    <dgm:pt modelId="{337A5D2F-F485-4958-B2A0-5B184EB88DD0}" type="parTrans" cxnId="{03BB0D51-17F7-44A2-AA23-877AA3553582}">
      <dgm:prSet/>
      <dgm:spPr/>
      <dgm:t>
        <a:bodyPr/>
        <a:lstStyle/>
        <a:p>
          <a:endParaRPr lang="en-US"/>
        </a:p>
      </dgm:t>
    </dgm:pt>
    <dgm:pt modelId="{4E40859E-A540-446C-B147-F219DAC3AD4C}" type="sibTrans" cxnId="{03BB0D51-17F7-44A2-AA23-877AA3553582}">
      <dgm:prSet/>
      <dgm:spPr/>
      <dgm:t>
        <a:bodyPr/>
        <a:lstStyle/>
        <a:p>
          <a:endParaRPr lang="en-US"/>
        </a:p>
      </dgm:t>
    </dgm:pt>
    <dgm:pt modelId="{88857650-5590-4031-A49D-33544713941B}">
      <dgm:prSet phldrT="[Text]"/>
      <dgm:spPr/>
      <dgm:t>
        <a:bodyPr/>
        <a:lstStyle/>
        <a:p>
          <a:r>
            <a:rPr lang="ko-KR" altLang="en-US" dirty="0" err="1"/>
            <a:t>강입자</a:t>
          </a:r>
          <a:r>
            <a:rPr lang="ko-KR" altLang="en-US" dirty="0"/>
            <a:t> </a:t>
          </a:r>
          <a:r>
            <a:rPr lang="en-US" dirty="0"/>
            <a:t>jet</a:t>
          </a:r>
        </a:p>
      </dgm:t>
    </dgm:pt>
    <dgm:pt modelId="{6ADA6BB7-2664-4C8C-B0F6-E30AB57F00BD}" type="parTrans" cxnId="{79AD90A6-8948-4FEE-B7AF-AD221C19B7A5}">
      <dgm:prSet/>
      <dgm:spPr/>
      <dgm:t>
        <a:bodyPr/>
        <a:lstStyle/>
        <a:p>
          <a:endParaRPr lang="en-US"/>
        </a:p>
      </dgm:t>
    </dgm:pt>
    <dgm:pt modelId="{9F8A6F63-F097-41C4-8421-6113D0C0CC17}" type="sibTrans" cxnId="{79AD90A6-8948-4FEE-B7AF-AD221C19B7A5}">
      <dgm:prSet/>
      <dgm:spPr/>
      <dgm:t>
        <a:bodyPr/>
        <a:lstStyle/>
        <a:p>
          <a:endParaRPr lang="en-US"/>
        </a:p>
      </dgm:t>
    </dgm:pt>
    <dgm:pt modelId="{B48D77FB-03D1-4E94-8DAA-1A538C219D2E}">
      <dgm:prSet phldrT="[Text]"/>
      <dgm:spPr/>
      <dgm:t>
        <a:bodyPr/>
        <a:lstStyle/>
        <a:p>
          <a:r>
            <a:rPr lang="ko-KR" altLang="en-US" dirty="0"/>
            <a:t>감마선</a:t>
          </a:r>
          <a:endParaRPr lang="en-US" dirty="0"/>
        </a:p>
      </dgm:t>
    </dgm:pt>
    <dgm:pt modelId="{19F6663C-8E1C-42E7-AA7F-C72180826B04}" type="parTrans" cxnId="{72693FF6-B788-47A1-8588-63365EE40FCE}">
      <dgm:prSet/>
      <dgm:spPr/>
      <dgm:t>
        <a:bodyPr/>
        <a:lstStyle/>
        <a:p>
          <a:endParaRPr lang="en-US"/>
        </a:p>
      </dgm:t>
    </dgm:pt>
    <dgm:pt modelId="{E3766EC7-48BE-45AF-B1C4-833E7E82514C}" type="sibTrans" cxnId="{72693FF6-B788-47A1-8588-63365EE40FCE}">
      <dgm:prSet/>
      <dgm:spPr/>
      <dgm:t>
        <a:bodyPr/>
        <a:lstStyle/>
        <a:p>
          <a:endParaRPr lang="en-US"/>
        </a:p>
      </dgm:t>
    </dgm:pt>
    <dgm:pt modelId="{742BF81D-F107-40DB-A3BB-23C37C86E787}">
      <dgm:prSet phldrT="[Text]"/>
      <dgm:spPr/>
      <dgm:t>
        <a:bodyPr/>
        <a:lstStyle/>
        <a:p>
          <a:r>
            <a:rPr lang="ko-KR" altLang="en-US" dirty="0" err="1"/>
            <a:t>뮤온</a:t>
          </a:r>
          <a:endParaRPr lang="en-US" dirty="0"/>
        </a:p>
      </dgm:t>
    </dgm:pt>
    <dgm:pt modelId="{A3BE5E89-659B-4D8F-884D-13F001DCB6DF}" type="parTrans" cxnId="{B0DE5476-286B-400B-8475-D628783CD221}">
      <dgm:prSet/>
      <dgm:spPr/>
      <dgm:t>
        <a:bodyPr/>
        <a:lstStyle/>
        <a:p>
          <a:endParaRPr lang="en-US"/>
        </a:p>
      </dgm:t>
    </dgm:pt>
    <dgm:pt modelId="{6CE65BFD-CBA7-43ED-80CC-49E8D5F2471D}" type="sibTrans" cxnId="{B0DE5476-286B-400B-8475-D628783CD221}">
      <dgm:prSet/>
      <dgm:spPr/>
      <dgm:t>
        <a:bodyPr/>
        <a:lstStyle/>
        <a:p>
          <a:endParaRPr lang="en-US"/>
        </a:p>
      </dgm:t>
    </dgm:pt>
    <dgm:pt modelId="{A6642E57-9C6C-4A1F-88CE-FDC1886ECDE2}" type="pres">
      <dgm:prSet presAssocID="{BBDE2843-9A37-4C3C-B6CF-A9BB5AA30FD5}" presName="compositeShape" presStyleCnt="0">
        <dgm:presLayoutVars>
          <dgm:chMax val="7"/>
          <dgm:dir/>
          <dgm:resizeHandles val="exact"/>
        </dgm:presLayoutVars>
      </dgm:prSet>
      <dgm:spPr/>
    </dgm:pt>
    <dgm:pt modelId="{4ED3254F-2483-4B69-9126-4B732A7B4F5D}" type="pres">
      <dgm:prSet presAssocID="{576A5FE1-96D2-4268-B7D8-D03D2278FC81}" presName="circ1" presStyleLbl="vennNode1" presStyleIdx="0" presStyleCnt="4"/>
      <dgm:spPr/>
    </dgm:pt>
    <dgm:pt modelId="{F8205D8E-674E-47B2-867F-1115F18C3F75}" type="pres">
      <dgm:prSet presAssocID="{576A5FE1-96D2-4268-B7D8-D03D2278FC8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5463868-F88F-4674-B8BD-64FCF0C4C11D}" type="pres">
      <dgm:prSet presAssocID="{88857650-5590-4031-A49D-33544713941B}" presName="circ2" presStyleLbl="vennNode1" presStyleIdx="1" presStyleCnt="4"/>
      <dgm:spPr/>
    </dgm:pt>
    <dgm:pt modelId="{90104D97-1D3A-4BBA-8C49-446293DFA908}" type="pres">
      <dgm:prSet presAssocID="{88857650-5590-4031-A49D-33544713941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B974847-EDD3-418D-A37A-7702CDCD2045}" type="pres">
      <dgm:prSet presAssocID="{B48D77FB-03D1-4E94-8DAA-1A538C219D2E}" presName="circ3" presStyleLbl="vennNode1" presStyleIdx="2" presStyleCnt="4"/>
      <dgm:spPr/>
    </dgm:pt>
    <dgm:pt modelId="{FB38F85E-3BBA-4805-9019-48766D3F3009}" type="pres">
      <dgm:prSet presAssocID="{B48D77FB-03D1-4E94-8DAA-1A538C219D2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22D8960-9705-411C-B3E9-A5F86024063F}" type="pres">
      <dgm:prSet presAssocID="{742BF81D-F107-40DB-A3BB-23C37C86E787}" presName="circ4" presStyleLbl="vennNode1" presStyleIdx="3" presStyleCnt="4"/>
      <dgm:spPr/>
    </dgm:pt>
    <dgm:pt modelId="{CCB91014-3F9C-4FA8-9D51-DA10D779E047}" type="pres">
      <dgm:prSet presAssocID="{742BF81D-F107-40DB-A3BB-23C37C86E787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EDD5612-6E4F-438D-96A6-186F6A5B5F65}" type="presOf" srcId="{576A5FE1-96D2-4268-B7D8-D03D2278FC81}" destId="{4ED3254F-2483-4B69-9126-4B732A7B4F5D}" srcOrd="0" destOrd="0" presId="urn:microsoft.com/office/officeart/2005/8/layout/venn1"/>
    <dgm:cxn modelId="{4A83AD69-031B-43B2-BA90-B28DCC3D0BC0}" type="presOf" srcId="{B48D77FB-03D1-4E94-8DAA-1A538C219D2E}" destId="{3B974847-EDD3-418D-A37A-7702CDCD2045}" srcOrd="0" destOrd="0" presId="urn:microsoft.com/office/officeart/2005/8/layout/venn1"/>
    <dgm:cxn modelId="{03BB0D51-17F7-44A2-AA23-877AA3553582}" srcId="{BBDE2843-9A37-4C3C-B6CF-A9BB5AA30FD5}" destId="{576A5FE1-96D2-4268-B7D8-D03D2278FC81}" srcOrd="0" destOrd="0" parTransId="{337A5D2F-F485-4958-B2A0-5B184EB88DD0}" sibTransId="{4E40859E-A540-446C-B147-F219DAC3AD4C}"/>
    <dgm:cxn modelId="{21514155-49FF-48F2-97D1-1806998D4F18}" type="presOf" srcId="{742BF81D-F107-40DB-A3BB-23C37C86E787}" destId="{CCB91014-3F9C-4FA8-9D51-DA10D779E047}" srcOrd="1" destOrd="0" presId="urn:microsoft.com/office/officeart/2005/8/layout/venn1"/>
    <dgm:cxn modelId="{B0DE5476-286B-400B-8475-D628783CD221}" srcId="{BBDE2843-9A37-4C3C-B6CF-A9BB5AA30FD5}" destId="{742BF81D-F107-40DB-A3BB-23C37C86E787}" srcOrd="3" destOrd="0" parTransId="{A3BE5E89-659B-4D8F-884D-13F001DCB6DF}" sibTransId="{6CE65BFD-CBA7-43ED-80CC-49E8D5F2471D}"/>
    <dgm:cxn modelId="{0538F5A0-CE00-4769-BA2F-265C207A02E0}" type="presOf" srcId="{88857650-5590-4031-A49D-33544713941B}" destId="{75463868-F88F-4674-B8BD-64FCF0C4C11D}" srcOrd="0" destOrd="0" presId="urn:microsoft.com/office/officeart/2005/8/layout/venn1"/>
    <dgm:cxn modelId="{DE3A8DA6-832B-42B7-8DB2-B1626642F2EB}" type="presOf" srcId="{B48D77FB-03D1-4E94-8DAA-1A538C219D2E}" destId="{FB38F85E-3BBA-4805-9019-48766D3F3009}" srcOrd="1" destOrd="0" presId="urn:microsoft.com/office/officeart/2005/8/layout/venn1"/>
    <dgm:cxn modelId="{79AD90A6-8948-4FEE-B7AF-AD221C19B7A5}" srcId="{BBDE2843-9A37-4C3C-B6CF-A9BB5AA30FD5}" destId="{88857650-5590-4031-A49D-33544713941B}" srcOrd="1" destOrd="0" parTransId="{6ADA6BB7-2664-4C8C-B0F6-E30AB57F00BD}" sibTransId="{9F8A6F63-F097-41C4-8421-6113D0C0CC17}"/>
    <dgm:cxn modelId="{121FA3C8-3F1E-428A-A104-69A62A9FED43}" type="presOf" srcId="{BBDE2843-9A37-4C3C-B6CF-A9BB5AA30FD5}" destId="{A6642E57-9C6C-4A1F-88CE-FDC1886ECDE2}" srcOrd="0" destOrd="0" presId="urn:microsoft.com/office/officeart/2005/8/layout/venn1"/>
    <dgm:cxn modelId="{B3C567D2-A728-4B51-8ADD-703B1B897F86}" type="presOf" srcId="{576A5FE1-96D2-4268-B7D8-D03D2278FC81}" destId="{F8205D8E-674E-47B2-867F-1115F18C3F75}" srcOrd="1" destOrd="0" presId="urn:microsoft.com/office/officeart/2005/8/layout/venn1"/>
    <dgm:cxn modelId="{314B37D4-15F8-4501-A11A-1C992B7505FC}" type="presOf" srcId="{88857650-5590-4031-A49D-33544713941B}" destId="{90104D97-1D3A-4BBA-8C49-446293DFA908}" srcOrd="1" destOrd="0" presId="urn:microsoft.com/office/officeart/2005/8/layout/venn1"/>
    <dgm:cxn modelId="{D4DDBFDE-C648-4E43-A008-5BB2FD8F7522}" type="presOf" srcId="{742BF81D-F107-40DB-A3BB-23C37C86E787}" destId="{122D8960-9705-411C-B3E9-A5F86024063F}" srcOrd="0" destOrd="0" presId="urn:microsoft.com/office/officeart/2005/8/layout/venn1"/>
    <dgm:cxn modelId="{72693FF6-B788-47A1-8588-63365EE40FCE}" srcId="{BBDE2843-9A37-4C3C-B6CF-A9BB5AA30FD5}" destId="{B48D77FB-03D1-4E94-8DAA-1A538C219D2E}" srcOrd="2" destOrd="0" parTransId="{19F6663C-8E1C-42E7-AA7F-C72180826B04}" sibTransId="{E3766EC7-48BE-45AF-B1C4-833E7E82514C}"/>
    <dgm:cxn modelId="{0C662273-6681-4B65-BB7C-24602BA6286C}" type="presParOf" srcId="{A6642E57-9C6C-4A1F-88CE-FDC1886ECDE2}" destId="{4ED3254F-2483-4B69-9126-4B732A7B4F5D}" srcOrd="0" destOrd="0" presId="urn:microsoft.com/office/officeart/2005/8/layout/venn1"/>
    <dgm:cxn modelId="{9BA54BC2-21A2-4402-81CE-0450B94FC821}" type="presParOf" srcId="{A6642E57-9C6C-4A1F-88CE-FDC1886ECDE2}" destId="{F8205D8E-674E-47B2-867F-1115F18C3F75}" srcOrd="1" destOrd="0" presId="urn:microsoft.com/office/officeart/2005/8/layout/venn1"/>
    <dgm:cxn modelId="{D2F3226B-FC4D-403A-8324-C6A48F4A26D9}" type="presParOf" srcId="{A6642E57-9C6C-4A1F-88CE-FDC1886ECDE2}" destId="{75463868-F88F-4674-B8BD-64FCF0C4C11D}" srcOrd="2" destOrd="0" presId="urn:microsoft.com/office/officeart/2005/8/layout/venn1"/>
    <dgm:cxn modelId="{F6AD59DB-7A1C-45D5-B1D8-66F55BE29749}" type="presParOf" srcId="{A6642E57-9C6C-4A1F-88CE-FDC1886ECDE2}" destId="{90104D97-1D3A-4BBA-8C49-446293DFA908}" srcOrd="3" destOrd="0" presId="urn:microsoft.com/office/officeart/2005/8/layout/venn1"/>
    <dgm:cxn modelId="{125067B6-B7A3-48DF-A568-35F64BD3F04C}" type="presParOf" srcId="{A6642E57-9C6C-4A1F-88CE-FDC1886ECDE2}" destId="{3B974847-EDD3-418D-A37A-7702CDCD2045}" srcOrd="4" destOrd="0" presId="urn:microsoft.com/office/officeart/2005/8/layout/venn1"/>
    <dgm:cxn modelId="{50A88385-0B6C-4040-B60E-BF27A426A634}" type="presParOf" srcId="{A6642E57-9C6C-4A1F-88CE-FDC1886ECDE2}" destId="{FB38F85E-3BBA-4805-9019-48766D3F3009}" srcOrd="5" destOrd="0" presId="urn:microsoft.com/office/officeart/2005/8/layout/venn1"/>
    <dgm:cxn modelId="{10E77C5B-E144-4ECE-82ED-5B6E7818D4E8}" type="presParOf" srcId="{A6642E57-9C6C-4A1F-88CE-FDC1886ECDE2}" destId="{122D8960-9705-411C-B3E9-A5F86024063F}" srcOrd="6" destOrd="0" presId="urn:microsoft.com/office/officeart/2005/8/layout/venn1"/>
    <dgm:cxn modelId="{307CA50C-05F9-41EE-BF91-C91E403A64F6}" type="presParOf" srcId="{A6642E57-9C6C-4A1F-88CE-FDC1886ECDE2}" destId="{CCB91014-3F9C-4FA8-9D51-DA10D779E047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0.xml><?xml version="1.0" encoding="utf-8"?>
<dgm:dataModel xmlns:dgm="http://schemas.openxmlformats.org/drawingml/2006/diagram" xmlns:a="http://schemas.openxmlformats.org/drawingml/2006/main">
  <dgm:ptLst>
    <dgm:pt modelId="{6083DDFC-6ABE-4FF0-855F-CD8AAFCCA51E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296B8244-E9CA-4118-951B-2A1AC9D8D46F}">
      <dgm:prSet phldrT="[Text]"/>
      <dgm:spPr/>
      <dgm:t>
        <a:bodyPr/>
        <a:lstStyle/>
        <a:p>
          <a:r>
            <a:rPr lang="ko-KR" altLang="en-US" dirty="0"/>
            <a:t>쿼크</a:t>
          </a:r>
          <a:r>
            <a:rPr lang="en-US" altLang="ko-KR" dirty="0"/>
            <a:t>, </a:t>
          </a:r>
          <a:r>
            <a:rPr lang="ko-KR" altLang="en-US" dirty="0" err="1"/>
            <a:t>글루온</a:t>
          </a:r>
          <a:r>
            <a:rPr lang="ko-KR" altLang="en-US" dirty="0"/>
            <a:t> 상호작용</a:t>
          </a:r>
          <a:endParaRPr lang="en-US" dirty="0"/>
        </a:p>
      </dgm:t>
    </dgm:pt>
    <dgm:pt modelId="{B67E7BE1-1257-435C-9430-CC6CC6DE9BBB}" type="parTrans" cxnId="{3F51BBF4-6051-44A1-A597-03862A7F1953}">
      <dgm:prSet/>
      <dgm:spPr/>
      <dgm:t>
        <a:bodyPr/>
        <a:lstStyle/>
        <a:p>
          <a:endParaRPr lang="en-US"/>
        </a:p>
      </dgm:t>
    </dgm:pt>
    <dgm:pt modelId="{CADD94F8-7949-499D-B8A0-5AD630F0B260}" type="sibTrans" cxnId="{3F51BBF4-6051-44A1-A597-03862A7F1953}">
      <dgm:prSet/>
      <dgm:spPr/>
      <dgm:t>
        <a:bodyPr/>
        <a:lstStyle/>
        <a:p>
          <a:endParaRPr lang="en-US"/>
        </a:p>
      </dgm:t>
    </dgm:pt>
    <dgm:pt modelId="{3049E782-435B-48D6-880C-136509B30313}">
      <dgm:prSet phldrT="[Text]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3D86B03C-9675-42F3-A8A0-143AFEA67212}" type="parTrans" cxnId="{7EB88ECD-F542-41A9-8395-F20971395D9E}">
      <dgm:prSet/>
      <dgm:spPr/>
      <dgm:t>
        <a:bodyPr/>
        <a:lstStyle/>
        <a:p>
          <a:endParaRPr lang="en-US"/>
        </a:p>
      </dgm:t>
    </dgm:pt>
    <dgm:pt modelId="{2B258CF2-3E74-4A1C-8AC4-689007F3170B}" type="sibTrans" cxnId="{7EB88ECD-F542-41A9-8395-F20971395D9E}">
      <dgm:prSet/>
      <dgm:spPr/>
      <dgm:t>
        <a:bodyPr/>
        <a:lstStyle/>
        <a:p>
          <a:endParaRPr lang="en-US"/>
        </a:p>
      </dgm:t>
    </dgm:pt>
    <dgm:pt modelId="{B2C32D18-E030-488A-B532-BE398D09FCB3}">
      <dgm:prSet phldrT="[Text]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ko-KR" altLang="en-US" dirty="0" err="1"/>
            <a:t>강입자</a:t>
          </a:r>
          <a:r>
            <a:rPr lang="en-US" altLang="ko-KR" dirty="0"/>
            <a:t>, </a:t>
          </a:r>
          <a:r>
            <a:rPr lang="ko-KR" altLang="en-US" dirty="0" err="1"/>
            <a:t>경입자</a:t>
          </a:r>
          <a:r>
            <a:rPr lang="en-US" altLang="ko-KR" dirty="0"/>
            <a:t>, </a:t>
          </a:r>
          <a:r>
            <a:rPr lang="ko-KR" altLang="en-US" dirty="0"/>
            <a:t>감마선</a:t>
          </a:r>
          <a:r>
            <a:rPr lang="en-US" altLang="ko-KR" dirty="0"/>
            <a:t>, </a:t>
          </a:r>
          <a:r>
            <a:rPr lang="ko-KR" altLang="en-US" dirty="0" err="1"/>
            <a:t>뮤온</a:t>
          </a:r>
          <a:endParaRPr lang="en-US" dirty="0"/>
        </a:p>
      </dgm:t>
    </dgm:pt>
    <dgm:pt modelId="{3284F467-35E0-4663-BDB8-C05D6EE62688}" type="parTrans" cxnId="{7CFE9BDB-5B39-4FB1-9350-5F7DCB28F7D6}">
      <dgm:prSet/>
      <dgm:spPr/>
      <dgm:t>
        <a:bodyPr/>
        <a:lstStyle/>
        <a:p>
          <a:endParaRPr lang="en-US"/>
        </a:p>
      </dgm:t>
    </dgm:pt>
    <dgm:pt modelId="{B79E7F81-6153-45B0-B34E-ECB29939924C}" type="sibTrans" cxnId="{7CFE9BDB-5B39-4FB1-9350-5F7DCB28F7D6}">
      <dgm:prSet/>
      <dgm:spPr/>
      <dgm:t>
        <a:bodyPr/>
        <a:lstStyle/>
        <a:p>
          <a:endParaRPr lang="en-US"/>
        </a:p>
      </dgm:t>
    </dgm:pt>
    <dgm:pt modelId="{07DCD28C-F6FD-42EA-B9C5-E1EED51917F8}">
      <dgm:prSet phldrT="[Text]"/>
      <dgm:spPr/>
      <dgm:t>
        <a:bodyPr/>
        <a:lstStyle/>
        <a:p>
          <a:r>
            <a:rPr lang="ko-KR" altLang="en-US" b="1" dirty="0"/>
            <a:t>검출기 신호</a:t>
          </a:r>
          <a:endParaRPr lang="en-US" b="1" dirty="0"/>
        </a:p>
      </dgm:t>
    </dgm:pt>
    <dgm:pt modelId="{5A65864B-3044-4F88-9909-A2D0497DF2B9}" type="parTrans" cxnId="{A1246940-A30A-47B1-AF98-1C59D10E3325}">
      <dgm:prSet/>
      <dgm:spPr/>
      <dgm:t>
        <a:bodyPr/>
        <a:lstStyle/>
        <a:p>
          <a:endParaRPr lang="en-US"/>
        </a:p>
      </dgm:t>
    </dgm:pt>
    <dgm:pt modelId="{4C85E137-92A3-4C5F-8475-6BCD8882939C}" type="sibTrans" cxnId="{A1246940-A30A-47B1-AF98-1C59D10E3325}">
      <dgm:prSet/>
      <dgm:spPr/>
      <dgm:t>
        <a:bodyPr/>
        <a:lstStyle/>
        <a:p>
          <a:endParaRPr lang="en-US"/>
        </a:p>
      </dgm:t>
    </dgm:pt>
    <dgm:pt modelId="{99C25021-9D83-4CAC-8A90-A226FBED88B0}">
      <dgm:prSet phldrT="[Text]" custT="1"/>
      <dgm:spPr>
        <a:blipFill>
          <a:blip xmlns:r="http://schemas.openxmlformats.org/officeDocument/2006/relationships" r:embed="rId1"/>
          <a:stretch>
            <a:fillRect l="-7895" t="-11864" r="-3289" b="-6780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87B394B1-E5F7-4CBD-8A5D-A39CF9FAFDA8}" type="parTrans" cxnId="{83B74C91-A7CE-408B-AAF0-497328A3B81E}">
      <dgm:prSet/>
      <dgm:spPr/>
      <dgm:t>
        <a:bodyPr/>
        <a:lstStyle/>
        <a:p>
          <a:endParaRPr lang="en-US"/>
        </a:p>
      </dgm:t>
    </dgm:pt>
    <dgm:pt modelId="{0BA24BE0-D1C5-4FA2-9738-CE10528A80BE}" type="sibTrans" cxnId="{83B74C91-A7CE-408B-AAF0-497328A3B81E}">
      <dgm:prSet/>
      <dgm:spPr/>
      <dgm:t>
        <a:bodyPr/>
        <a:lstStyle/>
        <a:p>
          <a:endParaRPr lang="en-US"/>
        </a:p>
      </dgm:t>
    </dgm:pt>
    <dgm:pt modelId="{E8DB2078-9553-47CC-905C-B9B8E82DB38B}">
      <dgm:prSet phldrT="[Text]"/>
      <dgm:spPr/>
      <dgm:t>
        <a:bodyPr/>
        <a:lstStyle/>
        <a:p>
          <a:r>
            <a:rPr lang="ko-KR" altLang="en-US" sz="1100" dirty="0"/>
            <a:t>불안정한 입자 </a:t>
          </a:r>
          <a:r>
            <a:rPr lang="en-US" altLang="ko-KR" sz="1100" dirty="0"/>
            <a:t>(</a:t>
          </a:r>
          <a:r>
            <a:rPr lang="ko-KR" altLang="en-US" sz="1100" dirty="0"/>
            <a:t>힉스</a:t>
          </a:r>
          <a:r>
            <a:rPr lang="en-US" altLang="ko-KR" sz="1100" dirty="0"/>
            <a:t>, </a:t>
          </a:r>
          <a:r>
            <a:rPr lang="ko-KR" altLang="en-US" sz="1100" dirty="0"/>
            <a:t>탑</a:t>
          </a:r>
          <a:r>
            <a:rPr lang="en-US" altLang="ko-KR" sz="1100" dirty="0"/>
            <a:t>, ..)</a:t>
          </a:r>
          <a:endParaRPr lang="en-US" sz="1100" dirty="0"/>
        </a:p>
      </dgm:t>
    </dgm:pt>
    <dgm:pt modelId="{E16F6A20-B3EF-4BF0-8965-B3A6B28595FE}" type="parTrans" cxnId="{7D6D7771-FCB1-48A0-AD4A-A04D36449A4B}">
      <dgm:prSet/>
      <dgm:spPr/>
      <dgm:t>
        <a:bodyPr/>
        <a:lstStyle/>
        <a:p>
          <a:endParaRPr lang="en-US"/>
        </a:p>
      </dgm:t>
    </dgm:pt>
    <dgm:pt modelId="{70797522-E1ED-4F37-84EF-E0BACB5FEEBB}" type="sibTrans" cxnId="{7D6D7771-FCB1-48A0-AD4A-A04D36449A4B}">
      <dgm:prSet/>
      <dgm:spPr/>
      <dgm:t>
        <a:bodyPr/>
        <a:lstStyle/>
        <a:p>
          <a:endParaRPr lang="en-US"/>
        </a:p>
      </dgm:t>
    </dgm:pt>
    <dgm:pt modelId="{0A15B6A3-057D-4ACE-B4FA-D8C565276445}">
      <dgm:prSet phldrT="[Text]"/>
      <dgm:spPr>
        <a:blipFill>
          <a:blip xmlns:r="http://schemas.openxmlformats.org/officeDocument/2006/relationships" r:embed="rId2"/>
          <a:stretch>
            <a:fillRect l="-3947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1627A60C-9289-451C-BF40-8728ED947954}" type="parTrans" cxnId="{39DEBF1A-CB1D-4554-9B5E-606B7A0554F3}">
      <dgm:prSet/>
      <dgm:spPr/>
      <dgm:t>
        <a:bodyPr/>
        <a:lstStyle/>
        <a:p>
          <a:endParaRPr lang="en-US"/>
        </a:p>
      </dgm:t>
    </dgm:pt>
    <dgm:pt modelId="{7C80A151-480A-4B59-8268-2EE5D8627389}" type="sibTrans" cxnId="{39DEBF1A-CB1D-4554-9B5E-606B7A0554F3}">
      <dgm:prSet/>
      <dgm:spPr/>
      <dgm:t>
        <a:bodyPr/>
        <a:lstStyle/>
        <a:p>
          <a:endParaRPr lang="en-US"/>
        </a:p>
      </dgm:t>
    </dgm:pt>
    <dgm:pt modelId="{3CB371FF-1FBE-4435-B12D-4B2B6712EBAE}">
      <dgm:prSet phldrT="[Text]"/>
      <dgm:spPr/>
      <dgm:t>
        <a:bodyPr/>
        <a:lstStyle/>
        <a:p>
          <a:r>
            <a:rPr lang="ko-KR" altLang="en-US" b="1" dirty="0"/>
            <a:t>데이터 저장</a:t>
          </a:r>
          <a:endParaRPr lang="en-US" b="1" dirty="0"/>
        </a:p>
      </dgm:t>
    </dgm:pt>
    <dgm:pt modelId="{EA46CA0E-4EBB-49E5-BE65-7E995D0DE09D}" type="parTrans" cxnId="{A72C97D3-FC66-4B61-A5F8-30D85529A85B}">
      <dgm:prSet/>
      <dgm:spPr/>
      <dgm:t>
        <a:bodyPr/>
        <a:lstStyle/>
        <a:p>
          <a:endParaRPr lang="en-US"/>
        </a:p>
      </dgm:t>
    </dgm:pt>
    <dgm:pt modelId="{DD66CD08-821E-46E5-8329-7E66D9589AD6}" type="sibTrans" cxnId="{A72C97D3-FC66-4B61-A5F8-30D85529A85B}">
      <dgm:prSet/>
      <dgm:spPr/>
      <dgm:t>
        <a:bodyPr/>
        <a:lstStyle/>
        <a:p>
          <a:endParaRPr lang="en-US"/>
        </a:p>
      </dgm:t>
    </dgm:pt>
    <dgm:pt modelId="{5225ACF0-879A-4399-A8F2-70EA5BE353F7}" type="pres">
      <dgm:prSet presAssocID="{6083DDFC-6ABE-4FF0-855F-CD8AAFCCA51E}" presName="rootnode" presStyleCnt="0">
        <dgm:presLayoutVars>
          <dgm:chMax/>
          <dgm:chPref/>
          <dgm:dir/>
          <dgm:animLvl val="lvl"/>
        </dgm:presLayoutVars>
      </dgm:prSet>
      <dgm:spPr/>
    </dgm:pt>
    <dgm:pt modelId="{FDDF04AB-3E14-49A8-A79A-093C2C73E1A3}" type="pres">
      <dgm:prSet presAssocID="{296B8244-E9CA-4118-951B-2A1AC9D8D46F}" presName="composite" presStyleCnt="0"/>
      <dgm:spPr/>
    </dgm:pt>
    <dgm:pt modelId="{235A178D-0DAA-45D7-A0D4-DA101B4FD765}" type="pres">
      <dgm:prSet presAssocID="{296B8244-E9CA-4118-951B-2A1AC9D8D46F}" presName="bentUpArrow1" presStyleLbl="alignImgPlace1" presStyleIdx="0" presStyleCnt="4" custLinFactNeighborX="3556" custLinFactNeighborY="1844"/>
      <dgm:spPr/>
    </dgm:pt>
    <dgm:pt modelId="{9AFB3C2C-6927-4BAF-ADAB-DB676CA590A4}" type="pres">
      <dgm:prSet presAssocID="{296B8244-E9CA-4118-951B-2A1AC9D8D46F}" presName="ParentText" presStyleLbl="node1" presStyleIdx="0" presStyleCnt="5" custScaleX="109164">
        <dgm:presLayoutVars>
          <dgm:chMax val="1"/>
          <dgm:chPref val="1"/>
          <dgm:bulletEnabled val="1"/>
        </dgm:presLayoutVars>
      </dgm:prSet>
      <dgm:spPr/>
    </dgm:pt>
    <dgm:pt modelId="{6806957E-6450-49CC-AAD3-EFE551E85B31}" type="pres">
      <dgm:prSet presAssocID="{296B8244-E9CA-4118-951B-2A1AC9D8D46F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FF2FD230-81F4-41A7-BA4C-E91635C82A6B}" type="pres">
      <dgm:prSet presAssocID="{CADD94F8-7949-499D-B8A0-5AD630F0B260}" presName="sibTrans" presStyleCnt="0"/>
      <dgm:spPr/>
    </dgm:pt>
    <dgm:pt modelId="{B45C93E3-A1B9-423D-883C-BAA07AC6FB53}" type="pres">
      <dgm:prSet presAssocID="{E8DB2078-9553-47CC-905C-B9B8E82DB38B}" presName="composite" presStyleCnt="0"/>
      <dgm:spPr/>
    </dgm:pt>
    <dgm:pt modelId="{090FB785-A7DB-4CB0-B281-23EF223E63A8}" type="pres">
      <dgm:prSet presAssocID="{E8DB2078-9553-47CC-905C-B9B8E82DB38B}" presName="bentUpArrow1" presStyleLbl="alignImgPlace1" presStyleIdx="1" presStyleCnt="4"/>
      <dgm:spPr/>
    </dgm:pt>
    <dgm:pt modelId="{C5C53737-8131-459A-9BF5-938DE0FD45F3}" type="pres">
      <dgm:prSet presAssocID="{E8DB2078-9553-47CC-905C-B9B8E82DB38B}" presName="ParentText" presStyleLbl="node1" presStyleIdx="1" presStyleCnt="5">
        <dgm:presLayoutVars>
          <dgm:chMax val="1"/>
          <dgm:chPref val="1"/>
          <dgm:bulletEnabled val="1"/>
        </dgm:presLayoutVars>
      </dgm:prSet>
      <dgm:spPr/>
    </dgm:pt>
    <dgm:pt modelId="{EE8C82D7-F6F8-40C3-9FE8-607C84997A15}" type="pres">
      <dgm:prSet presAssocID="{E8DB2078-9553-47CC-905C-B9B8E82DB38B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FA11E6D5-FE2A-489E-818F-6ED4D36D26E9}" type="pres">
      <dgm:prSet presAssocID="{70797522-E1ED-4F37-84EF-E0BACB5FEEBB}" presName="sibTrans" presStyleCnt="0"/>
      <dgm:spPr/>
    </dgm:pt>
    <dgm:pt modelId="{3E2054EC-8661-4D82-BB06-C837AF80D8EA}" type="pres">
      <dgm:prSet presAssocID="{B2C32D18-E030-488A-B532-BE398D09FCB3}" presName="composite" presStyleCnt="0"/>
      <dgm:spPr/>
    </dgm:pt>
    <dgm:pt modelId="{66DC190D-0415-487B-A755-1728D6CAEF62}" type="pres">
      <dgm:prSet presAssocID="{B2C32D18-E030-488A-B532-BE398D09FCB3}" presName="bentUpArrow1" presStyleLbl="alignImgPlace1" presStyleIdx="2" presStyleCnt="4"/>
      <dgm:spPr/>
    </dgm:pt>
    <dgm:pt modelId="{85D016CA-B1C6-4952-83CD-9153D7450405}" type="pres">
      <dgm:prSet presAssocID="{B2C32D18-E030-488A-B532-BE398D09FCB3}" presName="ParentText" presStyleLbl="node1" presStyleIdx="2" presStyleCnt="5">
        <dgm:presLayoutVars>
          <dgm:chMax val="1"/>
          <dgm:chPref val="1"/>
          <dgm:bulletEnabled val="1"/>
        </dgm:presLayoutVars>
      </dgm:prSet>
      <dgm:spPr/>
    </dgm:pt>
    <dgm:pt modelId="{36631CF5-4498-4DD2-B391-444DA1A693C0}" type="pres">
      <dgm:prSet presAssocID="{B2C32D18-E030-488A-B532-BE398D09FCB3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D582A9B7-378B-463E-B34B-6AED8DDC5DAF}" type="pres">
      <dgm:prSet presAssocID="{B79E7F81-6153-45B0-B34E-ECB29939924C}" presName="sibTrans" presStyleCnt="0"/>
      <dgm:spPr/>
    </dgm:pt>
    <dgm:pt modelId="{975D0F88-7342-4ABA-A18C-177E5DAC1054}" type="pres">
      <dgm:prSet presAssocID="{07DCD28C-F6FD-42EA-B9C5-E1EED51917F8}" presName="composite" presStyleCnt="0"/>
      <dgm:spPr/>
    </dgm:pt>
    <dgm:pt modelId="{A39C3AC2-A00B-45C9-8DC8-B1B490CC2247}" type="pres">
      <dgm:prSet presAssocID="{07DCD28C-F6FD-42EA-B9C5-E1EED51917F8}" presName="bentUpArrow1" presStyleLbl="alignImgPlace1" presStyleIdx="3" presStyleCnt="4"/>
      <dgm:spPr/>
    </dgm:pt>
    <dgm:pt modelId="{7DB62750-C1E5-4E30-94F1-4F9E07CEAA6C}" type="pres">
      <dgm:prSet presAssocID="{07DCD28C-F6FD-42EA-B9C5-E1EED51917F8}" presName="ParentText" presStyleLbl="node1" presStyleIdx="3" presStyleCnt="5">
        <dgm:presLayoutVars>
          <dgm:chMax val="1"/>
          <dgm:chPref val="1"/>
          <dgm:bulletEnabled val="1"/>
        </dgm:presLayoutVars>
      </dgm:prSet>
      <dgm:spPr/>
    </dgm:pt>
    <dgm:pt modelId="{3A41CC3A-2B74-4EEE-8F8E-7188C9529F9E}" type="pres">
      <dgm:prSet presAssocID="{07DCD28C-F6FD-42EA-B9C5-E1EED51917F8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93E5D072-36E2-448F-98E3-0EDFA5CC5D51}" type="pres">
      <dgm:prSet presAssocID="{4C85E137-92A3-4C5F-8475-6BCD8882939C}" presName="sibTrans" presStyleCnt="0"/>
      <dgm:spPr/>
    </dgm:pt>
    <dgm:pt modelId="{B9388849-8D52-482A-9372-9E851675122A}" type="pres">
      <dgm:prSet presAssocID="{3CB371FF-1FBE-4435-B12D-4B2B6712EBAE}" presName="composite" presStyleCnt="0"/>
      <dgm:spPr/>
    </dgm:pt>
    <dgm:pt modelId="{6BD90CE2-FC5E-4370-9A2B-4B219BA985B9}" type="pres">
      <dgm:prSet presAssocID="{3CB371FF-1FBE-4435-B12D-4B2B6712EBAE}" presName="ParentText" presStyleLbl="node1" presStyleIdx="4" presStyleCnt="5">
        <dgm:presLayoutVars>
          <dgm:chMax val="1"/>
          <dgm:chPref val="1"/>
          <dgm:bulletEnabled val="1"/>
        </dgm:presLayoutVars>
      </dgm:prSet>
      <dgm:spPr/>
    </dgm:pt>
  </dgm:ptLst>
  <dgm:cxnLst>
    <dgm:cxn modelId="{8628DA0F-2B19-46C4-B765-B12FE0653F69}" type="presOf" srcId="{6083DDFC-6ABE-4FF0-855F-CD8AAFCCA51E}" destId="{5225ACF0-879A-4399-A8F2-70EA5BE353F7}" srcOrd="0" destOrd="0" presId="urn:microsoft.com/office/officeart/2005/8/layout/StepDownProcess"/>
    <dgm:cxn modelId="{39DEBF1A-CB1D-4554-9B5E-606B7A0554F3}" srcId="{E8DB2078-9553-47CC-905C-B9B8E82DB38B}" destId="{0A15B6A3-057D-4ACE-B4FA-D8C565276445}" srcOrd="0" destOrd="0" parTransId="{1627A60C-9289-451C-BF40-8728ED947954}" sibTransId="{7C80A151-480A-4B59-8268-2EE5D8627389}"/>
    <dgm:cxn modelId="{A1246940-A30A-47B1-AF98-1C59D10E3325}" srcId="{6083DDFC-6ABE-4FF0-855F-CD8AAFCCA51E}" destId="{07DCD28C-F6FD-42EA-B9C5-E1EED51917F8}" srcOrd="3" destOrd="0" parTransId="{5A65864B-3044-4F88-9909-A2D0497DF2B9}" sibTransId="{4C85E137-92A3-4C5F-8475-6BCD8882939C}"/>
    <dgm:cxn modelId="{A8B08F5B-E420-4D36-9C8E-73A22F76E281}" type="presOf" srcId="{3CB371FF-1FBE-4435-B12D-4B2B6712EBAE}" destId="{6BD90CE2-FC5E-4370-9A2B-4B219BA985B9}" srcOrd="0" destOrd="0" presId="urn:microsoft.com/office/officeart/2005/8/layout/StepDownProcess"/>
    <dgm:cxn modelId="{7F5A055C-C809-4CB6-9769-A8CD1ACE2AB3}" type="presOf" srcId="{B2C32D18-E030-488A-B532-BE398D09FCB3}" destId="{85D016CA-B1C6-4952-83CD-9153D7450405}" srcOrd="0" destOrd="0" presId="urn:microsoft.com/office/officeart/2005/8/layout/StepDownProcess"/>
    <dgm:cxn modelId="{7D6D7771-FCB1-48A0-AD4A-A04D36449A4B}" srcId="{6083DDFC-6ABE-4FF0-855F-CD8AAFCCA51E}" destId="{E8DB2078-9553-47CC-905C-B9B8E82DB38B}" srcOrd="1" destOrd="0" parTransId="{E16F6A20-B3EF-4BF0-8965-B3A6B28595FE}" sibTransId="{70797522-E1ED-4F37-84EF-E0BACB5FEEBB}"/>
    <dgm:cxn modelId="{BDEB1372-BE20-449B-84E5-E630A4F85AF0}" type="presOf" srcId="{99C25021-9D83-4CAC-8A90-A226FBED88B0}" destId="{6806957E-6450-49CC-AAD3-EFE551E85B31}" srcOrd="0" destOrd="0" presId="urn:microsoft.com/office/officeart/2005/8/layout/StepDownProcess"/>
    <dgm:cxn modelId="{06FC6487-A738-4CC2-AABC-3997266DF3C1}" type="presOf" srcId="{07DCD28C-F6FD-42EA-B9C5-E1EED51917F8}" destId="{7DB62750-C1E5-4E30-94F1-4F9E07CEAA6C}" srcOrd="0" destOrd="0" presId="urn:microsoft.com/office/officeart/2005/8/layout/StepDownProcess"/>
    <dgm:cxn modelId="{83B74C91-A7CE-408B-AAF0-497328A3B81E}" srcId="{296B8244-E9CA-4118-951B-2A1AC9D8D46F}" destId="{99C25021-9D83-4CAC-8A90-A226FBED88B0}" srcOrd="0" destOrd="0" parTransId="{87B394B1-E5F7-4CBD-8A5D-A39CF9FAFDA8}" sibTransId="{0BA24BE0-D1C5-4FA2-9738-CE10528A80BE}"/>
    <dgm:cxn modelId="{A0AFCABE-132B-4D98-B945-AC3B4BAB38CE}" type="presOf" srcId="{0A15B6A3-057D-4ACE-B4FA-D8C565276445}" destId="{EE8C82D7-F6F8-40C3-9FE8-607C84997A15}" srcOrd="0" destOrd="0" presId="urn:microsoft.com/office/officeart/2005/8/layout/StepDownProcess"/>
    <dgm:cxn modelId="{F33D2CC4-DFBC-47EA-9C92-39746C7AB00D}" type="presOf" srcId="{296B8244-E9CA-4118-951B-2A1AC9D8D46F}" destId="{9AFB3C2C-6927-4BAF-ADAB-DB676CA590A4}" srcOrd="0" destOrd="0" presId="urn:microsoft.com/office/officeart/2005/8/layout/StepDownProcess"/>
    <dgm:cxn modelId="{7EB88ECD-F542-41A9-8395-F20971395D9E}" srcId="{296B8244-E9CA-4118-951B-2A1AC9D8D46F}" destId="{3049E782-435B-48D6-880C-136509B30313}" srcOrd="1" destOrd="0" parTransId="{3D86B03C-9675-42F3-A8A0-143AFEA67212}" sibTransId="{2B258CF2-3E74-4A1C-8AC4-689007F3170B}"/>
    <dgm:cxn modelId="{A72C97D3-FC66-4B61-A5F8-30D85529A85B}" srcId="{6083DDFC-6ABE-4FF0-855F-CD8AAFCCA51E}" destId="{3CB371FF-1FBE-4435-B12D-4B2B6712EBAE}" srcOrd="4" destOrd="0" parTransId="{EA46CA0E-4EBB-49E5-BE65-7E995D0DE09D}" sibTransId="{DD66CD08-821E-46E5-8329-7E66D9589AD6}"/>
    <dgm:cxn modelId="{7CFE9BDB-5B39-4FB1-9350-5F7DCB28F7D6}" srcId="{6083DDFC-6ABE-4FF0-855F-CD8AAFCCA51E}" destId="{B2C32D18-E030-488A-B532-BE398D09FCB3}" srcOrd="2" destOrd="0" parTransId="{3284F467-35E0-4663-BDB8-C05D6EE62688}" sibTransId="{B79E7F81-6153-45B0-B34E-ECB29939924C}"/>
    <dgm:cxn modelId="{7A799ADC-64AA-44FF-A92D-87F4E3896847}" type="presOf" srcId="{3049E782-435B-48D6-880C-136509B30313}" destId="{6806957E-6450-49CC-AAD3-EFE551E85B31}" srcOrd="0" destOrd="1" presId="urn:microsoft.com/office/officeart/2005/8/layout/StepDownProcess"/>
    <dgm:cxn modelId="{8A585CF1-278C-4B73-BBA5-EC9B7D21E397}" type="presOf" srcId="{E8DB2078-9553-47CC-905C-B9B8E82DB38B}" destId="{C5C53737-8131-459A-9BF5-938DE0FD45F3}" srcOrd="0" destOrd="0" presId="urn:microsoft.com/office/officeart/2005/8/layout/StepDownProcess"/>
    <dgm:cxn modelId="{3F51BBF4-6051-44A1-A597-03862A7F1953}" srcId="{6083DDFC-6ABE-4FF0-855F-CD8AAFCCA51E}" destId="{296B8244-E9CA-4118-951B-2A1AC9D8D46F}" srcOrd="0" destOrd="0" parTransId="{B67E7BE1-1257-435C-9430-CC6CC6DE9BBB}" sibTransId="{CADD94F8-7949-499D-B8A0-5AD630F0B260}"/>
    <dgm:cxn modelId="{70B08180-F1F3-40B3-9295-3A63524A1116}" type="presParOf" srcId="{5225ACF0-879A-4399-A8F2-70EA5BE353F7}" destId="{FDDF04AB-3E14-49A8-A79A-093C2C73E1A3}" srcOrd="0" destOrd="0" presId="urn:microsoft.com/office/officeart/2005/8/layout/StepDownProcess"/>
    <dgm:cxn modelId="{8EBF6288-31BF-493B-9A65-0C9D448A02A8}" type="presParOf" srcId="{FDDF04AB-3E14-49A8-A79A-093C2C73E1A3}" destId="{235A178D-0DAA-45D7-A0D4-DA101B4FD765}" srcOrd="0" destOrd="0" presId="urn:microsoft.com/office/officeart/2005/8/layout/StepDownProcess"/>
    <dgm:cxn modelId="{3883A5D7-382E-4B13-9190-BD43BE0E7805}" type="presParOf" srcId="{FDDF04AB-3E14-49A8-A79A-093C2C73E1A3}" destId="{9AFB3C2C-6927-4BAF-ADAB-DB676CA590A4}" srcOrd="1" destOrd="0" presId="urn:microsoft.com/office/officeart/2005/8/layout/StepDownProcess"/>
    <dgm:cxn modelId="{083A364F-4E49-4D86-9AB5-3F231CEA878C}" type="presParOf" srcId="{FDDF04AB-3E14-49A8-A79A-093C2C73E1A3}" destId="{6806957E-6450-49CC-AAD3-EFE551E85B31}" srcOrd="2" destOrd="0" presId="urn:microsoft.com/office/officeart/2005/8/layout/StepDownProcess"/>
    <dgm:cxn modelId="{041ACBEC-F428-4C53-AA00-E9FB1C7F21BD}" type="presParOf" srcId="{5225ACF0-879A-4399-A8F2-70EA5BE353F7}" destId="{FF2FD230-81F4-41A7-BA4C-E91635C82A6B}" srcOrd="1" destOrd="0" presId="urn:microsoft.com/office/officeart/2005/8/layout/StepDownProcess"/>
    <dgm:cxn modelId="{3B451CF4-8616-4C71-A59B-2D593DA76251}" type="presParOf" srcId="{5225ACF0-879A-4399-A8F2-70EA5BE353F7}" destId="{B45C93E3-A1B9-423D-883C-BAA07AC6FB53}" srcOrd="2" destOrd="0" presId="urn:microsoft.com/office/officeart/2005/8/layout/StepDownProcess"/>
    <dgm:cxn modelId="{8B3B2AD5-750E-4671-A09E-C8D06994B0BF}" type="presParOf" srcId="{B45C93E3-A1B9-423D-883C-BAA07AC6FB53}" destId="{090FB785-A7DB-4CB0-B281-23EF223E63A8}" srcOrd="0" destOrd="0" presId="urn:microsoft.com/office/officeart/2005/8/layout/StepDownProcess"/>
    <dgm:cxn modelId="{DEAA1121-E73F-47D4-A00E-7707E740A306}" type="presParOf" srcId="{B45C93E3-A1B9-423D-883C-BAA07AC6FB53}" destId="{C5C53737-8131-459A-9BF5-938DE0FD45F3}" srcOrd="1" destOrd="0" presId="urn:microsoft.com/office/officeart/2005/8/layout/StepDownProcess"/>
    <dgm:cxn modelId="{E257E14B-78EE-4DC4-8E74-3DC9C44E2368}" type="presParOf" srcId="{B45C93E3-A1B9-423D-883C-BAA07AC6FB53}" destId="{EE8C82D7-F6F8-40C3-9FE8-607C84997A15}" srcOrd="2" destOrd="0" presId="urn:microsoft.com/office/officeart/2005/8/layout/StepDownProcess"/>
    <dgm:cxn modelId="{59216E64-9941-47AE-97EC-4CE7E133A7A9}" type="presParOf" srcId="{5225ACF0-879A-4399-A8F2-70EA5BE353F7}" destId="{FA11E6D5-FE2A-489E-818F-6ED4D36D26E9}" srcOrd="3" destOrd="0" presId="urn:microsoft.com/office/officeart/2005/8/layout/StepDownProcess"/>
    <dgm:cxn modelId="{33676F78-5B19-4352-B763-61F6E9D14E37}" type="presParOf" srcId="{5225ACF0-879A-4399-A8F2-70EA5BE353F7}" destId="{3E2054EC-8661-4D82-BB06-C837AF80D8EA}" srcOrd="4" destOrd="0" presId="urn:microsoft.com/office/officeart/2005/8/layout/StepDownProcess"/>
    <dgm:cxn modelId="{2A73B77D-EF7A-4868-9711-29AA51F7E9AB}" type="presParOf" srcId="{3E2054EC-8661-4D82-BB06-C837AF80D8EA}" destId="{66DC190D-0415-487B-A755-1728D6CAEF62}" srcOrd="0" destOrd="0" presId="urn:microsoft.com/office/officeart/2005/8/layout/StepDownProcess"/>
    <dgm:cxn modelId="{B9E9AF41-F668-4E36-847B-08E6D7FA5F13}" type="presParOf" srcId="{3E2054EC-8661-4D82-BB06-C837AF80D8EA}" destId="{85D016CA-B1C6-4952-83CD-9153D7450405}" srcOrd="1" destOrd="0" presId="urn:microsoft.com/office/officeart/2005/8/layout/StepDownProcess"/>
    <dgm:cxn modelId="{48D7B576-C5D4-4B7A-B794-4ABDA4EB89BB}" type="presParOf" srcId="{3E2054EC-8661-4D82-BB06-C837AF80D8EA}" destId="{36631CF5-4498-4DD2-B391-444DA1A693C0}" srcOrd="2" destOrd="0" presId="urn:microsoft.com/office/officeart/2005/8/layout/StepDownProcess"/>
    <dgm:cxn modelId="{7EB8E5E7-06B5-479D-8346-43A29482BC0D}" type="presParOf" srcId="{5225ACF0-879A-4399-A8F2-70EA5BE353F7}" destId="{D582A9B7-378B-463E-B34B-6AED8DDC5DAF}" srcOrd="5" destOrd="0" presId="urn:microsoft.com/office/officeart/2005/8/layout/StepDownProcess"/>
    <dgm:cxn modelId="{686FFAF5-48B3-4E59-962C-0F45F2E5802C}" type="presParOf" srcId="{5225ACF0-879A-4399-A8F2-70EA5BE353F7}" destId="{975D0F88-7342-4ABA-A18C-177E5DAC1054}" srcOrd="6" destOrd="0" presId="urn:microsoft.com/office/officeart/2005/8/layout/StepDownProcess"/>
    <dgm:cxn modelId="{01455CF3-73A6-47FF-BC9E-35666B543F31}" type="presParOf" srcId="{975D0F88-7342-4ABA-A18C-177E5DAC1054}" destId="{A39C3AC2-A00B-45C9-8DC8-B1B490CC2247}" srcOrd="0" destOrd="0" presId="urn:microsoft.com/office/officeart/2005/8/layout/StepDownProcess"/>
    <dgm:cxn modelId="{A9391418-00FF-431D-B09F-2F38B3547342}" type="presParOf" srcId="{975D0F88-7342-4ABA-A18C-177E5DAC1054}" destId="{7DB62750-C1E5-4E30-94F1-4F9E07CEAA6C}" srcOrd="1" destOrd="0" presId="urn:microsoft.com/office/officeart/2005/8/layout/StepDownProcess"/>
    <dgm:cxn modelId="{905EEC25-268F-408B-833F-110A8D9FD97C}" type="presParOf" srcId="{975D0F88-7342-4ABA-A18C-177E5DAC1054}" destId="{3A41CC3A-2B74-4EEE-8F8E-7188C9529F9E}" srcOrd="2" destOrd="0" presId="urn:microsoft.com/office/officeart/2005/8/layout/StepDownProcess"/>
    <dgm:cxn modelId="{FD6F57ED-E54A-4131-A605-29E2FD3EFA80}" type="presParOf" srcId="{5225ACF0-879A-4399-A8F2-70EA5BE353F7}" destId="{93E5D072-36E2-448F-98E3-0EDFA5CC5D51}" srcOrd="7" destOrd="0" presId="urn:microsoft.com/office/officeart/2005/8/layout/StepDownProcess"/>
    <dgm:cxn modelId="{A2059DBD-9351-45F9-B85C-2FD815A67C96}" type="presParOf" srcId="{5225ACF0-879A-4399-A8F2-70EA5BE353F7}" destId="{B9388849-8D52-482A-9372-9E851675122A}" srcOrd="8" destOrd="0" presId="urn:microsoft.com/office/officeart/2005/8/layout/StepDownProcess"/>
    <dgm:cxn modelId="{F612E31A-6DA1-4AE7-B14D-DDEEA9A7B9A7}" type="presParOf" srcId="{B9388849-8D52-482A-9372-9E851675122A}" destId="{6BD90CE2-FC5E-4370-9A2B-4B219BA985B9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083DDFC-6ABE-4FF0-855F-CD8AAFCCA51E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296B8244-E9CA-4118-951B-2A1AC9D8D46F}">
      <dgm:prSet phldrT="[Text]"/>
      <dgm:spPr/>
      <dgm:t>
        <a:bodyPr/>
        <a:lstStyle/>
        <a:p>
          <a:r>
            <a:rPr lang="ko-KR" altLang="en-US" dirty="0"/>
            <a:t>쿼크</a:t>
          </a:r>
          <a:r>
            <a:rPr lang="en-US" altLang="ko-KR" dirty="0"/>
            <a:t>, </a:t>
          </a:r>
          <a:r>
            <a:rPr lang="ko-KR" altLang="en-US" dirty="0" err="1"/>
            <a:t>글루온</a:t>
          </a:r>
          <a:r>
            <a:rPr lang="ko-KR" altLang="en-US" dirty="0"/>
            <a:t> 상호작용</a:t>
          </a:r>
          <a:endParaRPr lang="en-US" dirty="0"/>
        </a:p>
      </dgm:t>
    </dgm:pt>
    <dgm:pt modelId="{B67E7BE1-1257-435C-9430-CC6CC6DE9BBB}" type="parTrans" cxnId="{3F51BBF4-6051-44A1-A597-03862A7F1953}">
      <dgm:prSet/>
      <dgm:spPr/>
      <dgm:t>
        <a:bodyPr/>
        <a:lstStyle/>
        <a:p>
          <a:endParaRPr lang="en-US"/>
        </a:p>
      </dgm:t>
    </dgm:pt>
    <dgm:pt modelId="{CADD94F8-7949-499D-B8A0-5AD630F0B260}" type="sibTrans" cxnId="{3F51BBF4-6051-44A1-A597-03862A7F1953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3049E782-435B-48D6-880C-136509B30313}">
          <dgm:prSet phldrT="[Text]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p>
                      <m:sSupPr>
                        <m:ctrlPr>
                          <a:rPr lang="en-US" sz="11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≪10</m:t>
                        </m:r>
                      </m:e>
                      <m:sup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−15</m:t>
                        </m:r>
                      </m:sup>
                    </m:sSup>
                    <m:r>
                      <a:rPr lang="en-US" sz="11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m:oMathPara>
              </a14:m>
              <a:endParaRPr lang="en-US" sz="1100" dirty="0"/>
            </a:p>
          </dgm:t>
        </dgm:pt>
      </mc:Choice>
      <mc:Fallback xmlns="">
        <dgm:pt modelId="{3049E782-435B-48D6-880C-136509B30313}">
          <dgm:prSet phldrT="[Text]"/>
          <dgm:spPr/>
          <dgm:t>
            <a:bodyPr/>
            <a:lstStyle/>
            <a:p>
              <a:r>
                <a:rPr lang="en-US" sz="1100" b="0" i="0">
                  <a:latin typeface="Cambria Math" panose="02040503050406030204" pitchFamily="18" charset="0"/>
                </a:rPr>
                <a:t>〖≪10〗^(−15) 𝑚</a:t>
              </a:r>
              <a:endParaRPr lang="en-US" sz="1100" dirty="0"/>
            </a:p>
          </dgm:t>
        </dgm:pt>
      </mc:Fallback>
    </mc:AlternateContent>
    <dgm:pt modelId="{3D86B03C-9675-42F3-A8A0-143AFEA67212}" type="parTrans" cxnId="{7EB88ECD-F542-41A9-8395-F20971395D9E}">
      <dgm:prSet/>
      <dgm:spPr/>
      <dgm:t>
        <a:bodyPr/>
        <a:lstStyle/>
        <a:p>
          <a:endParaRPr lang="en-US"/>
        </a:p>
      </dgm:t>
    </dgm:pt>
    <dgm:pt modelId="{2B258CF2-3E74-4A1C-8AC4-689007F3170B}" type="sibTrans" cxnId="{7EB88ECD-F542-41A9-8395-F20971395D9E}">
      <dgm:prSet/>
      <dgm:spPr/>
      <dgm:t>
        <a:bodyPr/>
        <a:lstStyle/>
        <a:p>
          <a:endParaRPr lang="en-US"/>
        </a:p>
      </dgm:t>
    </dgm:pt>
    <dgm:pt modelId="{B2C32D18-E030-488A-B532-BE398D09FCB3}">
      <dgm:prSet phldrT="[Text]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ko-KR" altLang="en-US" dirty="0" err="1"/>
            <a:t>강입자</a:t>
          </a:r>
          <a:r>
            <a:rPr lang="en-US" altLang="ko-KR" dirty="0"/>
            <a:t>, </a:t>
          </a:r>
          <a:r>
            <a:rPr lang="ko-KR" altLang="en-US" dirty="0" err="1"/>
            <a:t>경입자</a:t>
          </a:r>
          <a:r>
            <a:rPr lang="en-US" altLang="ko-KR" dirty="0"/>
            <a:t>, </a:t>
          </a:r>
          <a:r>
            <a:rPr lang="ko-KR" altLang="en-US" dirty="0"/>
            <a:t>감마선</a:t>
          </a:r>
          <a:r>
            <a:rPr lang="en-US" altLang="ko-KR" dirty="0"/>
            <a:t>, </a:t>
          </a:r>
          <a:r>
            <a:rPr lang="ko-KR" altLang="en-US" dirty="0" err="1"/>
            <a:t>뮤온</a:t>
          </a:r>
          <a:endParaRPr lang="en-US" dirty="0"/>
        </a:p>
      </dgm:t>
    </dgm:pt>
    <dgm:pt modelId="{3284F467-35E0-4663-BDB8-C05D6EE62688}" type="parTrans" cxnId="{7CFE9BDB-5B39-4FB1-9350-5F7DCB28F7D6}">
      <dgm:prSet/>
      <dgm:spPr/>
      <dgm:t>
        <a:bodyPr/>
        <a:lstStyle/>
        <a:p>
          <a:endParaRPr lang="en-US"/>
        </a:p>
      </dgm:t>
    </dgm:pt>
    <dgm:pt modelId="{B79E7F81-6153-45B0-B34E-ECB29939924C}" type="sibTrans" cxnId="{7CFE9BDB-5B39-4FB1-9350-5F7DCB28F7D6}">
      <dgm:prSet/>
      <dgm:spPr/>
      <dgm:t>
        <a:bodyPr/>
        <a:lstStyle/>
        <a:p>
          <a:endParaRPr lang="en-US"/>
        </a:p>
      </dgm:t>
    </dgm:pt>
    <dgm:pt modelId="{07DCD28C-F6FD-42EA-B9C5-E1EED51917F8}">
      <dgm:prSet phldrT="[Text]"/>
      <dgm:spPr/>
      <dgm:t>
        <a:bodyPr/>
        <a:lstStyle/>
        <a:p>
          <a:r>
            <a:rPr lang="ko-KR" altLang="en-US" b="1" dirty="0"/>
            <a:t>검출기 신호</a:t>
          </a:r>
          <a:endParaRPr lang="en-US" b="1" dirty="0"/>
        </a:p>
      </dgm:t>
    </dgm:pt>
    <dgm:pt modelId="{5A65864B-3044-4F88-9909-A2D0497DF2B9}" type="parTrans" cxnId="{A1246940-A30A-47B1-AF98-1C59D10E3325}">
      <dgm:prSet/>
      <dgm:spPr/>
      <dgm:t>
        <a:bodyPr/>
        <a:lstStyle/>
        <a:p>
          <a:endParaRPr lang="en-US"/>
        </a:p>
      </dgm:t>
    </dgm:pt>
    <dgm:pt modelId="{4C85E137-92A3-4C5F-8475-6BCD8882939C}" type="sibTrans" cxnId="{A1246940-A30A-47B1-AF98-1C59D10E3325}">
      <dgm:prSet/>
      <dgm:spPr/>
      <dgm:t>
        <a:bodyPr/>
        <a:lstStyle/>
        <a:p>
          <a:endParaRPr lang="en-US"/>
        </a:p>
      </dgm:t>
    </dgm:pt>
    <dgm:pt modelId="{99C25021-9D83-4CAC-8A90-A226FBED88B0}">
      <dgm:prSet phldrT="[Text]" custT="1"/>
      <dgm:spPr/>
      <dgm:t>
        <a:bodyPr/>
        <a:lstStyle/>
        <a:p>
          <a:r>
            <a:rPr lang="ko-KR" altLang="en-US" sz="1200" dirty="0"/>
            <a:t>직접 관측 불가능</a:t>
          </a:r>
          <a:endParaRPr lang="en-US" sz="1200" dirty="0"/>
        </a:p>
      </dgm:t>
    </dgm:pt>
    <dgm:pt modelId="{87B394B1-E5F7-4CBD-8A5D-A39CF9FAFDA8}" type="parTrans" cxnId="{83B74C91-A7CE-408B-AAF0-497328A3B81E}">
      <dgm:prSet/>
      <dgm:spPr/>
      <dgm:t>
        <a:bodyPr/>
        <a:lstStyle/>
        <a:p>
          <a:endParaRPr lang="en-US"/>
        </a:p>
      </dgm:t>
    </dgm:pt>
    <dgm:pt modelId="{0BA24BE0-D1C5-4FA2-9738-CE10528A80BE}" type="sibTrans" cxnId="{83B74C91-A7CE-408B-AAF0-497328A3B81E}">
      <dgm:prSet/>
      <dgm:spPr/>
      <dgm:t>
        <a:bodyPr/>
        <a:lstStyle/>
        <a:p>
          <a:endParaRPr lang="en-US"/>
        </a:p>
      </dgm:t>
    </dgm:pt>
    <dgm:pt modelId="{E8DB2078-9553-47CC-905C-B9B8E82DB38B}">
      <dgm:prSet phldrT="[Text]"/>
      <dgm:spPr/>
      <dgm:t>
        <a:bodyPr/>
        <a:lstStyle/>
        <a:p>
          <a:r>
            <a:rPr lang="ko-KR" altLang="en-US" sz="1100" dirty="0"/>
            <a:t>불안정한 입자 </a:t>
          </a:r>
          <a:r>
            <a:rPr lang="en-US" altLang="ko-KR" sz="1100" dirty="0"/>
            <a:t>(</a:t>
          </a:r>
          <a:r>
            <a:rPr lang="ko-KR" altLang="en-US" sz="1100" dirty="0"/>
            <a:t>힉스</a:t>
          </a:r>
          <a:r>
            <a:rPr lang="en-US" altLang="ko-KR" sz="1100" dirty="0"/>
            <a:t>, </a:t>
          </a:r>
          <a:r>
            <a:rPr lang="ko-KR" altLang="en-US" sz="1100" dirty="0"/>
            <a:t>탑</a:t>
          </a:r>
          <a:r>
            <a:rPr lang="en-US" altLang="ko-KR" sz="1100" dirty="0"/>
            <a:t>, ..)</a:t>
          </a:r>
          <a:endParaRPr lang="en-US" sz="1100" dirty="0"/>
        </a:p>
      </dgm:t>
    </dgm:pt>
    <dgm:pt modelId="{E16F6A20-B3EF-4BF0-8965-B3A6B28595FE}" type="parTrans" cxnId="{7D6D7771-FCB1-48A0-AD4A-A04D36449A4B}">
      <dgm:prSet/>
      <dgm:spPr/>
      <dgm:t>
        <a:bodyPr/>
        <a:lstStyle/>
        <a:p>
          <a:endParaRPr lang="en-US"/>
        </a:p>
      </dgm:t>
    </dgm:pt>
    <dgm:pt modelId="{70797522-E1ED-4F37-84EF-E0BACB5FEEBB}" type="sibTrans" cxnId="{7D6D7771-FCB1-48A0-AD4A-A04D36449A4B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0A15B6A3-057D-4ACE-B4FA-D8C565276445}">
          <dgm:prSet phldrT="[Text]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p>
                      <m:sSupPr>
                        <m:ctrlPr>
                          <a:rPr lang="en-US" sz="11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100" b="0" i="1" dirty="0" smtClean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110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100" i="1" dirty="0" smtClean="0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sz="11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11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100" b="0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m:oMathPara>
              </a14:m>
              <a:endParaRPr lang="en-US" sz="1100" dirty="0"/>
            </a:p>
          </dgm:t>
        </dgm:pt>
      </mc:Choice>
      <mc:Fallback xmlns="">
        <dgm:pt modelId="{0A15B6A3-057D-4ACE-B4FA-D8C565276445}">
          <dgm:prSet phldrT="[Text]"/>
          <dgm:spPr/>
          <dgm:t>
            <a:bodyPr/>
            <a:lstStyle/>
            <a:p>
              <a:r>
                <a:rPr lang="en-US" sz="1100" b="0" i="0" dirty="0">
                  <a:latin typeface="Cambria Math" panose="02040503050406030204" pitchFamily="18" charset="0"/>
                </a:rPr>
                <a:t>〖&lt;</a:t>
              </a:r>
              <a:r>
                <a:rPr lang="en-US" sz="1100" i="0" dirty="0">
                  <a:latin typeface="Cambria Math" panose="02040503050406030204" pitchFamily="18" charset="0"/>
                </a:rPr>
                <a:t>10</a:t>
              </a:r>
              <a:r>
                <a:rPr lang="en-US" sz="1100" b="0" i="0" dirty="0">
                  <a:latin typeface="Cambria Math" panose="02040503050406030204" pitchFamily="18" charset="0"/>
                </a:rPr>
                <a:t>〗^(</a:t>
              </a:r>
              <a:r>
                <a:rPr lang="en-US" sz="1100" i="0" dirty="0">
                  <a:latin typeface="Cambria Math" panose="02040503050406030204" pitchFamily="18" charset="0"/>
                </a:rPr>
                <a:t>−2</a:t>
              </a:r>
              <a:r>
                <a:rPr lang="en-US" sz="1100" b="0" i="0" dirty="0">
                  <a:latin typeface="Cambria Math" panose="02040503050406030204" pitchFamily="18" charset="0"/>
                </a:rPr>
                <a:t>0)  𝑠</a:t>
              </a:r>
              <a:endParaRPr lang="en-US" sz="1100" dirty="0"/>
            </a:p>
          </dgm:t>
        </dgm:pt>
      </mc:Fallback>
    </mc:AlternateContent>
    <dgm:pt modelId="{1627A60C-9289-451C-BF40-8728ED947954}" type="parTrans" cxnId="{39DEBF1A-CB1D-4554-9B5E-606B7A0554F3}">
      <dgm:prSet/>
      <dgm:spPr/>
      <dgm:t>
        <a:bodyPr/>
        <a:lstStyle/>
        <a:p>
          <a:endParaRPr lang="en-US"/>
        </a:p>
      </dgm:t>
    </dgm:pt>
    <dgm:pt modelId="{7C80A151-480A-4B59-8268-2EE5D8627389}" type="sibTrans" cxnId="{39DEBF1A-CB1D-4554-9B5E-606B7A0554F3}">
      <dgm:prSet/>
      <dgm:spPr/>
      <dgm:t>
        <a:bodyPr/>
        <a:lstStyle/>
        <a:p>
          <a:endParaRPr lang="en-US"/>
        </a:p>
      </dgm:t>
    </dgm:pt>
    <dgm:pt modelId="{3CB371FF-1FBE-4435-B12D-4B2B6712EBAE}">
      <dgm:prSet phldrT="[Text]"/>
      <dgm:spPr/>
      <dgm:t>
        <a:bodyPr/>
        <a:lstStyle/>
        <a:p>
          <a:r>
            <a:rPr lang="ko-KR" altLang="en-US" b="1" dirty="0"/>
            <a:t>데이터 저장</a:t>
          </a:r>
          <a:endParaRPr lang="en-US" b="1" dirty="0"/>
        </a:p>
      </dgm:t>
    </dgm:pt>
    <dgm:pt modelId="{EA46CA0E-4EBB-49E5-BE65-7E995D0DE09D}" type="parTrans" cxnId="{A72C97D3-FC66-4B61-A5F8-30D85529A85B}">
      <dgm:prSet/>
      <dgm:spPr/>
      <dgm:t>
        <a:bodyPr/>
        <a:lstStyle/>
        <a:p>
          <a:endParaRPr lang="en-US"/>
        </a:p>
      </dgm:t>
    </dgm:pt>
    <dgm:pt modelId="{DD66CD08-821E-46E5-8329-7E66D9589AD6}" type="sibTrans" cxnId="{A72C97D3-FC66-4B61-A5F8-30D85529A85B}">
      <dgm:prSet/>
      <dgm:spPr/>
      <dgm:t>
        <a:bodyPr/>
        <a:lstStyle/>
        <a:p>
          <a:endParaRPr lang="en-US"/>
        </a:p>
      </dgm:t>
    </dgm:pt>
    <dgm:pt modelId="{5225ACF0-879A-4399-A8F2-70EA5BE353F7}" type="pres">
      <dgm:prSet presAssocID="{6083DDFC-6ABE-4FF0-855F-CD8AAFCCA51E}" presName="rootnode" presStyleCnt="0">
        <dgm:presLayoutVars>
          <dgm:chMax/>
          <dgm:chPref/>
          <dgm:dir/>
          <dgm:animLvl val="lvl"/>
        </dgm:presLayoutVars>
      </dgm:prSet>
      <dgm:spPr/>
    </dgm:pt>
    <dgm:pt modelId="{FDDF04AB-3E14-49A8-A79A-093C2C73E1A3}" type="pres">
      <dgm:prSet presAssocID="{296B8244-E9CA-4118-951B-2A1AC9D8D46F}" presName="composite" presStyleCnt="0"/>
      <dgm:spPr/>
    </dgm:pt>
    <dgm:pt modelId="{235A178D-0DAA-45D7-A0D4-DA101B4FD765}" type="pres">
      <dgm:prSet presAssocID="{296B8244-E9CA-4118-951B-2A1AC9D8D46F}" presName="bentUpArrow1" presStyleLbl="alignImgPlace1" presStyleIdx="0" presStyleCnt="4" custLinFactNeighborX="3556" custLinFactNeighborY="1844"/>
      <dgm:spPr/>
    </dgm:pt>
    <dgm:pt modelId="{9AFB3C2C-6927-4BAF-ADAB-DB676CA590A4}" type="pres">
      <dgm:prSet presAssocID="{296B8244-E9CA-4118-951B-2A1AC9D8D46F}" presName="ParentText" presStyleLbl="node1" presStyleIdx="0" presStyleCnt="5" custScaleX="109164">
        <dgm:presLayoutVars>
          <dgm:chMax val="1"/>
          <dgm:chPref val="1"/>
          <dgm:bulletEnabled val="1"/>
        </dgm:presLayoutVars>
      </dgm:prSet>
      <dgm:spPr/>
    </dgm:pt>
    <dgm:pt modelId="{6806957E-6450-49CC-AAD3-EFE551E85B31}" type="pres">
      <dgm:prSet presAssocID="{296B8244-E9CA-4118-951B-2A1AC9D8D46F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FF2FD230-81F4-41A7-BA4C-E91635C82A6B}" type="pres">
      <dgm:prSet presAssocID="{CADD94F8-7949-499D-B8A0-5AD630F0B260}" presName="sibTrans" presStyleCnt="0"/>
      <dgm:spPr/>
    </dgm:pt>
    <dgm:pt modelId="{B45C93E3-A1B9-423D-883C-BAA07AC6FB53}" type="pres">
      <dgm:prSet presAssocID="{E8DB2078-9553-47CC-905C-B9B8E82DB38B}" presName="composite" presStyleCnt="0"/>
      <dgm:spPr/>
    </dgm:pt>
    <dgm:pt modelId="{090FB785-A7DB-4CB0-B281-23EF223E63A8}" type="pres">
      <dgm:prSet presAssocID="{E8DB2078-9553-47CC-905C-B9B8E82DB38B}" presName="bentUpArrow1" presStyleLbl="alignImgPlace1" presStyleIdx="1" presStyleCnt="4"/>
      <dgm:spPr/>
    </dgm:pt>
    <dgm:pt modelId="{C5C53737-8131-459A-9BF5-938DE0FD45F3}" type="pres">
      <dgm:prSet presAssocID="{E8DB2078-9553-47CC-905C-B9B8E82DB38B}" presName="ParentText" presStyleLbl="node1" presStyleIdx="1" presStyleCnt="5">
        <dgm:presLayoutVars>
          <dgm:chMax val="1"/>
          <dgm:chPref val="1"/>
          <dgm:bulletEnabled val="1"/>
        </dgm:presLayoutVars>
      </dgm:prSet>
      <dgm:spPr/>
    </dgm:pt>
    <dgm:pt modelId="{EE8C82D7-F6F8-40C3-9FE8-607C84997A15}" type="pres">
      <dgm:prSet presAssocID="{E8DB2078-9553-47CC-905C-B9B8E82DB38B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FA11E6D5-FE2A-489E-818F-6ED4D36D26E9}" type="pres">
      <dgm:prSet presAssocID="{70797522-E1ED-4F37-84EF-E0BACB5FEEBB}" presName="sibTrans" presStyleCnt="0"/>
      <dgm:spPr/>
    </dgm:pt>
    <dgm:pt modelId="{3E2054EC-8661-4D82-BB06-C837AF80D8EA}" type="pres">
      <dgm:prSet presAssocID="{B2C32D18-E030-488A-B532-BE398D09FCB3}" presName="composite" presStyleCnt="0"/>
      <dgm:spPr/>
    </dgm:pt>
    <dgm:pt modelId="{66DC190D-0415-487B-A755-1728D6CAEF62}" type="pres">
      <dgm:prSet presAssocID="{B2C32D18-E030-488A-B532-BE398D09FCB3}" presName="bentUpArrow1" presStyleLbl="alignImgPlace1" presStyleIdx="2" presStyleCnt="4"/>
      <dgm:spPr/>
    </dgm:pt>
    <dgm:pt modelId="{85D016CA-B1C6-4952-83CD-9153D7450405}" type="pres">
      <dgm:prSet presAssocID="{B2C32D18-E030-488A-B532-BE398D09FCB3}" presName="ParentText" presStyleLbl="node1" presStyleIdx="2" presStyleCnt="5">
        <dgm:presLayoutVars>
          <dgm:chMax val="1"/>
          <dgm:chPref val="1"/>
          <dgm:bulletEnabled val="1"/>
        </dgm:presLayoutVars>
      </dgm:prSet>
      <dgm:spPr/>
    </dgm:pt>
    <dgm:pt modelId="{36631CF5-4498-4DD2-B391-444DA1A693C0}" type="pres">
      <dgm:prSet presAssocID="{B2C32D18-E030-488A-B532-BE398D09FCB3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D582A9B7-378B-463E-B34B-6AED8DDC5DAF}" type="pres">
      <dgm:prSet presAssocID="{B79E7F81-6153-45B0-B34E-ECB29939924C}" presName="sibTrans" presStyleCnt="0"/>
      <dgm:spPr/>
    </dgm:pt>
    <dgm:pt modelId="{975D0F88-7342-4ABA-A18C-177E5DAC1054}" type="pres">
      <dgm:prSet presAssocID="{07DCD28C-F6FD-42EA-B9C5-E1EED51917F8}" presName="composite" presStyleCnt="0"/>
      <dgm:spPr/>
    </dgm:pt>
    <dgm:pt modelId="{A39C3AC2-A00B-45C9-8DC8-B1B490CC2247}" type="pres">
      <dgm:prSet presAssocID="{07DCD28C-F6FD-42EA-B9C5-E1EED51917F8}" presName="bentUpArrow1" presStyleLbl="alignImgPlace1" presStyleIdx="3" presStyleCnt="4"/>
      <dgm:spPr/>
    </dgm:pt>
    <dgm:pt modelId="{7DB62750-C1E5-4E30-94F1-4F9E07CEAA6C}" type="pres">
      <dgm:prSet presAssocID="{07DCD28C-F6FD-42EA-B9C5-E1EED51917F8}" presName="ParentText" presStyleLbl="node1" presStyleIdx="3" presStyleCnt="5">
        <dgm:presLayoutVars>
          <dgm:chMax val="1"/>
          <dgm:chPref val="1"/>
          <dgm:bulletEnabled val="1"/>
        </dgm:presLayoutVars>
      </dgm:prSet>
      <dgm:spPr/>
    </dgm:pt>
    <dgm:pt modelId="{3A41CC3A-2B74-4EEE-8F8E-7188C9529F9E}" type="pres">
      <dgm:prSet presAssocID="{07DCD28C-F6FD-42EA-B9C5-E1EED51917F8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93E5D072-36E2-448F-98E3-0EDFA5CC5D51}" type="pres">
      <dgm:prSet presAssocID="{4C85E137-92A3-4C5F-8475-6BCD8882939C}" presName="sibTrans" presStyleCnt="0"/>
      <dgm:spPr/>
    </dgm:pt>
    <dgm:pt modelId="{B9388849-8D52-482A-9372-9E851675122A}" type="pres">
      <dgm:prSet presAssocID="{3CB371FF-1FBE-4435-B12D-4B2B6712EBAE}" presName="composite" presStyleCnt="0"/>
      <dgm:spPr/>
    </dgm:pt>
    <dgm:pt modelId="{6BD90CE2-FC5E-4370-9A2B-4B219BA985B9}" type="pres">
      <dgm:prSet presAssocID="{3CB371FF-1FBE-4435-B12D-4B2B6712EBAE}" presName="ParentText" presStyleLbl="node1" presStyleIdx="4" presStyleCnt="5">
        <dgm:presLayoutVars>
          <dgm:chMax val="1"/>
          <dgm:chPref val="1"/>
          <dgm:bulletEnabled val="1"/>
        </dgm:presLayoutVars>
      </dgm:prSet>
      <dgm:spPr/>
    </dgm:pt>
  </dgm:ptLst>
  <dgm:cxnLst>
    <dgm:cxn modelId="{8628DA0F-2B19-46C4-B765-B12FE0653F69}" type="presOf" srcId="{6083DDFC-6ABE-4FF0-855F-CD8AAFCCA51E}" destId="{5225ACF0-879A-4399-A8F2-70EA5BE353F7}" srcOrd="0" destOrd="0" presId="urn:microsoft.com/office/officeart/2005/8/layout/StepDownProcess"/>
    <dgm:cxn modelId="{39DEBF1A-CB1D-4554-9B5E-606B7A0554F3}" srcId="{E8DB2078-9553-47CC-905C-B9B8E82DB38B}" destId="{0A15B6A3-057D-4ACE-B4FA-D8C565276445}" srcOrd="0" destOrd="0" parTransId="{1627A60C-9289-451C-BF40-8728ED947954}" sibTransId="{7C80A151-480A-4B59-8268-2EE5D8627389}"/>
    <dgm:cxn modelId="{A1246940-A30A-47B1-AF98-1C59D10E3325}" srcId="{6083DDFC-6ABE-4FF0-855F-CD8AAFCCA51E}" destId="{07DCD28C-F6FD-42EA-B9C5-E1EED51917F8}" srcOrd="3" destOrd="0" parTransId="{5A65864B-3044-4F88-9909-A2D0497DF2B9}" sibTransId="{4C85E137-92A3-4C5F-8475-6BCD8882939C}"/>
    <dgm:cxn modelId="{A8B08F5B-E420-4D36-9C8E-73A22F76E281}" type="presOf" srcId="{3CB371FF-1FBE-4435-B12D-4B2B6712EBAE}" destId="{6BD90CE2-FC5E-4370-9A2B-4B219BA985B9}" srcOrd="0" destOrd="0" presId="urn:microsoft.com/office/officeart/2005/8/layout/StepDownProcess"/>
    <dgm:cxn modelId="{7F5A055C-C809-4CB6-9769-A8CD1ACE2AB3}" type="presOf" srcId="{B2C32D18-E030-488A-B532-BE398D09FCB3}" destId="{85D016CA-B1C6-4952-83CD-9153D7450405}" srcOrd="0" destOrd="0" presId="urn:microsoft.com/office/officeart/2005/8/layout/StepDownProcess"/>
    <dgm:cxn modelId="{7D6D7771-FCB1-48A0-AD4A-A04D36449A4B}" srcId="{6083DDFC-6ABE-4FF0-855F-CD8AAFCCA51E}" destId="{E8DB2078-9553-47CC-905C-B9B8E82DB38B}" srcOrd="1" destOrd="0" parTransId="{E16F6A20-B3EF-4BF0-8965-B3A6B28595FE}" sibTransId="{70797522-E1ED-4F37-84EF-E0BACB5FEEBB}"/>
    <dgm:cxn modelId="{BDEB1372-BE20-449B-84E5-E630A4F85AF0}" type="presOf" srcId="{99C25021-9D83-4CAC-8A90-A226FBED88B0}" destId="{6806957E-6450-49CC-AAD3-EFE551E85B31}" srcOrd="0" destOrd="0" presId="urn:microsoft.com/office/officeart/2005/8/layout/StepDownProcess"/>
    <dgm:cxn modelId="{06FC6487-A738-4CC2-AABC-3997266DF3C1}" type="presOf" srcId="{07DCD28C-F6FD-42EA-B9C5-E1EED51917F8}" destId="{7DB62750-C1E5-4E30-94F1-4F9E07CEAA6C}" srcOrd="0" destOrd="0" presId="urn:microsoft.com/office/officeart/2005/8/layout/StepDownProcess"/>
    <dgm:cxn modelId="{83B74C91-A7CE-408B-AAF0-497328A3B81E}" srcId="{296B8244-E9CA-4118-951B-2A1AC9D8D46F}" destId="{99C25021-9D83-4CAC-8A90-A226FBED88B0}" srcOrd="0" destOrd="0" parTransId="{87B394B1-E5F7-4CBD-8A5D-A39CF9FAFDA8}" sibTransId="{0BA24BE0-D1C5-4FA2-9738-CE10528A80BE}"/>
    <dgm:cxn modelId="{A0AFCABE-132B-4D98-B945-AC3B4BAB38CE}" type="presOf" srcId="{0A15B6A3-057D-4ACE-B4FA-D8C565276445}" destId="{EE8C82D7-F6F8-40C3-9FE8-607C84997A15}" srcOrd="0" destOrd="0" presId="urn:microsoft.com/office/officeart/2005/8/layout/StepDownProcess"/>
    <dgm:cxn modelId="{F33D2CC4-DFBC-47EA-9C92-39746C7AB00D}" type="presOf" srcId="{296B8244-E9CA-4118-951B-2A1AC9D8D46F}" destId="{9AFB3C2C-6927-4BAF-ADAB-DB676CA590A4}" srcOrd="0" destOrd="0" presId="urn:microsoft.com/office/officeart/2005/8/layout/StepDownProcess"/>
    <dgm:cxn modelId="{7EB88ECD-F542-41A9-8395-F20971395D9E}" srcId="{296B8244-E9CA-4118-951B-2A1AC9D8D46F}" destId="{3049E782-435B-48D6-880C-136509B30313}" srcOrd="1" destOrd="0" parTransId="{3D86B03C-9675-42F3-A8A0-143AFEA67212}" sibTransId="{2B258CF2-3E74-4A1C-8AC4-689007F3170B}"/>
    <dgm:cxn modelId="{A72C97D3-FC66-4B61-A5F8-30D85529A85B}" srcId="{6083DDFC-6ABE-4FF0-855F-CD8AAFCCA51E}" destId="{3CB371FF-1FBE-4435-B12D-4B2B6712EBAE}" srcOrd="4" destOrd="0" parTransId="{EA46CA0E-4EBB-49E5-BE65-7E995D0DE09D}" sibTransId="{DD66CD08-821E-46E5-8329-7E66D9589AD6}"/>
    <dgm:cxn modelId="{7CFE9BDB-5B39-4FB1-9350-5F7DCB28F7D6}" srcId="{6083DDFC-6ABE-4FF0-855F-CD8AAFCCA51E}" destId="{B2C32D18-E030-488A-B532-BE398D09FCB3}" srcOrd="2" destOrd="0" parTransId="{3284F467-35E0-4663-BDB8-C05D6EE62688}" sibTransId="{B79E7F81-6153-45B0-B34E-ECB29939924C}"/>
    <dgm:cxn modelId="{7A799ADC-64AA-44FF-A92D-87F4E3896847}" type="presOf" srcId="{3049E782-435B-48D6-880C-136509B30313}" destId="{6806957E-6450-49CC-AAD3-EFE551E85B31}" srcOrd="0" destOrd="1" presId="urn:microsoft.com/office/officeart/2005/8/layout/StepDownProcess"/>
    <dgm:cxn modelId="{8A585CF1-278C-4B73-BBA5-EC9B7D21E397}" type="presOf" srcId="{E8DB2078-9553-47CC-905C-B9B8E82DB38B}" destId="{C5C53737-8131-459A-9BF5-938DE0FD45F3}" srcOrd="0" destOrd="0" presId="urn:microsoft.com/office/officeart/2005/8/layout/StepDownProcess"/>
    <dgm:cxn modelId="{3F51BBF4-6051-44A1-A597-03862A7F1953}" srcId="{6083DDFC-6ABE-4FF0-855F-CD8AAFCCA51E}" destId="{296B8244-E9CA-4118-951B-2A1AC9D8D46F}" srcOrd="0" destOrd="0" parTransId="{B67E7BE1-1257-435C-9430-CC6CC6DE9BBB}" sibTransId="{CADD94F8-7949-499D-B8A0-5AD630F0B260}"/>
    <dgm:cxn modelId="{70B08180-F1F3-40B3-9295-3A63524A1116}" type="presParOf" srcId="{5225ACF0-879A-4399-A8F2-70EA5BE353F7}" destId="{FDDF04AB-3E14-49A8-A79A-093C2C73E1A3}" srcOrd="0" destOrd="0" presId="urn:microsoft.com/office/officeart/2005/8/layout/StepDownProcess"/>
    <dgm:cxn modelId="{8EBF6288-31BF-493B-9A65-0C9D448A02A8}" type="presParOf" srcId="{FDDF04AB-3E14-49A8-A79A-093C2C73E1A3}" destId="{235A178D-0DAA-45D7-A0D4-DA101B4FD765}" srcOrd="0" destOrd="0" presId="urn:microsoft.com/office/officeart/2005/8/layout/StepDownProcess"/>
    <dgm:cxn modelId="{3883A5D7-382E-4B13-9190-BD43BE0E7805}" type="presParOf" srcId="{FDDF04AB-3E14-49A8-A79A-093C2C73E1A3}" destId="{9AFB3C2C-6927-4BAF-ADAB-DB676CA590A4}" srcOrd="1" destOrd="0" presId="urn:microsoft.com/office/officeart/2005/8/layout/StepDownProcess"/>
    <dgm:cxn modelId="{083A364F-4E49-4D86-9AB5-3F231CEA878C}" type="presParOf" srcId="{FDDF04AB-3E14-49A8-A79A-093C2C73E1A3}" destId="{6806957E-6450-49CC-AAD3-EFE551E85B31}" srcOrd="2" destOrd="0" presId="urn:microsoft.com/office/officeart/2005/8/layout/StepDownProcess"/>
    <dgm:cxn modelId="{041ACBEC-F428-4C53-AA00-E9FB1C7F21BD}" type="presParOf" srcId="{5225ACF0-879A-4399-A8F2-70EA5BE353F7}" destId="{FF2FD230-81F4-41A7-BA4C-E91635C82A6B}" srcOrd="1" destOrd="0" presId="urn:microsoft.com/office/officeart/2005/8/layout/StepDownProcess"/>
    <dgm:cxn modelId="{3B451CF4-8616-4C71-A59B-2D593DA76251}" type="presParOf" srcId="{5225ACF0-879A-4399-A8F2-70EA5BE353F7}" destId="{B45C93E3-A1B9-423D-883C-BAA07AC6FB53}" srcOrd="2" destOrd="0" presId="urn:microsoft.com/office/officeart/2005/8/layout/StepDownProcess"/>
    <dgm:cxn modelId="{8B3B2AD5-750E-4671-A09E-C8D06994B0BF}" type="presParOf" srcId="{B45C93E3-A1B9-423D-883C-BAA07AC6FB53}" destId="{090FB785-A7DB-4CB0-B281-23EF223E63A8}" srcOrd="0" destOrd="0" presId="urn:microsoft.com/office/officeart/2005/8/layout/StepDownProcess"/>
    <dgm:cxn modelId="{DEAA1121-E73F-47D4-A00E-7707E740A306}" type="presParOf" srcId="{B45C93E3-A1B9-423D-883C-BAA07AC6FB53}" destId="{C5C53737-8131-459A-9BF5-938DE0FD45F3}" srcOrd="1" destOrd="0" presId="urn:microsoft.com/office/officeart/2005/8/layout/StepDownProcess"/>
    <dgm:cxn modelId="{E257E14B-78EE-4DC4-8E74-3DC9C44E2368}" type="presParOf" srcId="{B45C93E3-A1B9-423D-883C-BAA07AC6FB53}" destId="{EE8C82D7-F6F8-40C3-9FE8-607C84997A15}" srcOrd="2" destOrd="0" presId="urn:microsoft.com/office/officeart/2005/8/layout/StepDownProcess"/>
    <dgm:cxn modelId="{59216E64-9941-47AE-97EC-4CE7E133A7A9}" type="presParOf" srcId="{5225ACF0-879A-4399-A8F2-70EA5BE353F7}" destId="{FA11E6D5-FE2A-489E-818F-6ED4D36D26E9}" srcOrd="3" destOrd="0" presId="urn:microsoft.com/office/officeart/2005/8/layout/StepDownProcess"/>
    <dgm:cxn modelId="{33676F78-5B19-4352-B763-61F6E9D14E37}" type="presParOf" srcId="{5225ACF0-879A-4399-A8F2-70EA5BE353F7}" destId="{3E2054EC-8661-4D82-BB06-C837AF80D8EA}" srcOrd="4" destOrd="0" presId="urn:microsoft.com/office/officeart/2005/8/layout/StepDownProcess"/>
    <dgm:cxn modelId="{2A73B77D-EF7A-4868-9711-29AA51F7E9AB}" type="presParOf" srcId="{3E2054EC-8661-4D82-BB06-C837AF80D8EA}" destId="{66DC190D-0415-487B-A755-1728D6CAEF62}" srcOrd="0" destOrd="0" presId="urn:microsoft.com/office/officeart/2005/8/layout/StepDownProcess"/>
    <dgm:cxn modelId="{B9E9AF41-F668-4E36-847B-08E6D7FA5F13}" type="presParOf" srcId="{3E2054EC-8661-4D82-BB06-C837AF80D8EA}" destId="{85D016CA-B1C6-4952-83CD-9153D7450405}" srcOrd="1" destOrd="0" presId="urn:microsoft.com/office/officeart/2005/8/layout/StepDownProcess"/>
    <dgm:cxn modelId="{48D7B576-C5D4-4B7A-B794-4ABDA4EB89BB}" type="presParOf" srcId="{3E2054EC-8661-4D82-BB06-C837AF80D8EA}" destId="{36631CF5-4498-4DD2-B391-444DA1A693C0}" srcOrd="2" destOrd="0" presId="urn:microsoft.com/office/officeart/2005/8/layout/StepDownProcess"/>
    <dgm:cxn modelId="{7EB8E5E7-06B5-479D-8346-43A29482BC0D}" type="presParOf" srcId="{5225ACF0-879A-4399-A8F2-70EA5BE353F7}" destId="{D582A9B7-378B-463E-B34B-6AED8DDC5DAF}" srcOrd="5" destOrd="0" presId="urn:microsoft.com/office/officeart/2005/8/layout/StepDownProcess"/>
    <dgm:cxn modelId="{686FFAF5-48B3-4E59-962C-0F45F2E5802C}" type="presParOf" srcId="{5225ACF0-879A-4399-A8F2-70EA5BE353F7}" destId="{975D0F88-7342-4ABA-A18C-177E5DAC1054}" srcOrd="6" destOrd="0" presId="urn:microsoft.com/office/officeart/2005/8/layout/StepDownProcess"/>
    <dgm:cxn modelId="{01455CF3-73A6-47FF-BC9E-35666B543F31}" type="presParOf" srcId="{975D0F88-7342-4ABA-A18C-177E5DAC1054}" destId="{A39C3AC2-A00B-45C9-8DC8-B1B490CC2247}" srcOrd="0" destOrd="0" presId="urn:microsoft.com/office/officeart/2005/8/layout/StepDownProcess"/>
    <dgm:cxn modelId="{A9391418-00FF-431D-B09F-2F38B3547342}" type="presParOf" srcId="{975D0F88-7342-4ABA-A18C-177E5DAC1054}" destId="{7DB62750-C1E5-4E30-94F1-4F9E07CEAA6C}" srcOrd="1" destOrd="0" presId="urn:microsoft.com/office/officeart/2005/8/layout/StepDownProcess"/>
    <dgm:cxn modelId="{905EEC25-268F-408B-833F-110A8D9FD97C}" type="presParOf" srcId="{975D0F88-7342-4ABA-A18C-177E5DAC1054}" destId="{3A41CC3A-2B74-4EEE-8F8E-7188C9529F9E}" srcOrd="2" destOrd="0" presId="urn:microsoft.com/office/officeart/2005/8/layout/StepDownProcess"/>
    <dgm:cxn modelId="{FD6F57ED-E54A-4131-A605-29E2FD3EFA80}" type="presParOf" srcId="{5225ACF0-879A-4399-A8F2-70EA5BE353F7}" destId="{93E5D072-36E2-448F-98E3-0EDFA5CC5D51}" srcOrd="7" destOrd="0" presId="urn:microsoft.com/office/officeart/2005/8/layout/StepDownProcess"/>
    <dgm:cxn modelId="{A2059DBD-9351-45F9-B85C-2FD815A67C96}" type="presParOf" srcId="{5225ACF0-879A-4399-A8F2-70EA5BE353F7}" destId="{B9388849-8D52-482A-9372-9E851675122A}" srcOrd="8" destOrd="0" presId="urn:microsoft.com/office/officeart/2005/8/layout/StepDownProcess"/>
    <dgm:cxn modelId="{F612E31A-6DA1-4AE7-B14D-DDEEA9A7B9A7}" type="presParOf" srcId="{B9388849-8D52-482A-9372-9E851675122A}" destId="{6BD90CE2-FC5E-4370-9A2B-4B219BA985B9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083DDFC-6ABE-4FF0-855F-CD8AAFCCA51E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296B8244-E9CA-4118-951B-2A1AC9D8D46F}">
      <dgm:prSet phldrT="[Text]"/>
      <dgm:spPr/>
      <dgm:t>
        <a:bodyPr/>
        <a:lstStyle/>
        <a:p>
          <a:r>
            <a:rPr lang="ko-KR" altLang="en-US" dirty="0"/>
            <a:t>쿼크</a:t>
          </a:r>
          <a:r>
            <a:rPr lang="en-US" altLang="ko-KR" dirty="0"/>
            <a:t>, </a:t>
          </a:r>
          <a:r>
            <a:rPr lang="ko-KR" altLang="en-US" dirty="0" err="1"/>
            <a:t>글루온</a:t>
          </a:r>
          <a:r>
            <a:rPr lang="ko-KR" altLang="en-US" dirty="0"/>
            <a:t> 상호작용</a:t>
          </a:r>
          <a:endParaRPr lang="en-US" dirty="0"/>
        </a:p>
      </dgm:t>
    </dgm:pt>
    <dgm:pt modelId="{B67E7BE1-1257-435C-9430-CC6CC6DE9BBB}" type="parTrans" cxnId="{3F51BBF4-6051-44A1-A597-03862A7F1953}">
      <dgm:prSet/>
      <dgm:spPr/>
      <dgm:t>
        <a:bodyPr/>
        <a:lstStyle/>
        <a:p>
          <a:endParaRPr lang="en-US"/>
        </a:p>
      </dgm:t>
    </dgm:pt>
    <dgm:pt modelId="{CADD94F8-7949-499D-B8A0-5AD630F0B260}" type="sibTrans" cxnId="{3F51BBF4-6051-44A1-A597-03862A7F1953}">
      <dgm:prSet/>
      <dgm:spPr/>
      <dgm:t>
        <a:bodyPr/>
        <a:lstStyle/>
        <a:p>
          <a:endParaRPr lang="en-US"/>
        </a:p>
      </dgm:t>
    </dgm:pt>
    <dgm:pt modelId="{3049E782-435B-48D6-880C-136509B30313}">
      <dgm:prSet phldrT="[Text]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3D86B03C-9675-42F3-A8A0-143AFEA67212}" type="parTrans" cxnId="{7EB88ECD-F542-41A9-8395-F20971395D9E}">
      <dgm:prSet/>
      <dgm:spPr/>
      <dgm:t>
        <a:bodyPr/>
        <a:lstStyle/>
        <a:p>
          <a:endParaRPr lang="en-US"/>
        </a:p>
      </dgm:t>
    </dgm:pt>
    <dgm:pt modelId="{2B258CF2-3E74-4A1C-8AC4-689007F3170B}" type="sibTrans" cxnId="{7EB88ECD-F542-41A9-8395-F20971395D9E}">
      <dgm:prSet/>
      <dgm:spPr/>
      <dgm:t>
        <a:bodyPr/>
        <a:lstStyle/>
        <a:p>
          <a:endParaRPr lang="en-US"/>
        </a:p>
      </dgm:t>
    </dgm:pt>
    <dgm:pt modelId="{B2C32D18-E030-488A-B532-BE398D09FCB3}">
      <dgm:prSet phldrT="[Text]"/>
      <dgm:spPr/>
      <dgm:t>
        <a:bodyPr/>
        <a:lstStyle/>
        <a:p>
          <a:r>
            <a:rPr lang="ko-KR" altLang="en-US" dirty="0" err="1"/>
            <a:t>강입자</a:t>
          </a:r>
          <a:r>
            <a:rPr lang="en-US" altLang="ko-KR" dirty="0"/>
            <a:t>, </a:t>
          </a:r>
          <a:r>
            <a:rPr lang="ko-KR" altLang="en-US" dirty="0" err="1"/>
            <a:t>경입자</a:t>
          </a:r>
          <a:r>
            <a:rPr lang="en-US" altLang="ko-KR" dirty="0"/>
            <a:t>, </a:t>
          </a:r>
          <a:r>
            <a:rPr lang="ko-KR" altLang="en-US" dirty="0"/>
            <a:t>감마선</a:t>
          </a:r>
          <a:r>
            <a:rPr lang="en-US" altLang="ko-KR" dirty="0"/>
            <a:t>, </a:t>
          </a:r>
          <a:r>
            <a:rPr lang="ko-KR" altLang="en-US" dirty="0" err="1"/>
            <a:t>뮤온</a:t>
          </a:r>
          <a:endParaRPr lang="en-US" dirty="0"/>
        </a:p>
      </dgm:t>
    </dgm:pt>
    <dgm:pt modelId="{3284F467-35E0-4663-BDB8-C05D6EE62688}" type="parTrans" cxnId="{7CFE9BDB-5B39-4FB1-9350-5F7DCB28F7D6}">
      <dgm:prSet/>
      <dgm:spPr/>
      <dgm:t>
        <a:bodyPr/>
        <a:lstStyle/>
        <a:p>
          <a:endParaRPr lang="en-US"/>
        </a:p>
      </dgm:t>
    </dgm:pt>
    <dgm:pt modelId="{B79E7F81-6153-45B0-B34E-ECB29939924C}" type="sibTrans" cxnId="{7CFE9BDB-5B39-4FB1-9350-5F7DCB28F7D6}">
      <dgm:prSet/>
      <dgm:spPr/>
      <dgm:t>
        <a:bodyPr/>
        <a:lstStyle/>
        <a:p>
          <a:endParaRPr lang="en-US"/>
        </a:p>
      </dgm:t>
    </dgm:pt>
    <dgm:pt modelId="{07DCD28C-F6FD-42EA-B9C5-E1EED51917F8}">
      <dgm:prSet phldrT="[Text]"/>
      <dgm:spPr/>
      <dgm:t>
        <a:bodyPr/>
        <a:lstStyle/>
        <a:p>
          <a:r>
            <a:rPr lang="ko-KR" altLang="en-US" b="1" dirty="0"/>
            <a:t>검출기 신호</a:t>
          </a:r>
          <a:endParaRPr lang="en-US" b="1" dirty="0"/>
        </a:p>
      </dgm:t>
    </dgm:pt>
    <dgm:pt modelId="{5A65864B-3044-4F88-9909-A2D0497DF2B9}" type="parTrans" cxnId="{A1246940-A30A-47B1-AF98-1C59D10E3325}">
      <dgm:prSet/>
      <dgm:spPr/>
      <dgm:t>
        <a:bodyPr/>
        <a:lstStyle/>
        <a:p>
          <a:endParaRPr lang="en-US"/>
        </a:p>
      </dgm:t>
    </dgm:pt>
    <dgm:pt modelId="{4C85E137-92A3-4C5F-8475-6BCD8882939C}" type="sibTrans" cxnId="{A1246940-A30A-47B1-AF98-1C59D10E3325}">
      <dgm:prSet/>
      <dgm:spPr/>
      <dgm:t>
        <a:bodyPr/>
        <a:lstStyle/>
        <a:p>
          <a:endParaRPr lang="en-US"/>
        </a:p>
      </dgm:t>
    </dgm:pt>
    <dgm:pt modelId="{99C25021-9D83-4CAC-8A90-A226FBED88B0}">
      <dgm:prSet phldrT="[Text]" custT="1"/>
      <dgm:spPr>
        <a:blipFill>
          <a:blip xmlns:r="http://schemas.openxmlformats.org/officeDocument/2006/relationships" r:embed="rId1"/>
          <a:stretch>
            <a:fillRect l="-7895" t="-11017" r="-3289" b="-7627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87B394B1-E5F7-4CBD-8A5D-A39CF9FAFDA8}" type="parTrans" cxnId="{83B74C91-A7CE-408B-AAF0-497328A3B81E}">
      <dgm:prSet/>
      <dgm:spPr/>
      <dgm:t>
        <a:bodyPr/>
        <a:lstStyle/>
        <a:p>
          <a:endParaRPr lang="en-US"/>
        </a:p>
      </dgm:t>
    </dgm:pt>
    <dgm:pt modelId="{0BA24BE0-D1C5-4FA2-9738-CE10528A80BE}" type="sibTrans" cxnId="{83B74C91-A7CE-408B-AAF0-497328A3B81E}">
      <dgm:prSet/>
      <dgm:spPr/>
      <dgm:t>
        <a:bodyPr/>
        <a:lstStyle/>
        <a:p>
          <a:endParaRPr lang="en-US"/>
        </a:p>
      </dgm:t>
    </dgm:pt>
    <dgm:pt modelId="{E8DB2078-9553-47CC-905C-B9B8E82DB38B}">
      <dgm:prSet phldrT="[Text]"/>
      <dgm:spPr/>
      <dgm:t>
        <a:bodyPr/>
        <a:lstStyle/>
        <a:p>
          <a:r>
            <a:rPr lang="ko-KR" altLang="en-US" sz="1100" dirty="0"/>
            <a:t>불안정한 입자 </a:t>
          </a:r>
          <a:r>
            <a:rPr lang="en-US" altLang="ko-KR" sz="1100" dirty="0"/>
            <a:t>(</a:t>
          </a:r>
          <a:r>
            <a:rPr lang="ko-KR" altLang="en-US" sz="1100" dirty="0"/>
            <a:t>힉스</a:t>
          </a:r>
          <a:r>
            <a:rPr lang="en-US" altLang="ko-KR" sz="1100" dirty="0"/>
            <a:t>, </a:t>
          </a:r>
          <a:r>
            <a:rPr lang="ko-KR" altLang="en-US" sz="1100" dirty="0"/>
            <a:t>탑</a:t>
          </a:r>
          <a:r>
            <a:rPr lang="en-US" altLang="ko-KR" sz="1100" dirty="0"/>
            <a:t>, ..)</a:t>
          </a:r>
          <a:endParaRPr lang="en-US" sz="1100" dirty="0"/>
        </a:p>
      </dgm:t>
    </dgm:pt>
    <dgm:pt modelId="{E16F6A20-B3EF-4BF0-8965-B3A6B28595FE}" type="parTrans" cxnId="{7D6D7771-FCB1-48A0-AD4A-A04D36449A4B}">
      <dgm:prSet/>
      <dgm:spPr/>
      <dgm:t>
        <a:bodyPr/>
        <a:lstStyle/>
        <a:p>
          <a:endParaRPr lang="en-US"/>
        </a:p>
      </dgm:t>
    </dgm:pt>
    <dgm:pt modelId="{70797522-E1ED-4F37-84EF-E0BACB5FEEBB}" type="sibTrans" cxnId="{7D6D7771-FCB1-48A0-AD4A-A04D36449A4B}">
      <dgm:prSet/>
      <dgm:spPr/>
      <dgm:t>
        <a:bodyPr/>
        <a:lstStyle/>
        <a:p>
          <a:endParaRPr lang="en-US"/>
        </a:p>
      </dgm:t>
    </dgm:pt>
    <dgm:pt modelId="{0A15B6A3-057D-4ACE-B4FA-D8C565276445}">
      <dgm:prSet phldrT="[Text]"/>
      <dgm:spPr>
        <a:blipFill>
          <a:blip xmlns:r="http://schemas.openxmlformats.org/officeDocument/2006/relationships" r:embed="rId2"/>
          <a:stretch>
            <a:fillRect l="-3947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1627A60C-9289-451C-BF40-8728ED947954}" type="parTrans" cxnId="{39DEBF1A-CB1D-4554-9B5E-606B7A0554F3}">
      <dgm:prSet/>
      <dgm:spPr/>
      <dgm:t>
        <a:bodyPr/>
        <a:lstStyle/>
        <a:p>
          <a:endParaRPr lang="en-US"/>
        </a:p>
      </dgm:t>
    </dgm:pt>
    <dgm:pt modelId="{7C80A151-480A-4B59-8268-2EE5D8627389}" type="sibTrans" cxnId="{39DEBF1A-CB1D-4554-9B5E-606B7A0554F3}">
      <dgm:prSet/>
      <dgm:spPr/>
      <dgm:t>
        <a:bodyPr/>
        <a:lstStyle/>
        <a:p>
          <a:endParaRPr lang="en-US"/>
        </a:p>
      </dgm:t>
    </dgm:pt>
    <dgm:pt modelId="{3CB371FF-1FBE-4435-B12D-4B2B6712EBAE}">
      <dgm:prSet phldrT="[Text]"/>
      <dgm:spPr/>
      <dgm:t>
        <a:bodyPr/>
        <a:lstStyle/>
        <a:p>
          <a:r>
            <a:rPr lang="ko-KR" altLang="en-US" b="1" dirty="0"/>
            <a:t>데이터 저장</a:t>
          </a:r>
          <a:endParaRPr lang="en-US" b="1" dirty="0"/>
        </a:p>
      </dgm:t>
    </dgm:pt>
    <dgm:pt modelId="{EA46CA0E-4EBB-49E5-BE65-7E995D0DE09D}" type="parTrans" cxnId="{A72C97D3-FC66-4B61-A5F8-30D85529A85B}">
      <dgm:prSet/>
      <dgm:spPr/>
      <dgm:t>
        <a:bodyPr/>
        <a:lstStyle/>
        <a:p>
          <a:endParaRPr lang="en-US"/>
        </a:p>
      </dgm:t>
    </dgm:pt>
    <dgm:pt modelId="{DD66CD08-821E-46E5-8329-7E66D9589AD6}" type="sibTrans" cxnId="{A72C97D3-FC66-4B61-A5F8-30D85529A85B}">
      <dgm:prSet/>
      <dgm:spPr/>
      <dgm:t>
        <a:bodyPr/>
        <a:lstStyle/>
        <a:p>
          <a:endParaRPr lang="en-US"/>
        </a:p>
      </dgm:t>
    </dgm:pt>
    <dgm:pt modelId="{5225ACF0-879A-4399-A8F2-70EA5BE353F7}" type="pres">
      <dgm:prSet presAssocID="{6083DDFC-6ABE-4FF0-855F-CD8AAFCCA51E}" presName="rootnode" presStyleCnt="0">
        <dgm:presLayoutVars>
          <dgm:chMax/>
          <dgm:chPref/>
          <dgm:dir/>
          <dgm:animLvl val="lvl"/>
        </dgm:presLayoutVars>
      </dgm:prSet>
      <dgm:spPr/>
    </dgm:pt>
    <dgm:pt modelId="{FDDF04AB-3E14-49A8-A79A-093C2C73E1A3}" type="pres">
      <dgm:prSet presAssocID="{296B8244-E9CA-4118-951B-2A1AC9D8D46F}" presName="composite" presStyleCnt="0"/>
      <dgm:spPr/>
    </dgm:pt>
    <dgm:pt modelId="{235A178D-0DAA-45D7-A0D4-DA101B4FD765}" type="pres">
      <dgm:prSet presAssocID="{296B8244-E9CA-4118-951B-2A1AC9D8D46F}" presName="bentUpArrow1" presStyleLbl="alignImgPlace1" presStyleIdx="0" presStyleCnt="4" custLinFactNeighborX="3556" custLinFactNeighborY="1844"/>
      <dgm:spPr/>
    </dgm:pt>
    <dgm:pt modelId="{9AFB3C2C-6927-4BAF-ADAB-DB676CA590A4}" type="pres">
      <dgm:prSet presAssocID="{296B8244-E9CA-4118-951B-2A1AC9D8D46F}" presName="ParentText" presStyleLbl="node1" presStyleIdx="0" presStyleCnt="5" custScaleX="109164">
        <dgm:presLayoutVars>
          <dgm:chMax val="1"/>
          <dgm:chPref val="1"/>
          <dgm:bulletEnabled val="1"/>
        </dgm:presLayoutVars>
      </dgm:prSet>
      <dgm:spPr/>
    </dgm:pt>
    <dgm:pt modelId="{6806957E-6450-49CC-AAD3-EFE551E85B31}" type="pres">
      <dgm:prSet presAssocID="{296B8244-E9CA-4118-951B-2A1AC9D8D46F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FF2FD230-81F4-41A7-BA4C-E91635C82A6B}" type="pres">
      <dgm:prSet presAssocID="{CADD94F8-7949-499D-B8A0-5AD630F0B260}" presName="sibTrans" presStyleCnt="0"/>
      <dgm:spPr/>
    </dgm:pt>
    <dgm:pt modelId="{B45C93E3-A1B9-423D-883C-BAA07AC6FB53}" type="pres">
      <dgm:prSet presAssocID="{E8DB2078-9553-47CC-905C-B9B8E82DB38B}" presName="composite" presStyleCnt="0"/>
      <dgm:spPr/>
    </dgm:pt>
    <dgm:pt modelId="{090FB785-A7DB-4CB0-B281-23EF223E63A8}" type="pres">
      <dgm:prSet presAssocID="{E8DB2078-9553-47CC-905C-B9B8E82DB38B}" presName="bentUpArrow1" presStyleLbl="alignImgPlace1" presStyleIdx="1" presStyleCnt="4"/>
      <dgm:spPr/>
    </dgm:pt>
    <dgm:pt modelId="{C5C53737-8131-459A-9BF5-938DE0FD45F3}" type="pres">
      <dgm:prSet presAssocID="{E8DB2078-9553-47CC-905C-B9B8E82DB38B}" presName="ParentText" presStyleLbl="node1" presStyleIdx="1" presStyleCnt="5">
        <dgm:presLayoutVars>
          <dgm:chMax val="1"/>
          <dgm:chPref val="1"/>
          <dgm:bulletEnabled val="1"/>
        </dgm:presLayoutVars>
      </dgm:prSet>
      <dgm:spPr/>
    </dgm:pt>
    <dgm:pt modelId="{EE8C82D7-F6F8-40C3-9FE8-607C84997A15}" type="pres">
      <dgm:prSet presAssocID="{E8DB2078-9553-47CC-905C-B9B8E82DB38B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FA11E6D5-FE2A-489E-818F-6ED4D36D26E9}" type="pres">
      <dgm:prSet presAssocID="{70797522-E1ED-4F37-84EF-E0BACB5FEEBB}" presName="sibTrans" presStyleCnt="0"/>
      <dgm:spPr/>
    </dgm:pt>
    <dgm:pt modelId="{3E2054EC-8661-4D82-BB06-C837AF80D8EA}" type="pres">
      <dgm:prSet presAssocID="{B2C32D18-E030-488A-B532-BE398D09FCB3}" presName="composite" presStyleCnt="0"/>
      <dgm:spPr/>
    </dgm:pt>
    <dgm:pt modelId="{66DC190D-0415-487B-A755-1728D6CAEF62}" type="pres">
      <dgm:prSet presAssocID="{B2C32D18-E030-488A-B532-BE398D09FCB3}" presName="bentUpArrow1" presStyleLbl="alignImgPlace1" presStyleIdx="2" presStyleCnt="4"/>
      <dgm:spPr/>
    </dgm:pt>
    <dgm:pt modelId="{85D016CA-B1C6-4952-83CD-9153D7450405}" type="pres">
      <dgm:prSet presAssocID="{B2C32D18-E030-488A-B532-BE398D09FCB3}" presName="ParentText" presStyleLbl="node1" presStyleIdx="2" presStyleCnt="5">
        <dgm:presLayoutVars>
          <dgm:chMax val="1"/>
          <dgm:chPref val="1"/>
          <dgm:bulletEnabled val="1"/>
        </dgm:presLayoutVars>
      </dgm:prSet>
      <dgm:spPr/>
    </dgm:pt>
    <dgm:pt modelId="{36631CF5-4498-4DD2-B391-444DA1A693C0}" type="pres">
      <dgm:prSet presAssocID="{B2C32D18-E030-488A-B532-BE398D09FCB3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D582A9B7-378B-463E-B34B-6AED8DDC5DAF}" type="pres">
      <dgm:prSet presAssocID="{B79E7F81-6153-45B0-B34E-ECB29939924C}" presName="sibTrans" presStyleCnt="0"/>
      <dgm:spPr/>
    </dgm:pt>
    <dgm:pt modelId="{975D0F88-7342-4ABA-A18C-177E5DAC1054}" type="pres">
      <dgm:prSet presAssocID="{07DCD28C-F6FD-42EA-B9C5-E1EED51917F8}" presName="composite" presStyleCnt="0"/>
      <dgm:spPr/>
    </dgm:pt>
    <dgm:pt modelId="{A39C3AC2-A00B-45C9-8DC8-B1B490CC2247}" type="pres">
      <dgm:prSet presAssocID="{07DCD28C-F6FD-42EA-B9C5-E1EED51917F8}" presName="bentUpArrow1" presStyleLbl="alignImgPlace1" presStyleIdx="3" presStyleCnt="4"/>
      <dgm:spPr/>
    </dgm:pt>
    <dgm:pt modelId="{7DB62750-C1E5-4E30-94F1-4F9E07CEAA6C}" type="pres">
      <dgm:prSet presAssocID="{07DCD28C-F6FD-42EA-B9C5-E1EED51917F8}" presName="ParentText" presStyleLbl="node1" presStyleIdx="3" presStyleCnt="5">
        <dgm:presLayoutVars>
          <dgm:chMax val="1"/>
          <dgm:chPref val="1"/>
          <dgm:bulletEnabled val="1"/>
        </dgm:presLayoutVars>
      </dgm:prSet>
      <dgm:spPr/>
    </dgm:pt>
    <dgm:pt modelId="{3A41CC3A-2B74-4EEE-8F8E-7188C9529F9E}" type="pres">
      <dgm:prSet presAssocID="{07DCD28C-F6FD-42EA-B9C5-E1EED51917F8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93E5D072-36E2-448F-98E3-0EDFA5CC5D51}" type="pres">
      <dgm:prSet presAssocID="{4C85E137-92A3-4C5F-8475-6BCD8882939C}" presName="sibTrans" presStyleCnt="0"/>
      <dgm:spPr/>
    </dgm:pt>
    <dgm:pt modelId="{B9388849-8D52-482A-9372-9E851675122A}" type="pres">
      <dgm:prSet presAssocID="{3CB371FF-1FBE-4435-B12D-4B2B6712EBAE}" presName="composite" presStyleCnt="0"/>
      <dgm:spPr/>
    </dgm:pt>
    <dgm:pt modelId="{6BD90CE2-FC5E-4370-9A2B-4B219BA985B9}" type="pres">
      <dgm:prSet presAssocID="{3CB371FF-1FBE-4435-B12D-4B2B6712EBAE}" presName="ParentText" presStyleLbl="node1" presStyleIdx="4" presStyleCnt="5">
        <dgm:presLayoutVars>
          <dgm:chMax val="1"/>
          <dgm:chPref val="1"/>
          <dgm:bulletEnabled val="1"/>
        </dgm:presLayoutVars>
      </dgm:prSet>
      <dgm:spPr/>
    </dgm:pt>
  </dgm:ptLst>
  <dgm:cxnLst>
    <dgm:cxn modelId="{8628DA0F-2B19-46C4-B765-B12FE0653F69}" type="presOf" srcId="{6083DDFC-6ABE-4FF0-855F-CD8AAFCCA51E}" destId="{5225ACF0-879A-4399-A8F2-70EA5BE353F7}" srcOrd="0" destOrd="0" presId="urn:microsoft.com/office/officeart/2005/8/layout/StepDownProcess"/>
    <dgm:cxn modelId="{39DEBF1A-CB1D-4554-9B5E-606B7A0554F3}" srcId="{E8DB2078-9553-47CC-905C-B9B8E82DB38B}" destId="{0A15B6A3-057D-4ACE-B4FA-D8C565276445}" srcOrd="0" destOrd="0" parTransId="{1627A60C-9289-451C-BF40-8728ED947954}" sibTransId="{7C80A151-480A-4B59-8268-2EE5D8627389}"/>
    <dgm:cxn modelId="{A1246940-A30A-47B1-AF98-1C59D10E3325}" srcId="{6083DDFC-6ABE-4FF0-855F-CD8AAFCCA51E}" destId="{07DCD28C-F6FD-42EA-B9C5-E1EED51917F8}" srcOrd="3" destOrd="0" parTransId="{5A65864B-3044-4F88-9909-A2D0497DF2B9}" sibTransId="{4C85E137-92A3-4C5F-8475-6BCD8882939C}"/>
    <dgm:cxn modelId="{A8B08F5B-E420-4D36-9C8E-73A22F76E281}" type="presOf" srcId="{3CB371FF-1FBE-4435-B12D-4B2B6712EBAE}" destId="{6BD90CE2-FC5E-4370-9A2B-4B219BA985B9}" srcOrd="0" destOrd="0" presId="urn:microsoft.com/office/officeart/2005/8/layout/StepDownProcess"/>
    <dgm:cxn modelId="{7F5A055C-C809-4CB6-9769-A8CD1ACE2AB3}" type="presOf" srcId="{B2C32D18-E030-488A-B532-BE398D09FCB3}" destId="{85D016CA-B1C6-4952-83CD-9153D7450405}" srcOrd="0" destOrd="0" presId="urn:microsoft.com/office/officeart/2005/8/layout/StepDownProcess"/>
    <dgm:cxn modelId="{7D6D7771-FCB1-48A0-AD4A-A04D36449A4B}" srcId="{6083DDFC-6ABE-4FF0-855F-CD8AAFCCA51E}" destId="{E8DB2078-9553-47CC-905C-B9B8E82DB38B}" srcOrd="1" destOrd="0" parTransId="{E16F6A20-B3EF-4BF0-8965-B3A6B28595FE}" sibTransId="{70797522-E1ED-4F37-84EF-E0BACB5FEEBB}"/>
    <dgm:cxn modelId="{BDEB1372-BE20-449B-84E5-E630A4F85AF0}" type="presOf" srcId="{99C25021-9D83-4CAC-8A90-A226FBED88B0}" destId="{6806957E-6450-49CC-AAD3-EFE551E85B31}" srcOrd="0" destOrd="0" presId="urn:microsoft.com/office/officeart/2005/8/layout/StepDownProcess"/>
    <dgm:cxn modelId="{06FC6487-A738-4CC2-AABC-3997266DF3C1}" type="presOf" srcId="{07DCD28C-F6FD-42EA-B9C5-E1EED51917F8}" destId="{7DB62750-C1E5-4E30-94F1-4F9E07CEAA6C}" srcOrd="0" destOrd="0" presId="urn:microsoft.com/office/officeart/2005/8/layout/StepDownProcess"/>
    <dgm:cxn modelId="{83B74C91-A7CE-408B-AAF0-497328A3B81E}" srcId="{296B8244-E9CA-4118-951B-2A1AC9D8D46F}" destId="{99C25021-9D83-4CAC-8A90-A226FBED88B0}" srcOrd="0" destOrd="0" parTransId="{87B394B1-E5F7-4CBD-8A5D-A39CF9FAFDA8}" sibTransId="{0BA24BE0-D1C5-4FA2-9738-CE10528A80BE}"/>
    <dgm:cxn modelId="{A0AFCABE-132B-4D98-B945-AC3B4BAB38CE}" type="presOf" srcId="{0A15B6A3-057D-4ACE-B4FA-D8C565276445}" destId="{EE8C82D7-F6F8-40C3-9FE8-607C84997A15}" srcOrd="0" destOrd="0" presId="urn:microsoft.com/office/officeart/2005/8/layout/StepDownProcess"/>
    <dgm:cxn modelId="{F33D2CC4-DFBC-47EA-9C92-39746C7AB00D}" type="presOf" srcId="{296B8244-E9CA-4118-951B-2A1AC9D8D46F}" destId="{9AFB3C2C-6927-4BAF-ADAB-DB676CA590A4}" srcOrd="0" destOrd="0" presId="urn:microsoft.com/office/officeart/2005/8/layout/StepDownProcess"/>
    <dgm:cxn modelId="{7EB88ECD-F542-41A9-8395-F20971395D9E}" srcId="{296B8244-E9CA-4118-951B-2A1AC9D8D46F}" destId="{3049E782-435B-48D6-880C-136509B30313}" srcOrd="1" destOrd="0" parTransId="{3D86B03C-9675-42F3-A8A0-143AFEA67212}" sibTransId="{2B258CF2-3E74-4A1C-8AC4-689007F3170B}"/>
    <dgm:cxn modelId="{A72C97D3-FC66-4B61-A5F8-30D85529A85B}" srcId="{6083DDFC-6ABE-4FF0-855F-CD8AAFCCA51E}" destId="{3CB371FF-1FBE-4435-B12D-4B2B6712EBAE}" srcOrd="4" destOrd="0" parTransId="{EA46CA0E-4EBB-49E5-BE65-7E995D0DE09D}" sibTransId="{DD66CD08-821E-46E5-8329-7E66D9589AD6}"/>
    <dgm:cxn modelId="{7CFE9BDB-5B39-4FB1-9350-5F7DCB28F7D6}" srcId="{6083DDFC-6ABE-4FF0-855F-CD8AAFCCA51E}" destId="{B2C32D18-E030-488A-B532-BE398D09FCB3}" srcOrd="2" destOrd="0" parTransId="{3284F467-35E0-4663-BDB8-C05D6EE62688}" sibTransId="{B79E7F81-6153-45B0-B34E-ECB29939924C}"/>
    <dgm:cxn modelId="{7A799ADC-64AA-44FF-A92D-87F4E3896847}" type="presOf" srcId="{3049E782-435B-48D6-880C-136509B30313}" destId="{6806957E-6450-49CC-AAD3-EFE551E85B31}" srcOrd="0" destOrd="1" presId="urn:microsoft.com/office/officeart/2005/8/layout/StepDownProcess"/>
    <dgm:cxn modelId="{8A585CF1-278C-4B73-BBA5-EC9B7D21E397}" type="presOf" srcId="{E8DB2078-9553-47CC-905C-B9B8E82DB38B}" destId="{C5C53737-8131-459A-9BF5-938DE0FD45F3}" srcOrd="0" destOrd="0" presId="urn:microsoft.com/office/officeart/2005/8/layout/StepDownProcess"/>
    <dgm:cxn modelId="{3F51BBF4-6051-44A1-A597-03862A7F1953}" srcId="{6083DDFC-6ABE-4FF0-855F-CD8AAFCCA51E}" destId="{296B8244-E9CA-4118-951B-2A1AC9D8D46F}" srcOrd="0" destOrd="0" parTransId="{B67E7BE1-1257-435C-9430-CC6CC6DE9BBB}" sibTransId="{CADD94F8-7949-499D-B8A0-5AD630F0B260}"/>
    <dgm:cxn modelId="{70B08180-F1F3-40B3-9295-3A63524A1116}" type="presParOf" srcId="{5225ACF0-879A-4399-A8F2-70EA5BE353F7}" destId="{FDDF04AB-3E14-49A8-A79A-093C2C73E1A3}" srcOrd="0" destOrd="0" presId="urn:microsoft.com/office/officeart/2005/8/layout/StepDownProcess"/>
    <dgm:cxn modelId="{8EBF6288-31BF-493B-9A65-0C9D448A02A8}" type="presParOf" srcId="{FDDF04AB-3E14-49A8-A79A-093C2C73E1A3}" destId="{235A178D-0DAA-45D7-A0D4-DA101B4FD765}" srcOrd="0" destOrd="0" presId="urn:microsoft.com/office/officeart/2005/8/layout/StepDownProcess"/>
    <dgm:cxn modelId="{3883A5D7-382E-4B13-9190-BD43BE0E7805}" type="presParOf" srcId="{FDDF04AB-3E14-49A8-A79A-093C2C73E1A3}" destId="{9AFB3C2C-6927-4BAF-ADAB-DB676CA590A4}" srcOrd="1" destOrd="0" presId="urn:microsoft.com/office/officeart/2005/8/layout/StepDownProcess"/>
    <dgm:cxn modelId="{083A364F-4E49-4D86-9AB5-3F231CEA878C}" type="presParOf" srcId="{FDDF04AB-3E14-49A8-A79A-093C2C73E1A3}" destId="{6806957E-6450-49CC-AAD3-EFE551E85B31}" srcOrd="2" destOrd="0" presId="urn:microsoft.com/office/officeart/2005/8/layout/StepDownProcess"/>
    <dgm:cxn modelId="{041ACBEC-F428-4C53-AA00-E9FB1C7F21BD}" type="presParOf" srcId="{5225ACF0-879A-4399-A8F2-70EA5BE353F7}" destId="{FF2FD230-81F4-41A7-BA4C-E91635C82A6B}" srcOrd="1" destOrd="0" presId="urn:microsoft.com/office/officeart/2005/8/layout/StepDownProcess"/>
    <dgm:cxn modelId="{3B451CF4-8616-4C71-A59B-2D593DA76251}" type="presParOf" srcId="{5225ACF0-879A-4399-A8F2-70EA5BE353F7}" destId="{B45C93E3-A1B9-423D-883C-BAA07AC6FB53}" srcOrd="2" destOrd="0" presId="urn:microsoft.com/office/officeart/2005/8/layout/StepDownProcess"/>
    <dgm:cxn modelId="{8B3B2AD5-750E-4671-A09E-C8D06994B0BF}" type="presParOf" srcId="{B45C93E3-A1B9-423D-883C-BAA07AC6FB53}" destId="{090FB785-A7DB-4CB0-B281-23EF223E63A8}" srcOrd="0" destOrd="0" presId="urn:microsoft.com/office/officeart/2005/8/layout/StepDownProcess"/>
    <dgm:cxn modelId="{DEAA1121-E73F-47D4-A00E-7707E740A306}" type="presParOf" srcId="{B45C93E3-A1B9-423D-883C-BAA07AC6FB53}" destId="{C5C53737-8131-459A-9BF5-938DE0FD45F3}" srcOrd="1" destOrd="0" presId="urn:microsoft.com/office/officeart/2005/8/layout/StepDownProcess"/>
    <dgm:cxn modelId="{E257E14B-78EE-4DC4-8E74-3DC9C44E2368}" type="presParOf" srcId="{B45C93E3-A1B9-423D-883C-BAA07AC6FB53}" destId="{EE8C82D7-F6F8-40C3-9FE8-607C84997A15}" srcOrd="2" destOrd="0" presId="urn:microsoft.com/office/officeart/2005/8/layout/StepDownProcess"/>
    <dgm:cxn modelId="{59216E64-9941-47AE-97EC-4CE7E133A7A9}" type="presParOf" srcId="{5225ACF0-879A-4399-A8F2-70EA5BE353F7}" destId="{FA11E6D5-FE2A-489E-818F-6ED4D36D26E9}" srcOrd="3" destOrd="0" presId="urn:microsoft.com/office/officeart/2005/8/layout/StepDownProcess"/>
    <dgm:cxn modelId="{33676F78-5B19-4352-B763-61F6E9D14E37}" type="presParOf" srcId="{5225ACF0-879A-4399-A8F2-70EA5BE353F7}" destId="{3E2054EC-8661-4D82-BB06-C837AF80D8EA}" srcOrd="4" destOrd="0" presId="urn:microsoft.com/office/officeart/2005/8/layout/StepDownProcess"/>
    <dgm:cxn modelId="{2A73B77D-EF7A-4868-9711-29AA51F7E9AB}" type="presParOf" srcId="{3E2054EC-8661-4D82-BB06-C837AF80D8EA}" destId="{66DC190D-0415-487B-A755-1728D6CAEF62}" srcOrd="0" destOrd="0" presId="urn:microsoft.com/office/officeart/2005/8/layout/StepDownProcess"/>
    <dgm:cxn modelId="{B9E9AF41-F668-4E36-847B-08E6D7FA5F13}" type="presParOf" srcId="{3E2054EC-8661-4D82-BB06-C837AF80D8EA}" destId="{85D016CA-B1C6-4952-83CD-9153D7450405}" srcOrd="1" destOrd="0" presId="urn:microsoft.com/office/officeart/2005/8/layout/StepDownProcess"/>
    <dgm:cxn modelId="{48D7B576-C5D4-4B7A-B794-4ABDA4EB89BB}" type="presParOf" srcId="{3E2054EC-8661-4D82-BB06-C837AF80D8EA}" destId="{36631CF5-4498-4DD2-B391-444DA1A693C0}" srcOrd="2" destOrd="0" presId="urn:microsoft.com/office/officeart/2005/8/layout/StepDownProcess"/>
    <dgm:cxn modelId="{7EB8E5E7-06B5-479D-8346-43A29482BC0D}" type="presParOf" srcId="{5225ACF0-879A-4399-A8F2-70EA5BE353F7}" destId="{D582A9B7-378B-463E-B34B-6AED8DDC5DAF}" srcOrd="5" destOrd="0" presId="urn:microsoft.com/office/officeart/2005/8/layout/StepDownProcess"/>
    <dgm:cxn modelId="{686FFAF5-48B3-4E59-962C-0F45F2E5802C}" type="presParOf" srcId="{5225ACF0-879A-4399-A8F2-70EA5BE353F7}" destId="{975D0F88-7342-4ABA-A18C-177E5DAC1054}" srcOrd="6" destOrd="0" presId="urn:microsoft.com/office/officeart/2005/8/layout/StepDownProcess"/>
    <dgm:cxn modelId="{01455CF3-73A6-47FF-BC9E-35666B543F31}" type="presParOf" srcId="{975D0F88-7342-4ABA-A18C-177E5DAC1054}" destId="{A39C3AC2-A00B-45C9-8DC8-B1B490CC2247}" srcOrd="0" destOrd="0" presId="urn:microsoft.com/office/officeart/2005/8/layout/StepDownProcess"/>
    <dgm:cxn modelId="{A9391418-00FF-431D-B09F-2F38B3547342}" type="presParOf" srcId="{975D0F88-7342-4ABA-A18C-177E5DAC1054}" destId="{7DB62750-C1E5-4E30-94F1-4F9E07CEAA6C}" srcOrd="1" destOrd="0" presId="urn:microsoft.com/office/officeart/2005/8/layout/StepDownProcess"/>
    <dgm:cxn modelId="{905EEC25-268F-408B-833F-110A8D9FD97C}" type="presParOf" srcId="{975D0F88-7342-4ABA-A18C-177E5DAC1054}" destId="{3A41CC3A-2B74-4EEE-8F8E-7188C9529F9E}" srcOrd="2" destOrd="0" presId="urn:microsoft.com/office/officeart/2005/8/layout/StepDownProcess"/>
    <dgm:cxn modelId="{FD6F57ED-E54A-4131-A605-29E2FD3EFA80}" type="presParOf" srcId="{5225ACF0-879A-4399-A8F2-70EA5BE353F7}" destId="{93E5D072-36E2-448F-98E3-0EDFA5CC5D51}" srcOrd="7" destOrd="0" presId="urn:microsoft.com/office/officeart/2005/8/layout/StepDownProcess"/>
    <dgm:cxn modelId="{A2059DBD-9351-45F9-B85C-2FD815A67C96}" type="presParOf" srcId="{5225ACF0-879A-4399-A8F2-70EA5BE353F7}" destId="{B9388849-8D52-482A-9372-9E851675122A}" srcOrd="8" destOrd="0" presId="urn:microsoft.com/office/officeart/2005/8/layout/StepDownProcess"/>
    <dgm:cxn modelId="{F612E31A-6DA1-4AE7-B14D-DDEEA9A7B9A7}" type="presParOf" srcId="{B9388849-8D52-482A-9372-9E851675122A}" destId="{6BD90CE2-FC5E-4370-9A2B-4B219BA985B9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5A178D-0DAA-45D7-A0D4-DA101B4FD765}">
      <dsp:nvSpPr>
        <dsp:cNvPr id="0" name=""/>
        <dsp:cNvSpPr/>
      </dsp:nvSpPr>
      <dsp:spPr>
        <a:xfrm rot="5400000">
          <a:off x="296145" y="798890"/>
          <a:ext cx="755568" cy="86018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FB3C2C-6927-4BAF-ADAB-DB676CA590A4}">
      <dsp:nvSpPr>
        <dsp:cNvPr id="0" name=""/>
        <dsp:cNvSpPr/>
      </dsp:nvSpPr>
      <dsp:spPr>
        <a:xfrm>
          <a:off x="7097" y="-52605"/>
          <a:ext cx="1388493" cy="890312"/>
        </a:xfrm>
        <a:prstGeom prst="roundRect">
          <a:avLst>
            <a:gd name="adj" fmla="val 16670"/>
          </a:avLst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kern="1200" dirty="0"/>
            <a:t>쿼크</a:t>
          </a:r>
          <a:r>
            <a:rPr lang="en-US" altLang="ko-KR" sz="1200" kern="1200" dirty="0"/>
            <a:t>, </a:t>
          </a:r>
          <a:r>
            <a:rPr lang="ko-KR" altLang="en-US" sz="1200" kern="1200" dirty="0" err="1"/>
            <a:t>글루온</a:t>
          </a:r>
          <a:r>
            <a:rPr lang="ko-KR" altLang="en-US" sz="1200" kern="1200" dirty="0"/>
            <a:t> 상호작용</a:t>
          </a:r>
          <a:endParaRPr lang="en-US" sz="1200" kern="1200" dirty="0"/>
        </a:p>
      </dsp:txBody>
      <dsp:txXfrm>
        <a:off x="50566" y="-9136"/>
        <a:ext cx="1301555" cy="803374"/>
      </dsp:txXfrm>
    </dsp:sp>
    <dsp:sp modelId="{6806957E-6450-49CC-AAD3-EFE551E85B31}">
      <dsp:nvSpPr>
        <dsp:cNvPr id="0" name=""/>
        <dsp:cNvSpPr/>
      </dsp:nvSpPr>
      <dsp:spPr>
        <a:xfrm>
          <a:off x="1337310" y="32306"/>
          <a:ext cx="925083" cy="719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ko-KR" altLang="en-US" sz="1200" kern="1200" dirty="0"/>
            <a:t>직접 관측 불가능</a:t>
          </a:r>
          <a:endParaRPr lang="en-US" sz="12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n-US" sz="1100" b="0" i="1" kern="1200" smtClean="0"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n-US" sz="1100" b="0" i="1" kern="1200" smtClean="0">
                      <a:latin typeface="Cambria Math" panose="02040503050406030204" pitchFamily="18" charset="0"/>
                    </a:rPr>
                    <m:t>≪10</m:t>
                  </m:r>
                </m:e>
                <m:sup>
                  <m:r>
                    <a:rPr lang="en-US" sz="1100" b="0" i="1" kern="1200" smtClean="0">
                      <a:latin typeface="Cambria Math" panose="02040503050406030204" pitchFamily="18" charset="0"/>
                    </a:rPr>
                    <m:t>−15</m:t>
                  </m:r>
                </m:sup>
              </m:sSup>
              <m:r>
                <a:rPr lang="en-US" sz="1100" b="0" i="1" kern="1200" smtClean="0">
                  <a:latin typeface="Cambria Math" panose="02040503050406030204" pitchFamily="18" charset="0"/>
                </a:rPr>
                <m:t>𝑚</m:t>
              </m:r>
            </m:oMath>
          </a14:m>
          <a:endParaRPr lang="en-US" sz="1100" kern="1200" dirty="0"/>
        </a:p>
      </dsp:txBody>
      <dsp:txXfrm>
        <a:off x="1337310" y="32306"/>
        <a:ext cx="925083" cy="719589"/>
      </dsp:txXfrm>
    </dsp:sp>
    <dsp:sp modelId="{090FB785-A7DB-4CB0-B281-23EF223E63A8}">
      <dsp:nvSpPr>
        <dsp:cNvPr id="0" name=""/>
        <dsp:cNvSpPr/>
      </dsp:nvSpPr>
      <dsp:spPr>
        <a:xfrm rot="5400000">
          <a:off x="1289819" y="1785072"/>
          <a:ext cx="755568" cy="86018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13262"/>
            <a:satOff val="-707"/>
            <a:lumOff val="440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C53737-8131-459A-9BF5-938DE0FD45F3}">
      <dsp:nvSpPr>
        <dsp:cNvPr id="0" name=""/>
        <dsp:cNvSpPr/>
      </dsp:nvSpPr>
      <dsp:spPr>
        <a:xfrm>
          <a:off x="1089639" y="947508"/>
          <a:ext cx="1271933" cy="890312"/>
        </a:xfrm>
        <a:prstGeom prst="roundRect">
          <a:avLst>
            <a:gd name="adj" fmla="val 16670"/>
          </a:avLst>
        </a:prstGeom>
        <a:solidFill>
          <a:schemeClr val="accent4">
            <a:shade val="80000"/>
            <a:hueOff val="95845"/>
            <a:satOff val="-5905"/>
            <a:lumOff val="7652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kern="1200" dirty="0"/>
            <a:t>불안정한 입자 </a:t>
          </a:r>
          <a:r>
            <a:rPr lang="en-US" altLang="ko-KR" sz="1200" kern="1200" dirty="0"/>
            <a:t>(</a:t>
          </a:r>
          <a:r>
            <a:rPr lang="ko-KR" altLang="en-US" sz="1200" kern="1200" dirty="0"/>
            <a:t>힉스</a:t>
          </a:r>
          <a:r>
            <a:rPr lang="en-US" altLang="ko-KR" sz="1200" kern="1200" dirty="0"/>
            <a:t>, </a:t>
          </a:r>
          <a:r>
            <a:rPr lang="ko-KR" altLang="en-US" sz="1200" kern="1200" dirty="0"/>
            <a:t>탑</a:t>
          </a:r>
          <a:r>
            <a:rPr lang="en-US" altLang="ko-KR" sz="1200" kern="1200" dirty="0"/>
            <a:t>, ..)</a:t>
          </a:r>
          <a:endParaRPr lang="en-US" sz="1200" kern="1200" dirty="0"/>
        </a:p>
      </dsp:txBody>
      <dsp:txXfrm>
        <a:off x="1133108" y="990977"/>
        <a:ext cx="1184995" cy="803374"/>
      </dsp:txXfrm>
    </dsp:sp>
    <dsp:sp modelId="{EE8C82D7-F6F8-40C3-9FE8-607C84997A15}">
      <dsp:nvSpPr>
        <dsp:cNvPr id="0" name=""/>
        <dsp:cNvSpPr/>
      </dsp:nvSpPr>
      <dsp:spPr>
        <a:xfrm>
          <a:off x="2361572" y="1032420"/>
          <a:ext cx="925083" cy="719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n-US" sz="1200" b="0" i="1" kern="1200" dirty="0" smtClean="0"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n-US" sz="1200" b="0" i="1" kern="1200" dirty="0" smtClean="0">
                      <a:latin typeface="Cambria Math" panose="02040503050406030204" pitchFamily="18" charset="0"/>
                    </a:rPr>
                    <m:t>&lt;</m:t>
                  </m:r>
                  <m:r>
                    <a:rPr lang="en-US" sz="1200" i="1" kern="1200" dirty="0" smtClean="0">
                      <a:latin typeface="Cambria Math" panose="02040503050406030204" pitchFamily="18" charset="0"/>
                    </a:rPr>
                    <m:t>10</m:t>
                  </m:r>
                </m:e>
                <m:sup>
                  <m:r>
                    <a:rPr lang="en-US" sz="1200" i="1" kern="1200" dirty="0" smtClean="0">
                      <a:latin typeface="Cambria Math" panose="02040503050406030204" pitchFamily="18" charset="0"/>
                    </a:rPr>
                    <m:t>−2</m:t>
                  </m:r>
                  <m:r>
                    <a:rPr lang="en-US" sz="1200" b="0" i="1" kern="1200" dirty="0" smtClean="0">
                      <a:latin typeface="Cambria Math" panose="02040503050406030204" pitchFamily="18" charset="0"/>
                    </a:rPr>
                    <m:t>0</m:t>
                  </m:r>
                </m:sup>
              </m:sSup>
              <m:r>
                <a:rPr lang="en-US" sz="1200" b="0" i="1" kern="1200" dirty="0" smtClean="0">
                  <a:latin typeface="Cambria Math" panose="02040503050406030204" pitchFamily="18" charset="0"/>
                </a:rPr>
                <m:t> </m:t>
              </m:r>
              <m:r>
                <a:rPr lang="en-US" sz="1200" b="0" i="1" kern="1200" dirty="0" smtClean="0">
                  <a:latin typeface="Cambria Math" panose="02040503050406030204" pitchFamily="18" charset="0"/>
                </a:rPr>
                <m:t>𝑠</m:t>
              </m:r>
            </m:oMath>
          </a14:m>
          <a:endParaRPr lang="en-US" sz="1200" kern="1200" dirty="0"/>
        </a:p>
      </dsp:txBody>
      <dsp:txXfrm>
        <a:off x="2361572" y="1032420"/>
        <a:ext cx="925083" cy="719589"/>
      </dsp:txXfrm>
    </dsp:sp>
    <dsp:sp modelId="{66DC190D-0415-487B-A755-1728D6CAEF62}">
      <dsp:nvSpPr>
        <dsp:cNvPr id="0" name=""/>
        <dsp:cNvSpPr/>
      </dsp:nvSpPr>
      <dsp:spPr>
        <a:xfrm rot="5400000">
          <a:off x="2372361" y="2785186"/>
          <a:ext cx="755568" cy="86018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26523"/>
            <a:satOff val="-1413"/>
            <a:lumOff val="8799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D016CA-B1C6-4952-83CD-9153D7450405}">
      <dsp:nvSpPr>
        <dsp:cNvPr id="0" name=""/>
        <dsp:cNvSpPr/>
      </dsp:nvSpPr>
      <dsp:spPr>
        <a:xfrm>
          <a:off x="2172181" y="1947622"/>
          <a:ext cx="1271933" cy="890312"/>
        </a:xfrm>
        <a:prstGeom prst="roundRect">
          <a:avLst>
            <a:gd name="adj" fmla="val 16670"/>
          </a:avLst>
        </a:prstGeom>
        <a:solidFill>
          <a:schemeClr val="accent4">
            <a:shade val="80000"/>
            <a:hueOff val="191689"/>
            <a:satOff val="-11811"/>
            <a:lumOff val="15305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kern="1200" dirty="0" err="1"/>
            <a:t>강입자</a:t>
          </a:r>
          <a:r>
            <a:rPr lang="en-US" altLang="ko-KR" sz="1200" kern="1200" dirty="0"/>
            <a:t>, </a:t>
          </a:r>
          <a:r>
            <a:rPr lang="ko-KR" altLang="en-US" sz="1200" kern="1200" dirty="0" err="1"/>
            <a:t>경입자</a:t>
          </a:r>
          <a:r>
            <a:rPr lang="en-US" altLang="ko-KR" sz="1200" kern="1200" dirty="0"/>
            <a:t>, </a:t>
          </a:r>
          <a:r>
            <a:rPr lang="ko-KR" altLang="en-US" sz="1200" kern="1200" dirty="0"/>
            <a:t>감마선</a:t>
          </a:r>
          <a:r>
            <a:rPr lang="en-US" altLang="ko-KR" sz="1200" kern="1200" dirty="0"/>
            <a:t>, </a:t>
          </a:r>
          <a:r>
            <a:rPr lang="ko-KR" altLang="en-US" sz="1200" kern="1200" dirty="0" err="1"/>
            <a:t>뮤온</a:t>
          </a:r>
          <a:endParaRPr lang="en-US" sz="1200" kern="1200" dirty="0"/>
        </a:p>
      </dsp:txBody>
      <dsp:txXfrm>
        <a:off x="2215650" y="1991091"/>
        <a:ext cx="1184995" cy="803374"/>
      </dsp:txXfrm>
    </dsp:sp>
    <dsp:sp modelId="{36631CF5-4498-4DD2-B391-444DA1A693C0}">
      <dsp:nvSpPr>
        <dsp:cNvPr id="0" name=""/>
        <dsp:cNvSpPr/>
      </dsp:nvSpPr>
      <dsp:spPr>
        <a:xfrm>
          <a:off x="3444115" y="2032534"/>
          <a:ext cx="925083" cy="719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9C3AC2-A00B-45C9-8DC8-B1B490CC2247}">
      <dsp:nvSpPr>
        <dsp:cNvPr id="0" name=""/>
        <dsp:cNvSpPr/>
      </dsp:nvSpPr>
      <dsp:spPr>
        <a:xfrm rot="5400000">
          <a:off x="3454903" y="3785300"/>
          <a:ext cx="755568" cy="86018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39785"/>
            <a:satOff val="-2120"/>
            <a:lumOff val="13199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B62750-C1E5-4E30-94F1-4F9E07CEAA6C}">
      <dsp:nvSpPr>
        <dsp:cNvPr id="0" name=""/>
        <dsp:cNvSpPr/>
      </dsp:nvSpPr>
      <dsp:spPr>
        <a:xfrm>
          <a:off x="3254724" y="2947737"/>
          <a:ext cx="1271933" cy="890312"/>
        </a:xfrm>
        <a:prstGeom prst="roundRect">
          <a:avLst>
            <a:gd name="adj" fmla="val 16670"/>
          </a:avLst>
        </a:prstGeom>
        <a:solidFill>
          <a:schemeClr val="accent4">
            <a:shade val="80000"/>
            <a:hueOff val="287534"/>
            <a:satOff val="-17716"/>
            <a:lumOff val="22957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b="1" kern="1200" dirty="0"/>
            <a:t>검출기 신호</a:t>
          </a:r>
          <a:endParaRPr lang="en-US" sz="1200" b="1" kern="1200" dirty="0"/>
        </a:p>
      </dsp:txBody>
      <dsp:txXfrm>
        <a:off x="3298193" y="2991206"/>
        <a:ext cx="1184995" cy="803374"/>
      </dsp:txXfrm>
    </dsp:sp>
    <dsp:sp modelId="{3A41CC3A-2B74-4EEE-8F8E-7188C9529F9E}">
      <dsp:nvSpPr>
        <dsp:cNvPr id="0" name=""/>
        <dsp:cNvSpPr/>
      </dsp:nvSpPr>
      <dsp:spPr>
        <a:xfrm>
          <a:off x="4526657" y="3032648"/>
          <a:ext cx="925083" cy="719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D90CE2-FC5E-4370-9A2B-4B219BA985B9}">
      <dsp:nvSpPr>
        <dsp:cNvPr id="0" name=""/>
        <dsp:cNvSpPr/>
      </dsp:nvSpPr>
      <dsp:spPr>
        <a:xfrm>
          <a:off x="4337266" y="3947851"/>
          <a:ext cx="1271933" cy="890312"/>
        </a:xfrm>
        <a:prstGeom prst="roundRect">
          <a:avLst>
            <a:gd name="adj" fmla="val 16670"/>
          </a:avLst>
        </a:prstGeom>
        <a:solidFill>
          <a:schemeClr val="accent4">
            <a:shade val="80000"/>
            <a:hueOff val="383379"/>
            <a:satOff val="-23621"/>
            <a:lumOff val="3061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b="1" kern="1200" dirty="0"/>
            <a:t>데이터 저장</a:t>
          </a:r>
          <a:endParaRPr lang="en-US" sz="1200" b="1" kern="1200" dirty="0"/>
        </a:p>
      </dsp:txBody>
      <dsp:txXfrm>
        <a:off x="4380735" y="3991320"/>
        <a:ext cx="1184995" cy="8033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7A278F-78DE-4D7B-8E24-83D27F3F8A0E}">
      <dsp:nvSpPr>
        <dsp:cNvPr id="0" name=""/>
        <dsp:cNvSpPr/>
      </dsp:nvSpPr>
      <dsp:spPr>
        <a:xfrm>
          <a:off x="1907127" y="1658198"/>
          <a:ext cx="91440" cy="30871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8715"/>
              </a:lnTo>
            </a:path>
          </a:pathLst>
        </a:custGeom>
        <a:noFill/>
        <a:ln w="55000" cap="flat" cmpd="thickThin" algn="ctr">
          <a:solidFill>
            <a:schemeClr val="accent3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B61CDA-C41A-4C66-A259-7657F0F60D0F}">
      <dsp:nvSpPr>
        <dsp:cNvPr id="0" name=""/>
        <dsp:cNvSpPr/>
      </dsp:nvSpPr>
      <dsp:spPr>
        <a:xfrm>
          <a:off x="1304161" y="675438"/>
          <a:ext cx="648686" cy="3087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380"/>
              </a:lnTo>
              <a:lnTo>
                <a:pt x="648686" y="210380"/>
              </a:lnTo>
              <a:lnTo>
                <a:pt x="648686" y="308715"/>
              </a:lnTo>
            </a:path>
          </a:pathLst>
        </a:custGeom>
        <a:noFill/>
        <a:ln w="55000" cap="flat" cmpd="thickThin" algn="ctr">
          <a:solidFill>
            <a:schemeClr val="accent3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8D5FB9-1E05-459B-9DEF-9F2F0EDF3C15}">
      <dsp:nvSpPr>
        <dsp:cNvPr id="0" name=""/>
        <dsp:cNvSpPr/>
      </dsp:nvSpPr>
      <dsp:spPr>
        <a:xfrm>
          <a:off x="604458" y="1642297"/>
          <a:ext cx="91440" cy="3246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6281"/>
              </a:lnTo>
              <a:lnTo>
                <a:pt x="51016" y="226281"/>
              </a:lnTo>
              <a:lnTo>
                <a:pt x="51016" y="324616"/>
              </a:lnTo>
            </a:path>
          </a:pathLst>
        </a:custGeom>
        <a:noFill/>
        <a:ln w="55000" cap="flat" cmpd="thickThin" algn="ctr">
          <a:solidFill>
            <a:schemeClr val="accent3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D46688-23BD-42F6-B6B4-E4D62A6DFA71}">
      <dsp:nvSpPr>
        <dsp:cNvPr id="0" name=""/>
        <dsp:cNvSpPr/>
      </dsp:nvSpPr>
      <dsp:spPr>
        <a:xfrm>
          <a:off x="650178" y="675438"/>
          <a:ext cx="653983" cy="292814"/>
        </a:xfrm>
        <a:custGeom>
          <a:avLst/>
          <a:gdLst/>
          <a:ahLst/>
          <a:cxnLst/>
          <a:rect l="0" t="0" r="0" b="0"/>
          <a:pathLst>
            <a:path>
              <a:moveTo>
                <a:pt x="653983" y="0"/>
              </a:moveTo>
              <a:lnTo>
                <a:pt x="653983" y="194480"/>
              </a:lnTo>
              <a:lnTo>
                <a:pt x="0" y="194480"/>
              </a:lnTo>
              <a:lnTo>
                <a:pt x="0" y="292814"/>
              </a:lnTo>
            </a:path>
          </a:pathLst>
        </a:custGeom>
        <a:noFill/>
        <a:ln w="55000" cap="flat" cmpd="thickThin" algn="ctr">
          <a:solidFill>
            <a:schemeClr val="accent3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F7CA20-4716-4F35-87B1-4632AF31DE59}">
      <dsp:nvSpPr>
        <dsp:cNvPr id="0" name=""/>
        <dsp:cNvSpPr/>
      </dsp:nvSpPr>
      <dsp:spPr>
        <a:xfrm>
          <a:off x="773418" y="1394"/>
          <a:ext cx="1061486" cy="674043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0E0406-2B1F-47F8-9200-6FD5D58F0FFF}">
      <dsp:nvSpPr>
        <dsp:cNvPr id="0" name=""/>
        <dsp:cNvSpPr/>
      </dsp:nvSpPr>
      <dsp:spPr>
        <a:xfrm>
          <a:off x="891361" y="113440"/>
          <a:ext cx="1061486" cy="6740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Jet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E, </a:t>
          </a:r>
          <a:r>
            <a:rPr lang="en-US" sz="900" kern="1200" dirty="0">
              <a:sym typeface="Symbol" panose="05050102010706020507" pitchFamily="18" charset="2"/>
            </a:rPr>
            <a:t>, , …</a:t>
          </a:r>
          <a:endParaRPr lang="en-US" sz="900" kern="1200" dirty="0"/>
        </a:p>
      </dsp:txBody>
      <dsp:txXfrm>
        <a:off x="911103" y="133182"/>
        <a:ext cx="1022002" cy="634559"/>
      </dsp:txXfrm>
    </dsp:sp>
    <dsp:sp modelId="{E19E0C95-E47A-4A15-8E39-667B00B175F5}">
      <dsp:nvSpPr>
        <dsp:cNvPr id="0" name=""/>
        <dsp:cNvSpPr/>
      </dsp:nvSpPr>
      <dsp:spPr>
        <a:xfrm>
          <a:off x="119435" y="968253"/>
          <a:ext cx="1061486" cy="674043"/>
        </a:xfrm>
        <a:prstGeom prst="roundRect">
          <a:avLst>
            <a:gd name="adj" fmla="val 10000"/>
          </a:avLst>
        </a:prstGeom>
        <a:solidFill>
          <a:schemeClr val="accent3">
            <a:tint val="99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819F17-F8F7-4E57-9311-E3CFA5CA8BA8}">
      <dsp:nvSpPr>
        <dsp:cNvPr id="0" name=""/>
        <dsp:cNvSpPr/>
      </dsp:nvSpPr>
      <dsp:spPr>
        <a:xfrm>
          <a:off x="237378" y="1080299"/>
          <a:ext cx="1061486" cy="6740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3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Calorimeter clusters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E, </a:t>
          </a:r>
          <a:r>
            <a:rPr lang="en-US" sz="900" kern="1200" dirty="0">
              <a:sym typeface="Symbol" panose="05050102010706020507" pitchFamily="18" charset="2"/>
            </a:rPr>
            <a:t>, , …</a:t>
          </a:r>
          <a:endParaRPr lang="en-US" sz="900" kern="1200" dirty="0"/>
        </a:p>
      </dsp:txBody>
      <dsp:txXfrm>
        <a:off x="257120" y="1100041"/>
        <a:ext cx="1022002" cy="634559"/>
      </dsp:txXfrm>
    </dsp:sp>
    <dsp:sp modelId="{51A70B45-F13A-455C-8938-401BCA7DFEE0}">
      <dsp:nvSpPr>
        <dsp:cNvPr id="0" name=""/>
        <dsp:cNvSpPr/>
      </dsp:nvSpPr>
      <dsp:spPr>
        <a:xfrm>
          <a:off x="124731" y="1966914"/>
          <a:ext cx="1061486" cy="674043"/>
        </a:xfrm>
        <a:prstGeom prst="roundRect">
          <a:avLst>
            <a:gd name="adj" fmla="val 10000"/>
          </a:avLst>
        </a:prstGeom>
        <a:solidFill>
          <a:schemeClr val="accent3">
            <a:tint val="8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8B19B4-3993-4FAB-A304-9B5E7D99BA95}">
      <dsp:nvSpPr>
        <dsp:cNvPr id="0" name=""/>
        <dsp:cNvSpPr/>
      </dsp:nvSpPr>
      <dsp:spPr>
        <a:xfrm>
          <a:off x="242674" y="2078960"/>
          <a:ext cx="1061486" cy="6740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3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Cal. det. Hits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Channel #, ADC</a:t>
          </a:r>
        </a:p>
      </dsp:txBody>
      <dsp:txXfrm>
        <a:off x="262416" y="2098702"/>
        <a:ext cx="1022002" cy="634559"/>
      </dsp:txXfrm>
    </dsp:sp>
    <dsp:sp modelId="{DBF8FC9A-9FE8-4F89-9FD3-5C81F59F384C}">
      <dsp:nvSpPr>
        <dsp:cNvPr id="0" name=""/>
        <dsp:cNvSpPr/>
      </dsp:nvSpPr>
      <dsp:spPr>
        <a:xfrm>
          <a:off x="1422104" y="984154"/>
          <a:ext cx="1061486" cy="674043"/>
        </a:xfrm>
        <a:prstGeom prst="roundRect">
          <a:avLst>
            <a:gd name="adj" fmla="val 10000"/>
          </a:avLst>
        </a:prstGeom>
        <a:solidFill>
          <a:schemeClr val="accent3">
            <a:tint val="99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DF5410-1962-44F8-888F-105DDFA51BE9}">
      <dsp:nvSpPr>
        <dsp:cNvPr id="0" name=""/>
        <dsp:cNvSpPr/>
      </dsp:nvSpPr>
      <dsp:spPr>
        <a:xfrm>
          <a:off x="1540047" y="1096200"/>
          <a:ext cx="1061486" cy="6740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3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Central track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E, </a:t>
          </a:r>
          <a:r>
            <a:rPr lang="en-US" sz="900" kern="1200" dirty="0">
              <a:sym typeface="Symbol" panose="05050102010706020507" pitchFamily="18" charset="2"/>
            </a:rPr>
            <a:t>, , …</a:t>
          </a:r>
          <a:endParaRPr lang="en-US" sz="900" kern="1200" dirty="0"/>
        </a:p>
      </dsp:txBody>
      <dsp:txXfrm>
        <a:off x="1559789" y="1115942"/>
        <a:ext cx="1022002" cy="634559"/>
      </dsp:txXfrm>
    </dsp:sp>
    <dsp:sp modelId="{A8D2B687-8CBC-4B0C-AEC3-1F67FBD7552C}">
      <dsp:nvSpPr>
        <dsp:cNvPr id="0" name=""/>
        <dsp:cNvSpPr/>
      </dsp:nvSpPr>
      <dsp:spPr>
        <a:xfrm>
          <a:off x="1422104" y="1966914"/>
          <a:ext cx="1061486" cy="674043"/>
        </a:xfrm>
        <a:prstGeom prst="roundRect">
          <a:avLst>
            <a:gd name="adj" fmla="val 10000"/>
          </a:avLst>
        </a:prstGeom>
        <a:solidFill>
          <a:schemeClr val="accent3">
            <a:tint val="8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9888A7-AC58-457B-9E8F-2F5360392061}">
      <dsp:nvSpPr>
        <dsp:cNvPr id="0" name=""/>
        <dsp:cNvSpPr/>
      </dsp:nvSpPr>
      <dsp:spPr>
        <a:xfrm>
          <a:off x="1540047" y="2078960"/>
          <a:ext cx="1061486" cy="6740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3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Central tracker hits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Channel #, ADC</a:t>
          </a:r>
        </a:p>
      </dsp:txBody>
      <dsp:txXfrm>
        <a:off x="1559789" y="2098702"/>
        <a:ext cx="1022002" cy="6345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5A178D-0DAA-45D7-A0D4-DA101B4FD765}">
      <dsp:nvSpPr>
        <dsp:cNvPr id="0" name=""/>
        <dsp:cNvSpPr/>
      </dsp:nvSpPr>
      <dsp:spPr>
        <a:xfrm rot="5400000">
          <a:off x="296145" y="798890"/>
          <a:ext cx="755568" cy="86018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FB3C2C-6927-4BAF-ADAB-DB676CA590A4}">
      <dsp:nvSpPr>
        <dsp:cNvPr id="0" name=""/>
        <dsp:cNvSpPr/>
      </dsp:nvSpPr>
      <dsp:spPr>
        <a:xfrm>
          <a:off x="7097" y="-52605"/>
          <a:ext cx="1388493" cy="890312"/>
        </a:xfrm>
        <a:prstGeom prst="roundRect">
          <a:avLst>
            <a:gd name="adj" fmla="val 16670"/>
          </a:avLst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kern="1200" dirty="0"/>
            <a:t>쿼크</a:t>
          </a:r>
          <a:r>
            <a:rPr lang="en-US" altLang="ko-KR" sz="1200" kern="1200" dirty="0"/>
            <a:t>, </a:t>
          </a:r>
          <a:r>
            <a:rPr lang="ko-KR" altLang="en-US" sz="1200" kern="1200" dirty="0" err="1"/>
            <a:t>글루온</a:t>
          </a:r>
          <a:r>
            <a:rPr lang="ko-KR" altLang="en-US" sz="1200" kern="1200" dirty="0"/>
            <a:t> 상호작용</a:t>
          </a:r>
          <a:endParaRPr lang="en-US" sz="1200" kern="1200" dirty="0"/>
        </a:p>
      </dsp:txBody>
      <dsp:txXfrm>
        <a:off x="50566" y="-9136"/>
        <a:ext cx="1301555" cy="803374"/>
      </dsp:txXfrm>
    </dsp:sp>
    <dsp:sp modelId="{6806957E-6450-49CC-AAD3-EFE551E85B31}">
      <dsp:nvSpPr>
        <dsp:cNvPr id="0" name=""/>
        <dsp:cNvSpPr/>
      </dsp:nvSpPr>
      <dsp:spPr>
        <a:xfrm>
          <a:off x="1337310" y="32306"/>
          <a:ext cx="925083" cy="719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ko-KR" altLang="en-US" sz="1200" kern="1200" dirty="0"/>
            <a:t>직접 관측 불가능</a:t>
          </a:r>
          <a:endParaRPr lang="en-US" sz="12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n-US" sz="1100" b="0" i="1" kern="1200" smtClean="0"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n-US" sz="1100" b="0" i="1" kern="1200" smtClean="0">
                      <a:latin typeface="Cambria Math" panose="02040503050406030204" pitchFamily="18" charset="0"/>
                    </a:rPr>
                    <m:t>≪10</m:t>
                  </m:r>
                </m:e>
                <m:sup>
                  <m:r>
                    <a:rPr lang="en-US" sz="1100" b="0" i="1" kern="1200" smtClean="0">
                      <a:latin typeface="Cambria Math" panose="02040503050406030204" pitchFamily="18" charset="0"/>
                    </a:rPr>
                    <m:t>−15</m:t>
                  </m:r>
                </m:sup>
              </m:sSup>
              <m:r>
                <a:rPr lang="en-US" sz="1100" b="0" i="1" kern="1200" smtClean="0">
                  <a:latin typeface="Cambria Math" panose="02040503050406030204" pitchFamily="18" charset="0"/>
                </a:rPr>
                <m:t>𝑚</m:t>
              </m:r>
            </m:oMath>
          </a14:m>
          <a:endParaRPr lang="en-US" sz="1100" kern="1200" dirty="0"/>
        </a:p>
      </dsp:txBody>
      <dsp:txXfrm>
        <a:off x="1337310" y="32306"/>
        <a:ext cx="925083" cy="719589"/>
      </dsp:txXfrm>
    </dsp:sp>
    <dsp:sp modelId="{090FB785-A7DB-4CB0-B281-23EF223E63A8}">
      <dsp:nvSpPr>
        <dsp:cNvPr id="0" name=""/>
        <dsp:cNvSpPr/>
      </dsp:nvSpPr>
      <dsp:spPr>
        <a:xfrm rot="5400000">
          <a:off x="1289819" y="1785072"/>
          <a:ext cx="755568" cy="86018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13262"/>
            <a:satOff val="-707"/>
            <a:lumOff val="440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C53737-8131-459A-9BF5-938DE0FD45F3}">
      <dsp:nvSpPr>
        <dsp:cNvPr id="0" name=""/>
        <dsp:cNvSpPr/>
      </dsp:nvSpPr>
      <dsp:spPr>
        <a:xfrm>
          <a:off x="1089639" y="947508"/>
          <a:ext cx="1271933" cy="890312"/>
        </a:xfrm>
        <a:prstGeom prst="roundRect">
          <a:avLst>
            <a:gd name="adj" fmla="val 16670"/>
          </a:avLst>
        </a:prstGeom>
        <a:solidFill>
          <a:schemeClr val="accent4">
            <a:shade val="80000"/>
            <a:hueOff val="95845"/>
            <a:satOff val="-5905"/>
            <a:lumOff val="7652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kern="1200" dirty="0"/>
            <a:t>불안정한 입자 </a:t>
          </a:r>
          <a:r>
            <a:rPr lang="en-US" altLang="ko-KR" sz="1200" kern="1200" dirty="0"/>
            <a:t>(</a:t>
          </a:r>
          <a:r>
            <a:rPr lang="ko-KR" altLang="en-US" sz="1200" kern="1200" dirty="0"/>
            <a:t>힉스</a:t>
          </a:r>
          <a:r>
            <a:rPr lang="en-US" altLang="ko-KR" sz="1200" kern="1200" dirty="0"/>
            <a:t>, </a:t>
          </a:r>
          <a:r>
            <a:rPr lang="ko-KR" altLang="en-US" sz="1200" kern="1200" dirty="0"/>
            <a:t>탑</a:t>
          </a:r>
          <a:r>
            <a:rPr lang="en-US" altLang="ko-KR" sz="1200" kern="1200" dirty="0"/>
            <a:t>, ..)</a:t>
          </a:r>
          <a:endParaRPr lang="en-US" sz="1200" kern="1200" dirty="0"/>
        </a:p>
      </dsp:txBody>
      <dsp:txXfrm>
        <a:off x="1133108" y="990977"/>
        <a:ext cx="1184995" cy="803374"/>
      </dsp:txXfrm>
    </dsp:sp>
    <dsp:sp modelId="{EE8C82D7-F6F8-40C3-9FE8-607C84997A15}">
      <dsp:nvSpPr>
        <dsp:cNvPr id="0" name=""/>
        <dsp:cNvSpPr/>
      </dsp:nvSpPr>
      <dsp:spPr>
        <a:xfrm>
          <a:off x="2361572" y="1032420"/>
          <a:ext cx="925083" cy="719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n-US" sz="1200" b="0" i="1" kern="1200" dirty="0" smtClean="0"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n-US" sz="1200" b="0" i="1" kern="1200" dirty="0" smtClean="0">
                      <a:latin typeface="Cambria Math" panose="02040503050406030204" pitchFamily="18" charset="0"/>
                    </a:rPr>
                    <m:t>&lt;</m:t>
                  </m:r>
                  <m:r>
                    <a:rPr lang="en-US" sz="1200" i="1" kern="1200" dirty="0" smtClean="0">
                      <a:latin typeface="Cambria Math" panose="02040503050406030204" pitchFamily="18" charset="0"/>
                    </a:rPr>
                    <m:t>10</m:t>
                  </m:r>
                </m:e>
                <m:sup>
                  <m:r>
                    <a:rPr lang="en-US" sz="1200" i="1" kern="1200" dirty="0" smtClean="0">
                      <a:latin typeface="Cambria Math" panose="02040503050406030204" pitchFamily="18" charset="0"/>
                    </a:rPr>
                    <m:t>−2</m:t>
                  </m:r>
                  <m:r>
                    <a:rPr lang="en-US" sz="1200" b="0" i="1" kern="1200" dirty="0" smtClean="0">
                      <a:latin typeface="Cambria Math" panose="02040503050406030204" pitchFamily="18" charset="0"/>
                    </a:rPr>
                    <m:t>0</m:t>
                  </m:r>
                </m:sup>
              </m:sSup>
              <m:r>
                <a:rPr lang="en-US" sz="1200" b="0" i="1" kern="1200" dirty="0" smtClean="0">
                  <a:latin typeface="Cambria Math" panose="02040503050406030204" pitchFamily="18" charset="0"/>
                </a:rPr>
                <m:t> </m:t>
              </m:r>
              <m:r>
                <a:rPr lang="en-US" sz="1200" b="0" i="1" kern="1200" dirty="0" smtClean="0">
                  <a:latin typeface="Cambria Math" panose="02040503050406030204" pitchFamily="18" charset="0"/>
                </a:rPr>
                <m:t>𝑠</m:t>
              </m:r>
            </m:oMath>
          </a14:m>
          <a:endParaRPr lang="en-US" sz="1200" kern="1200" dirty="0"/>
        </a:p>
      </dsp:txBody>
      <dsp:txXfrm>
        <a:off x="2361572" y="1032420"/>
        <a:ext cx="925083" cy="719589"/>
      </dsp:txXfrm>
    </dsp:sp>
    <dsp:sp modelId="{66DC190D-0415-487B-A755-1728D6CAEF62}">
      <dsp:nvSpPr>
        <dsp:cNvPr id="0" name=""/>
        <dsp:cNvSpPr/>
      </dsp:nvSpPr>
      <dsp:spPr>
        <a:xfrm rot="5400000">
          <a:off x="2372361" y="2785186"/>
          <a:ext cx="755568" cy="86018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26523"/>
            <a:satOff val="-1413"/>
            <a:lumOff val="8799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D016CA-B1C6-4952-83CD-9153D7450405}">
      <dsp:nvSpPr>
        <dsp:cNvPr id="0" name=""/>
        <dsp:cNvSpPr/>
      </dsp:nvSpPr>
      <dsp:spPr>
        <a:xfrm>
          <a:off x="2172181" y="1947622"/>
          <a:ext cx="1271933" cy="890312"/>
        </a:xfrm>
        <a:prstGeom prst="roundRect">
          <a:avLst>
            <a:gd name="adj" fmla="val 16670"/>
          </a:avLst>
        </a:prstGeom>
        <a:solidFill>
          <a:schemeClr val="accent4">
            <a:shade val="80000"/>
            <a:hueOff val="191689"/>
            <a:satOff val="-11811"/>
            <a:lumOff val="15305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kern="1200" dirty="0" err="1"/>
            <a:t>강입자</a:t>
          </a:r>
          <a:r>
            <a:rPr lang="en-US" altLang="ko-KR" sz="1200" kern="1200" dirty="0"/>
            <a:t>, </a:t>
          </a:r>
          <a:r>
            <a:rPr lang="ko-KR" altLang="en-US" sz="1200" kern="1200" dirty="0" err="1"/>
            <a:t>경입자</a:t>
          </a:r>
          <a:r>
            <a:rPr lang="en-US" altLang="ko-KR" sz="1200" kern="1200" dirty="0"/>
            <a:t>, </a:t>
          </a:r>
          <a:r>
            <a:rPr lang="ko-KR" altLang="en-US" sz="1200" kern="1200" dirty="0"/>
            <a:t>감마선</a:t>
          </a:r>
          <a:r>
            <a:rPr lang="en-US" altLang="ko-KR" sz="1200" kern="1200" dirty="0"/>
            <a:t>, </a:t>
          </a:r>
          <a:r>
            <a:rPr lang="ko-KR" altLang="en-US" sz="1200" kern="1200" dirty="0" err="1"/>
            <a:t>뮤온</a:t>
          </a:r>
          <a:endParaRPr lang="en-US" sz="1200" kern="1200" dirty="0"/>
        </a:p>
      </dsp:txBody>
      <dsp:txXfrm>
        <a:off x="2215650" y="1991091"/>
        <a:ext cx="1184995" cy="803374"/>
      </dsp:txXfrm>
    </dsp:sp>
    <dsp:sp modelId="{36631CF5-4498-4DD2-B391-444DA1A693C0}">
      <dsp:nvSpPr>
        <dsp:cNvPr id="0" name=""/>
        <dsp:cNvSpPr/>
      </dsp:nvSpPr>
      <dsp:spPr>
        <a:xfrm>
          <a:off x="3444115" y="2032534"/>
          <a:ext cx="925083" cy="719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9C3AC2-A00B-45C9-8DC8-B1B490CC2247}">
      <dsp:nvSpPr>
        <dsp:cNvPr id="0" name=""/>
        <dsp:cNvSpPr/>
      </dsp:nvSpPr>
      <dsp:spPr>
        <a:xfrm rot="5400000">
          <a:off x="3454903" y="3785300"/>
          <a:ext cx="755568" cy="86018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39785"/>
            <a:satOff val="-2120"/>
            <a:lumOff val="13199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B62750-C1E5-4E30-94F1-4F9E07CEAA6C}">
      <dsp:nvSpPr>
        <dsp:cNvPr id="0" name=""/>
        <dsp:cNvSpPr/>
      </dsp:nvSpPr>
      <dsp:spPr>
        <a:xfrm>
          <a:off x="3254724" y="2947737"/>
          <a:ext cx="1271933" cy="890312"/>
        </a:xfrm>
        <a:prstGeom prst="roundRect">
          <a:avLst>
            <a:gd name="adj" fmla="val 16670"/>
          </a:avLst>
        </a:prstGeom>
        <a:solidFill>
          <a:schemeClr val="accent4">
            <a:shade val="80000"/>
            <a:hueOff val="287534"/>
            <a:satOff val="-17716"/>
            <a:lumOff val="22957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b="1" kern="1200" dirty="0"/>
            <a:t>검출기 신호</a:t>
          </a:r>
          <a:endParaRPr lang="en-US" sz="1200" b="1" kern="1200" dirty="0"/>
        </a:p>
      </dsp:txBody>
      <dsp:txXfrm>
        <a:off x="3298193" y="2991206"/>
        <a:ext cx="1184995" cy="803374"/>
      </dsp:txXfrm>
    </dsp:sp>
    <dsp:sp modelId="{3A41CC3A-2B74-4EEE-8F8E-7188C9529F9E}">
      <dsp:nvSpPr>
        <dsp:cNvPr id="0" name=""/>
        <dsp:cNvSpPr/>
      </dsp:nvSpPr>
      <dsp:spPr>
        <a:xfrm>
          <a:off x="4526657" y="3032648"/>
          <a:ext cx="925083" cy="719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D90CE2-FC5E-4370-9A2B-4B219BA985B9}">
      <dsp:nvSpPr>
        <dsp:cNvPr id="0" name=""/>
        <dsp:cNvSpPr/>
      </dsp:nvSpPr>
      <dsp:spPr>
        <a:xfrm>
          <a:off x="4337266" y="3947851"/>
          <a:ext cx="1271933" cy="890312"/>
        </a:xfrm>
        <a:prstGeom prst="roundRect">
          <a:avLst>
            <a:gd name="adj" fmla="val 16670"/>
          </a:avLst>
        </a:prstGeom>
        <a:solidFill>
          <a:schemeClr val="accent4">
            <a:shade val="80000"/>
            <a:hueOff val="383379"/>
            <a:satOff val="-23621"/>
            <a:lumOff val="3061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b="1" kern="1200" dirty="0"/>
            <a:t>데이터 저장</a:t>
          </a:r>
          <a:endParaRPr lang="en-US" sz="1200" b="1" kern="1200" dirty="0"/>
        </a:p>
      </dsp:txBody>
      <dsp:txXfrm>
        <a:off x="4380735" y="3991320"/>
        <a:ext cx="1184995" cy="8033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5A178D-0DAA-45D7-A0D4-DA101B4FD765}">
      <dsp:nvSpPr>
        <dsp:cNvPr id="0" name=""/>
        <dsp:cNvSpPr/>
      </dsp:nvSpPr>
      <dsp:spPr>
        <a:xfrm rot="5400000">
          <a:off x="296145" y="798890"/>
          <a:ext cx="755568" cy="86018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FB3C2C-6927-4BAF-ADAB-DB676CA590A4}">
      <dsp:nvSpPr>
        <dsp:cNvPr id="0" name=""/>
        <dsp:cNvSpPr/>
      </dsp:nvSpPr>
      <dsp:spPr>
        <a:xfrm>
          <a:off x="7097" y="-52605"/>
          <a:ext cx="1388493" cy="890312"/>
        </a:xfrm>
        <a:prstGeom prst="roundRect">
          <a:avLst>
            <a:gd name="adj" fmla="val 16670"/>
          </a:avLst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kern="1200" dirty="0"/>
            <a:t>쿼크</a:t>
          </a:r>
          <a:r>
            <a:rPr lang="en-US" altLang="ko-KR" sz="1200" kern="1200" dirty="0"/>
            <a:t>, </a:t>
          </a:r>
          <a:r>
            <a:rPr lang="ko-KR" altLang="en-US" sz="1200" kern="1200" dirty="0" err="1"/>
            <a:t>글루온</a:t>
          </a:r>
          <a:r>
            <a:rPr lang="ko-KR" altLang="en-US" sz="1200" kern="1200" dirty="0"/>
            <a:t> 상호작용</a:t>
          </a:r>
          <a:endParaRPr lang="en-US" sz="1200" kern="1200" dirty="0"/>
        </a:p>
      </dsp:txBody>
      <dsp:txXfrm>
        <a:off x="50566" y="-9136"/>
        <a:ext cx="1301555" cy="803374"/>
      </dsp:txXfrm>
    </dsp:sp>
    <dsp:sp modelId="{6806957E-6450-49CC-AAD3-EFE551E85B31}">
      <dsp:nvSpPr>
        <dsp:cNvPr id="0" name=""/>
        <dsp:cNvSpPr/>
      </dsp:nvSpPr>
      <dsp:spPr>
        <a:xfrm>
          <a:off x="1337310" y="32306"/>
          <a:ext cx="925083" cy="719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ko-KR" altLang="en-US" sz="1200" kern="1200" dirty="0"/>
            <a:t>직접 관측 불가능</a:t>
          </a:r>
          <a:endParaRPr lang="en-US" sz="12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n-US" sz="1100" b="0" i="1" kern="1200" smtClean="0"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n-US" sz="1100" b="0" i="1" kern="1200" smtClean="0">
                      <a:latin typeface="Cambria Math" panose="02040503050406030204" pitchFamily="18" charset="0"/>
                    </a:rPr>
                    <m:t>≪10</m:t>
                  </m:r>
                </m:e>
                <m:sup>
                  <m:r>
                    <a:rPr lang="en-US" sz="1100" b="0" i="1" kern="1200" smtClean="0">
                      <a:latin typeface="Cambria Math" panose="02040503050406030204" pitchFamily="18" charset="0"/>
                    </a:rPr>
                    <m:t>−15</m:t>
                  </m:r>
                </m:sup>
              </m:sSup>
              <m:r>
                <a:rPr lang="en-US" sz="1100" b="0" i="1" kern="1200" smtClean="0">
                  <a:latin typeface="Cambria Math" panose="02040503050406030204" pitchFamily="18" charset="0"/>
                </a:rPr>
                <m:t>𝑚</m:t>
              </m:r>
            </m:oMath>
          </a14:m>
          <a:endParaRPr lang="en-US" sz="1100" kern="1200" dirty="0"/>
        </a:p>
      </dsp:txBody>
      <dsp:txXfrm>
        <a:off x="1337310" y="32306"/>
        <a:ext cx="925083" cy="719589"/>
      </dsp:txXfrm>
    </dsp:sp>
    <dsp:sp modelId="{090FB785-A7DB-4CB0-B281-23EF223E63A8}">
      <dsp:nvSpPr>
        <dsp:cNvPr id="0" name=""/>
        <dsp:cNvSpPr/>
      </dsp:nvSpPr>
      <dsp:spPr>
        <a:xfrm rot="5400000">
          <a:off x="1289819" y="1785072"/>
          <a:ext cx="755568" cy="86018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13262"/>
            <a:satOff val="-707"/>
            <a:lumOff val="440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C53737-8131-459A-9BF5-938DE0FD45F3}">
      <dsp:nvSpPr>
        <dsp:cNvPr id="0" name=""/>
        <dsp:cNvSpPr/>
      </dsp:nvSpPr>
      <dsp:spPr>
        <a:xfrm>
          <a:off x="1089639" y="947508"/>
          <a:ext cx="1271933" cy="890312"/>
        </a:xfrm>
        <a:prstGeom prst="roundRect">
          <a:avLst>
            <a:gd name="adj" fmla="val 16670"/>
          </a:avLst>
        </a:prstGeom>
        <a:solidFill>
          <a:schemeClr val="accent4">
            <a:shade val="80000"/>
            <a:hueOff val="95845"/>
            <a:satOff val="-5905"/>
            <a:lumOff val="7652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kern="1200" dirty="0"/>
            <a:t>불안정한 입자 </a:t>
          </a:r>
          <a:r>
            <a:rPr lang="en-US" altLang="ko-KR" sz="1200" kern="1200" dirty="0"/>
            <a:t>(</a:t>
          </a:r>
          <a:r>
            <a:rPr lang="ko-KR" altLang="en-US" sz="1200" kern="1200" dirty="0"/>
            <a:t>힉스</a:t>
          </a:r>
          <a:r>
            <a:rPr lang="en-US" altLang="ko-KR" sz="1200" kern="1200" dirty="0"/>
            <a:t>, </a:t>
          </a:r>
          <a:r>
            <a:rPr lang="ko-KR" altLang="en-US" sz="1200" kern="1200" dirty="0"/>
            <a:t>탑</a:t>
          </a:r>
          <a:r>
            <a:rPr lang="en-US" altLang="ko-KR" sz="1200" kern="1200" dirty="0"/>
            <a:t>, ..)</a:t>
          </a:r>
          <a:endParaRPr lang="en-US" sz="1200" kern="1200" dirty="0"/>
        </a:p>
      </dsp:txBody>
      <dsp:txXfrm>
        <a:off x="1133108" y="990977"/>
        <a:ext cx="1184995" cy="803374"/>
      </dsp:txXfrm>
    </dsp:sp>
    <dsp:sp modelId="{EE8C82D7-F6F8-40C3-9FE8-607C84997A15}">
      <dsp:nvSpPr>
        <dsp:cNvPr id="0" name=""/>
        <dsp:cNvSpPr/>
      </dsp:nvSpPr>
      <dsp:spPr>
        <a:xfrm>
          <a:off x="2361572" y="1032420"/>
          <a:ext cx="925083" cy="719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n-US" sz="1200" b="0" i="1" kern="1200" dirty="0" smtClean="0"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n-US" sz="1200" b="0" i="1" kern="1200" dirty="0" smtClean="0">
                      <a:latin typeface="Cambria Math" panose="02040503050406030204" pitchFamily="18" charset="0"/>
                    </a:rPr>
                    <m:t>&lt;</m:t>
                  </m:r>
                  <m:r>
                    <a:rPr lang="en-US" sz="1200" i="1" kern="1200" dirty="0" smtClean="0">
                      <a:latin typeface="Cambria Math" panose="02040503050406030204" pitchFamily="18" charset="0"/>
                    </a:rPr>
                    <m:t>10</m:t>
                  </m:r>
                </m:e>
                <m:sup>
                  <m:r>
                    <a:rPr lang="en-US" sz="1200" i="1" kern="1200" dirty="0" smtClean="0">
                      <a:latin typeface="Cambria Math" panose="02040503050406030204" pitchFamily="18" charset="0"/>
                    </a:rPr>
                    <m:t>−2</m:t>
                  </m:r>
                  <m:r>
                    <a:rPr lang="en-US" sz="1200" b="0" i="1" kern="1200" dirty="0" smtClean="0">
                      <a:latin typeface="Cambria Math" panose="02040503050406030204" pitchFamily="18" charset="0"/>
                    </a:rPr>
                    <m:t>0</m:t>
                  </m:r>
                </m:sup>
              </m:sSup>
              <m:r>
                <a:rPr lang="en-US" sz="1200" b="0" i="1" kern="1200" dirty="0" smtClean="0">
                  <a:latin typeface="Cambria Math" panose="02040503050406030204" pitchFamily="18" charset="0"/>
                </a:rPr>
                <m:t> </m:t>
              </m:r>
              <m:r>
                <a:rPr lang="en-US" sz="1200" b="0" i="1" kern="1200" dirty="0" smtClean="0">
                  <a:latin typeface="Cambria Math" panose="02040503050406030204" pitchFamily="18" charset="0"/>
                </a:rPr>
                <m:t>𝑠</m:t>
              </m:r>
            </m:oMath>
          </a14:m>
          <a:endParaRPr lang="en-US" sz="1200" kern="1200" dirty="0"/>
        </a:p>
      </dsp:txBody>
      <dsp:txXfrm>
        <a:off x="2361572" y="1032420"/>
        <a:ext cx="925083" cy="719589"/>
      </dsp:txXfrm>
    </dsp:sp>
    <dsp:sp modelId="{66DC190D-0415-487B-A755-1728D6CAEF62}">
      <dsp:nvSpPr>
        <dsp:cNvPr id="0" name=""/>
        <dsp:cNvSpPr/>
      </dsp:nvSpPr>
      <dsp:spPr>
        <a:xfrm rot="5400000">
          <a:off x="2372361" y="2785186"/>
          <a:ext cx="755568" cy="86018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26523"/>
            <a:satOff val="-1413"/>
            <a:lumOff val="8799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D016CA-B1C6-4952-83CD-9153D7450405}">
      <dsp:nvSpPr>
        <dsp:cNvPr id="0" name=""/>
        <dsp:cNvSpPr/>
      </dsp:nvSpPr>
      <dsp:spPr>
        <a:xfrm>
          <a:off x="2172181" y="1947622"/>
          <a:ext cx="1271933" cy="890312"/>
        </a:xfrm>
        <a:prstGeom prst="roundRect">
          <a:avLst>
            <a:gd name="adj" fmla="val 16670"/>
          </a:avLst>
        </a:prstGeom>
        <a:solidFill>
          <a:schemeClr val="accent4">
            <a:shade val="80000"/>
            <a:hueOff val="191689"/>
            <a:satOff val="-11811"/>
            <a:lumOff val="15305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kern="1200" dirty="0" err="1"/>
            <a:t>강입자</a:t>
          </a:r>
          <a:r>
            <a:rPr lang="en-US" altLang="ko-KR" sz="1200" kern="1200" dirty="0"/>
            <a:t>, </a:t>
          </a:r>
          <a:r>
            <a:rPr lang="ko-KR" altLang="en-US" sz="1200" kern="1200" dirty="0" err="1"/>
            <a:t>경입자</a:t>
          </a:r>
          <a:r>
            <a:rPr lang="en-US" altLang="ko-KR" sz="1200" kern="1200" dirty="0"/>
            <a:t>, </a:t>
          </a:r>
          <a:r>
            <a:rPr lang="ko-KR" altLang="en-US" sz="1200" kern="1200" dirty="0"/>
            <a:t>감마선</a:t>
          </a:r>
          <a:r>
            <a:rPr lang="en-US" altLang="ko-KR" sz="1200" kern="1200" dirty="0"/>
            <a:t>, </a:t>
          </a:r>
          <a:r>
            <a:rPr lang="ko-KR" altLang="en-US" sz="1200" kern="1200" dirty="0" err="1"/>
            <a:t>뮤온</a:t>
          </a:r>
          <a:endParaRPr lang="en-US" sz="1200" kern="1200" dirty="0"/>
        </a:p>
      </dsp:txBody>
      <dsp:txXfrm>
        <a:off x="2215650" y="1991091"/>
        <a:ext cx="1184995" cy="803374"/>
      </dsp:txXfrm>
    </dsp:sp>
    <dsp:sp modelId="{36631CF5-4498-4DD2-B391-444DA1A693C0}">
      <dsp:nvSpPr>
        <dsp:cNvPr id="0" name=""/>
        <dsp:cNvSpPr/>
      </dsp:nvSpPr>
      <dsp:spPr>
        <a:xfrm>
          <a:off x="3444115" y="2032534"/>
          <a:ext cx="925083" cy="719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9C3AC2-A00B-45C9-8DC8-B1B490CC2247}">
      <dsp:nvSpPr>
        <dsp:cNvPr id="0" name=""/>
        <dsp:cNvSpPr/>
      </dsp:nvSpPr>
      <dsp:spPr>
        <a:xfrm rot="5400000">
          <a:off x="3454903" y="3785300"/>
          <a:ext cx="755568" cy="86018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39785"/>
            <a:satOff val="-2120"/>
            <a:lumOff val="13199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B62750-C1E5-4E30-94F1-4F9E07CEAA6C}">
      <dsp:nvSpPr>
        <dsp:cNvPr id="0" name=""/>
        <dsp:cNvSpPr/>
      </dsp:nvSpPr>
      <dsp:spPr>
        <a:xfrm>
          <a:off x="3254724" y="2947737"/>
          <a:ext cx="1271933" cy="890312"/>
        </a:xfrm>
        <a:prstGeom prst="roundRect">
          <a:avLst>
            <a:gd name="adj" fmla="val 16670"/>
          </a:avLst>
        </a:prstGeom>
        <a:solidFill>
          <a:schemeClr val="accent4">
            <a:shade val="80000"/>
            <a:hueOff val="287534"/>
            <a:satOff val="-17716"/>
            <a:lumOff val="22957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b="1" kern="1200" dirty="0"/>
            <a:t>검출기 신호</a:t>
          </a:r>
          <a:endParaRPr lang="en-US" sz="1200" b="1" kern="1200" dirty="0"/>
        </a:p>
      </dsp:txBody>
      <dsp:txXfrm>
        <a:off x="3298193" y="2991206"/>
        <a:ext cx="1184995" cy="803374"/>
      </dsp:txXfrm>
    </dsp:sp>
    <dsp:sp modelId="{3A41CC3A-2B74-4EEE-8F8E-7188C9529F9E}">
      <dsp:nvSpPr>
        <dsp:cNvPr id="0" name=""/>
        <dsp:cNvSpPr/>
      </dsp:nvSpPr>
      <dsp:spPr>
        <a:xfrm>
          <a:off x="4526657" y="3032648"/>
          <a:ext cx="925083" cy="719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D90CE2-FC5E-4370-9A2B-4B219BA985B9}">
      <dsp:nvSpPr>
        <dsp:cNvPr id="0" name=""/>
        <dsp:cNvSpPr/>
      </dsp:nvSpPr>
      <dsp:spPr>
        <a:xfrm>
          <a:off x="4337266" y="3947851"/>
          <a:ext cx="1271933" cy="890312"/>
        </a:xfrm>
        <a:prstGeom prst="roundRect">
          <a:avLst>
            <a:gd name="adj" fmla="val 16670"/>
          </a:avLst>
        </a:prstGeom>
        <a:solidFill>
          <a:schemeClr val="accent4">
            <a:shade val="80000"/>
            <a:hueOff val="383379"/>
            <a:satOff val="-23621"/>
            <a:lumOff val="3061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b="1" kern="1200" dirty="0"/>
            <a:t>데이터 저장</a:t>
          </a:r>
          <a:endParaRPr lang="en-US" sz="1200" b="1" kern="1200" dirty="0"/>
        </a:p>
      </dsp:txBody>
      <dsp:txXfrm>
        <a:off x="4380735" y="3991320"/>
        <a:ext cx="1184995" cy="8033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5A178D-0DAA-45D7-A0D4-DA101B4FD765}">
      <dsp:nvSpPr>
        <dsp:cNvPr id="0" name=""/>
        <dsp:cNvSpPr/>
      </dsp:nvSpPr>
      <dsp:spPr>
        <a:xfrm rot="5400000">
          <a:off x="296145" y="798890"/>
          <a:ext cx="755568" cy="86018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FB3C2C-6927-4BAF-ADAB-DB676CA590A4}">
      <dsp:nvSpPr>
        <dsp:cNvPr id="0" name=""/>
        <dsp:cNvSpPr/>
      </dsp:nvSpPr>
      <dsp:spPr>
        <a:xfrm>
          <a:off x="7097" y="-52605"/>
          <a:ext cx="1388493" cy="890312"/>
        </a:xfrm>
        <a:prstGeom prst="roundRect">
          <a:avLst>
            <a:gd name="adj" fmla="val 16670"/>
          </a:avLst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kern="1200" dirty="0"/>
            <a:t>쿼크</a:t>
          </a:r>
          <a:r>
            <a:rPr lang="en-US" altLang="ko-KR" sz="1200" kern="1200" dirty="0"/>
            <a:t>, </a:t>
          </a:r>
          <a:r>
            <a:rPr lang="ko-KR" altLang="en-US" sz="1200" kern="1200" dirty="0" err="1"/>
            <a:t>글루온</a:t>
          </a:r>
          <a:r>
            <a:rPr lang="ko-KR" altLang="en-US" sz="1200" kern="1200" dirty="0"/>
            <a:t> 상호작용</a:t>
          </a:r>
          <a:endParaRPr lang="en-US" sz="1200" kern="1200" dirty="0"/>
        </a:p>
      </dsp:txBody>
      <dsp:txXfrm>
        <a:off x="50566" y="-9136"/>
        <a:ext cx="1301555" cy="803374"/>
      </dsp:txXfrm>
    </dsp:sp>
    <dsp:sp modelId="{6806957E-6450-49CC-AAD3-EFE551E85B31}">
      <dsp:nvSpPr>
        <dsp:cNvPr id="0" name=""/>
        <dsp:cNvSpPr/>
      </dsp:nvSpPr>
      <dsp:spPr>
        <a:xfrm>
          <a:off x="1337310" y="32306"/>
          <a:ext cx="925083" cy="719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ko-KR" altLang="en-US" sz="1200" kern="1200" dirty="0"/>
            <a:t>직접 관측 불가능</a:t>
          </a:r>
          <a:endParaRPr lang="en-US" sz="12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n-US" sz="1100" b="0" i="1" kern="1200" smtClean="0"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n-US" sz="1100" b="0" i="1" kern="1200" smtClean="0">
                      <a:latin typeface="Cambria Math" panose="02040503050406030204" pitchFamily="18" charset="0"/>
                    </a:rPr>
                    <m:t>≪10</m:t>
                  </m:r>
                </m:e>
                <m:sup>
                  <m:r>
                    <a:rPr lang="en-US" sz="1100" b="0" i="1" kern="1200" smtClean="0">
                      <a:latin typeface="Cambria Math" panose="02040503050406030204" pitchFamily="18" charset="0"/>
                    </a:rPr>
                    <m:t>−15</m:t>
                  </m:r>
                </m:sup>
              </m:sSup>
              <m:r>
                <a:rPr lang="en-US" sz="1100" b="0" i="1" kern="1200" smtClean="0">
                  <a:latin typeface="Cambria Math" panose="02040503050406030204" pitchFamily="18" charset="0"/>
                </a:rPr>
                <m:t>𝑚</m:t>
              </m:r>
            </m:oMath>
          </a14:m>
          <a:endParaRPr lang="en-US" sz="1100" kern="1200" dirty="0"/>
        </a:p>
      </dsp:txBody>
      <dsp:txXfrm>
        <a:off x="1337310" y="32306"/>
        <a:ext cx="925083" cy="719589"/>
      </dsp:txXfrm>
    </dsp:sp>
    <dsp:sp modelId="{090FB785-A7DB-4CB0-B281-23EF223E63A8}">
      <dsp:nvSpPr>
        <dsp:cNvPr id="0" name=""/>
        <dsp:cNvSpPr/>
      </dsp:nvSpPr>
      <dsp:spPr>
        <a:xfrm rot="5400000">
          <a:off x="1289819" y="1785072"/>
          <a:ext cx="755568" cy="86018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13262"/>
            <a:satOff val="-707"/>
            <a:lumOff val="440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C53737-8131-459A-9BF5-938DE0FD45F3}">
      <dsp:nvSpPr>
        <dsp:cNvPr id="0" name=""/>
        <dsp:cNvSpPr/>
      </dsp:nvSpPr>
      <dsp:spPr>
        <a:xfrm>
          <a:off x="1089639" y="947508"/>
          <a:ext cx="1271933" cy="890312"/>
        </a:xfrm>
        <a:prstGeom prst="roundRect">
          <a:avLst>
            <a:gd name="adj" fmla="val 16670"/>
          </a:avLst>
        </a:prstGeom>
        <a:solidFill>
          <a:schemeClr val="accent4">
            <a:shade val="80000"/>
            <a:hueOff val="95845"/>
            <a:satOff val="-5905"/>
            <a:lumOff val="7652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kern="1200" dirty="0"/>
            <a:t>불안정한 입자 </a:t>
          </a:r>
          <a:r>
            <a:rPr lang="en-US" altLang="ko-KR" sz="1200" kern="1200" dirty="0"/>
            <a:t>(</a:t>
          </a:r>
          <a:r>
            <a:rPr lang="ko-KR" altLang="en-US" sz="1200" kern="1200" dirty="0"/>
            <a:t>힉스</a:t>
          </a:r>
          <a:r>
            <a:rPr lang="en-US" altLang="ko-KR" sz="1200" kern="1200" dirty="0"/>
            <a:t>, </a:t>
          </a:r>
          <a:r>
            <a:rPr lang="ko-KR" altLang="en-US" sz="1200" kern="1200" dirty="0"/>
            <a:t>탑</a:t>
          </a:r>
          <a:r>
            <a:rPr lang="en-US" altLang="ko-KR" sz="1200" kern="1200" dirty="0"/>
            <a:t>, ..)</a:t>
          </a:r>
          <a:endParaRPr lang="en-US" sz="1200" kern="1200" dirty="0"/>
        </a:p>
      </dsp:txBody>
      <dsp:txXfrm>
        <a:off x="1133108" y="990977"/>
        <a:ext cx="1184995" cy="803374"/>
      </dsp:txXfrm>
    </dsp:sp>
    <dsp:sp modelId="{EE8C82D7-F6F8-40C3-9FE8-607C84997A15}">
      <dsp:nvSpPr>
        <dsp:cNvPr id="0" name=""/>
        <dsp:cNvSpPr/>
      </dsp:nvSpPr>
      <dsp:spPr>
        <a:xfrm>
          <a:off x="2361572" y="1032420"/>
          <a:ext cx="925083" cy="719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n-US" sz="1200" b="0" i="1" kern="1200" dirty="0" smtClean="0"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n-US" sz="1200" b="0" i="1" kern="1200" dirty="0" smtClean="0">
                      <a:latin typeface="Cambria Math" panose="02040503050406030204" pitchFamily="18" charset="0"/>
                    </a:rPr>
                    <m:t>&lt;</m:t>
                  </m:r>
                  <m:r>
                    <a:rPr lang="en-US" sz="1200" i="1" kern="1200" dirty="0" smtClean="0">
                      <a:latin typeface="Cambria Math" panose="02040503050406030204" pitchFamily="18" charset="0"/>
                    </a:rPr>
                    <m:t>10</m:t>
                  </m:r>
                </m:e>
                <m:sup>
                  <m:r>
                    <a:rPr lang="en-US" sz="1200" i="1" kern="1200" dirty="0" smtClean="0">
                      <a:latin typeface="Cambria Math" panose="02040503050406030204" pitchFamily="18" charset="0"/>
                    </a:rPr>
                    <m:t>−2</m:t>
                  </m:r>
                  <m:r>
                    <a:rPr lang="en-US" sz="1200" b="0" i="1" kern="1200" dirty="0" smtClean="0">
                      <a:latin typeface="Cambria Math" panose="02040503050406030204" pitchFamily="18" charset="0"/>
                    </a:rPr>
                    <m:t>0</m:t>
                  </m:r>
                </m:sup>
              </m:sSup>
              <m:r>
                <a:rPr lang="en-US" sz="1200" b="0" i="1" kern="1200" dirty="0" smtClean="0">
                  <a:latin typeface="Cambria Math" panose="02040503050406030204" pitchFamily="18" charset="0"/>
                </a:rPr>
                <m:t> </m:t>
              </m:r>
              <m:r>
                <a:rPr lang="en-US" sz="1200" b="0" i="1" kern="1200" dirty="0" smtClean="0">
                  <a:latin typeface="Cambria Math" panose="02040503050406030204" pitchFamily="18" charset="0"/>
                </a:rPr>
                <m:t>𝑠</m:t>
              </m:r>
            </m:oMath>
          </a14:m>
          <a:endParaRPr lang="en-US" sz="1200" kern="1200" dirty="0"/>
        </a:p>
      </dsp:txBody>
      <dsp:txXfrm>
        <a:off x="2361572" y="1032420"/>
        <a:ext cx="925083" cy="719589"/>
      </dsp:txXfrm>
    </dsp:sp>
    <dsp:sp modelId="{66DC190D-0415-487B-A755-1728D6CAEF62}">
      <dsp:nvSpPr>
        <dsp:cNvPr id="0" name=""/>
        <dsp:cNvSpPr/>
      </dsp:nvSpPr>
      <dsp:spPr>
        <a:xfrm rot="5400000">
          <a:off x="2372361" y="2785186"/>
          <a:ext cx="755568" cy="86018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26523"/>
            <a:satOff val="-1413"/>
            <a:lumOff val="8799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D016CA-B1C6-4952-83CD-9153D7450405}">
      <dsp:nvSpPr>
        <dsp:cNvPr id="0" name=""/>
        <dsp:cNvSpPr/>
      </dsp:nvSpPr>
      <dsp:spPr>
        <a:xfrm>
          <a:off x="2172181" y="1947622"/>
          <a:ext cx="1271933" cy="890312"/>
        </a:xfrm>
        <a:prstGeom prst="roundRect">
          <a:avLst>
            <a:gd name="adj" fmla="val 16670"/>
          </a:avLst>
        </a:prstGeom>
        <a:solidFill>
          <a:schemeClr val="accent4">
            <a:shade val="80000"/>
            <a:hueOff val="191689"/>
            <a:satOff val="-11811"/>
            <a:lumOff val="15305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kern="1200" dirty="0" err="1"/>
            <a:t>강입자</a:t>
          </a:r>
          <a:r>
            <a:rPr lang="en-US" altLang="ko-KR" sz="1200" kern="1200" dirty="0"/>
            <a:t>, </a:t>
          </a:r>
          <a:r>
            <a:rPr lang="ko-KR" altLang="en-US" sz="1200" kern="1200" dirty="0" err="1"/>
            <a:t>경입자</a:t>
          </a:r>
          <a:r>
            <a:rPr lang="en-US" altLang="ko-KR" sz="1200" kern="1200" dirty="0"/>
            <a:t>, </a:t>
          </a:r>
          <a:r>
            <a:rPr lang="ko-KR" altLang="en-US" sz="1200" kern="1200" dirty="0"/>
            <a:t>감마선</a:t>
          </a:r>
          <a:r>
            <a:rPr lang="en-US" altLang="ko-KR" sz="1200" kern="1200" dirty="0"/>
            <a:t>, </a:t>
          </a:r>
          <a:r>
            <a:rPr lang="ko-KR" altLang="en-US" sz="1200" kern="1200" dirty="0" err="1"/>
            <a:t>뮤온</a:t>
          </a:r>
          <a:endParaRPr lang="en-US" sz="1200" kern="1200" dirty="0"/>
        </a:p>
      </dsp:txBody>
      <dsp:txXfrm>
        <a:off x="2215650" y="1991091"/>
        <a:ext cx="1184995" cy="803374"/>
      </dsp:txXfrm>
    </dsp:sp>
    <dsp:sp modelId="{36631CF5-4498-4DD2-B391-444DA1A693C0}">
      <dsp:nvSpPr>
        <dsp:cNvPr id="0" name=""/>
        <dsp:cNvSpPr/>
      </dsp:nvSpPr>
      <dsp:spPr>
        <a:xfrm>
          <a:off x="3444115" y="2032534"/>
          <a:ext cx="925083" cy="719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9C3AC2-A00B-45C9-8DC8-B1B490CC2247}">
      <dsp:nvSpPr>
        <dsp:cNvPr id="0" name=""/>
        <dsp:cNvSpPr/>
      </dsp:nvSpPr>
      <dsp:spPr>
        <a:xfrm rot="5400000">
          <a:off x="3454903" y="3785300"/>
          <a:ext cx="755568" cy="86018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3"/>
        </a:solidFill>
        <a:ln w="63500" cap="flat" cmpd="thickThin" algn="ctr">
          <a:solidFill>
            <a:schemeClr val="lt1"/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</dsp:sp>
    <dsp:sp modelId="{7DB62750-C1E5-4E30-94F1-4F9E07CEAA6C}">
      <dsp:nvSpPr>
        <dsp:cNvPr id="0" name=""/>
        <dsp:cNvSpPr/>
      </dsp:nvSpPr>
      <dsp:spPr>
        <a:xfrm>
          <a:off x="3254724" y="2947737"/>
          <a:ext cx="1271933" cy="890312"/>
        </a:xfrm>
        <a:prstGeom prst="roundRect">
          <a:avLst>
            <a:gd name="adj" fmla="val 16670"/>
          </a:avLst>
        </a:prstGeom>
        <a:solidFill>
          <a:schemeClr val="accent4">
            <a:shade val="80000"/>
            <a:hueOff val="287534"/>
            <a:satOff val="-17716"/>
            <a:lumOff val="22957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b="1" kern="1200" dirty="0"/>
            <a:t>검출기 신호</a:t>
          </a:r>
          <a:endParaRPr lang="en-US" sz="1200" b="1" kern="1200" dirty="0"/>
        </a:p>
      </dsp:txBody>
      <dsp:txXfrm>
        <a:off x="3298193" y="2991206"/>
        <a:ext cx="1184995" cy="803374"/>
      </dsp:txXfrm>
    </dsp:sp>
    <dsp:sp modelId="{3A41CC3A-2B74-4EEE-8F8E-7188C9529F9E}">
      <dsp:nvSpPr>
        <dsp:cNvPr id="0" name=""/>
        <dsp:cNvSpPr/>
      </dsp:nvSpPr>
      <dsp:spPr>
        <a:xfrm>
          <a:off x="4526657" y="3032648"/>
          <a:ext cx="925083" cy="719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D90CE2-FC5E-4370-9A2B-4B219BA985B9}">
      <dsp:nvSpPr>
        <dsp:cNvPr id="0" name=""/>
        <dsp:cNvSpPr/>
      </dsp:nvSpPr>
      <dsp:spPr>
        <a:xfrm>
          <a:off x="4337266" y="3947851"/>
          <a:ext cx="1271933" cy="890312"/>
        </a:xfrm>
        <a:prstGeom prst="roundRect">
          <a:avLst>
            <a:gd name="adj" fmla="val 16670"/>
          </a:avLst>
        </a:prstGeom>
        <a:solidFill>
          <a:schemeClr val="accent4">
            <a:shade val="80000"/>
            <a:hueOff val="383379"/>
            <a:satOff val="-23621"/>
            <a:lumOff val="3061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b="1" kern="1200" dirty="0"/>
            <a:t>데이터 저장</a:t>
          </a:r>
          <a:endParaRPr lang="en-US" sz="1200" b="1" kern="1200" dirty="0"/>
        </a:p>
      </dsp:txBody>
      <dsp:txXfrm>
        <a:off x="4380735" y="3991320"/>
        <a:ext cx="1184995" cy="80337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D3254F-2483-4B69-9126-4B732A7B4F5D}">
      <dsp:nvSpPr>
        <dsp:cNvPr id="0" name=""/>
        <dsp:cNvSpPr/>
      </dsp:nvSpPr>
      <dsp:spPr>
        <a:xfrm>
          <a:off x="1057724" y="35915"/>
          <a:ext cx="1867615" cy="1867615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800" kern="1200" dirty="0"/>
            <a:t>전자</a:t>
          </a:r>
          <a:endParaRPr lang="en-US" sz="1800" kern="1200" dirty="0"/>
        </a:p>
      </dsp:txBody>
      <dsp:txXfrm>
        <a:off x="1273218" y="287325"/>
        <a:ext cx="1436627" cy="592608"/>
      </dsp:txXfrm>
    </dsp:sp>
    <dsp:sp modelId="{75463868-F88F-4674-B8BD-64FCF0C4C11D}">
      <dsp:nvSpPr>
        <dsp:cNvPr id="0" name=""/>
        <dsp:cNvSpPr/>
      </dsp:nvSpPr>
      <dsp:spPr>
        <a:xfrm>
          <a:off x="1883784" y="861976"/>
          <a:ext cx="1867615" cy="1867615"/>
        </a:xfrm>
        <a:prstGeom prst="ellipse">
          <a:avLst/>
        </a:prstGeom>
        <a:solidFill>
          <a:schemeClr val="accent2">
            <a:alpha val="50000"/>
            <a:hueOff val="-6721062"/>
            <a:satOff val="2923"/>
            <a:lumOff val="85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800" kern="1200" dirty="0" err="1"/>
            <a:t>강입자</a:t>
          </a:r>
          <a:r>
            <a:rPr lang="ko-KR" altLang="en-US" sz="1800" kern="1200" dirty="0"/>
            <a:t> </a:t>
          </a:r>
          <a:r>
            <a:rPr lang="en-US" sz="1800" kern="1200" dirty="0"/>
            <a:t>jet</a:t>
          </a:r>
        </a:p>
      </dsp:txBody>
      <dsp:txXfrm>
        <a:off x="2889423" y="1077470"/>
        <a:ext cx="718313" cy="1436627"/>
      </dsp:txXfrm>
    </dsp:sp>
    <dsp:sp modelId="{3B974847-EDD3-418D-A37A-7702CDCD2045}">
      <dsp:nvSpPr>
        <dsp:cNvPr id="0" name=""/>
        <dsp:cNvSpPr/>
      </dsp:nvSpPr>
      <dsp:spPr>
        <a:xfrm>
          <a:off x="1057724" y="1688036"/>
          <a:ext cx="1867615" cy="1867615"/>
        </a:xfrm>
        <a:prstGeom prst="ellipse">
          <a:avLst/>
        </a:prstGeom>
        <a:solidFill>
          <a:schemeClr val="accent2">
            <a:alpha val="50000"/>
            <a:hueOff val="-13442124"/>
            <a:satOff val="5846"/>
            <a:lumOff val="170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800" kern="1200" dirty="0"/>
            <a:t>감마선</a:t>
          </a:r>
          <a:endParaRPr lang="en-US" sz="1800" kern="1200" dirty="0"/>
        </a:p>
      </dsp:txBody>
      <dsp:txXfrm>
        <a:off x="1273218" y="2711633"/>
        <a:ext cx="1436627" cy="592608"/>
      </dsp:txXfrm>
    </dsp:sp>
    <dsp:sp modelId="{122D8960-9705-411C-B3E9-A5F86024063F}">
      <dsp:nvSpPr>
        <dsp:cNvPr id="0" name=""/>
        <dsp:cNvSpPr/>
      </dsp:nvSpPr>
      <dsp:spPr>
        <a:xfrm>
          <a:off x="231663" y="861976"/>
          <a:ext cx="1867615" cy="1867615"/>
        </a:xfrm>
        <a:prstGeom prst="ellipse">
          <a:avLst/>
        </a:prstGeom>
        <a:solidFill>
          <a:schemeClr val="accent2">
            <a:alpha val="50000"/>
            <a:hueOff val="-20163186"/>
            <a:satOff val="8769"/>
            <a:lumOff val="255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800" kern="1200" dirty="0" err="1"/>
            <a:t>뮤온</a:t>
          </a:r>
          <a:endParaRPr lang="en-US" sz="1800" kern="1200" dirty="0"/>
        </a:p>
      </dsp:txBody>
      <dsp:txXfrm>
        <a:off x="375326" y="1077470"/>
        <a:ext cx="718313" cy="143662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5A178D-0DAA-45D7-A0D4-DA101B4FD765}">
      <dsp:nvSpPr>
        <dsp:cNvPr id="0" name=""/>
        <dsp:cNvSpPr/>
      </dsp:nvSpPr>
      <dsp:spPr>
        <a:xfrm rot="5400000">
          <a:off x="296145" y="798890"/>
          <a:ext cx="755568" cy="86018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FB3C2C-6927-4BAF-ADAB-DB676CA590A4}">
      <dsp:nvSpPr>
        <dsp:cNvPr id="0" name=""/>
        <dsp:cNvSpPr/>
      </dsp:nvSpPr>
      <dsp:spPr>
        <a:xfrm>
          <a:off x="7097" y="-52605"/>
          <a:ext cx="1388493" cy="890312"/>
        </a:xfrm>
        <a:prstGeom prst="roundRect">
          <a:avLst>
            <a:gd name="adj" fmla="val 16670"/>
          </a:avLst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kern="1200" dirty="0"/>
            <a:t>쿼크</a:t>
          </a:r>
          <a:r>
            <a:rPr lang="en-US" altLang="ko-KR" sz="1200" kern="1200" dirty="0"/>
            <a:t>, </a:t>
          </a:r>
          <a:r>
            <a:rPr lang="ko-KR" altLang="en-US" sz="1200" kern="1200" dirty="0" err="1"/>
            <a:t>글루온</a:t>
          </a:r>
          <a:r>
            <a:rPr lang="ko-KR" altLang="en-US" sz="1200" kern="1200" dirty="0"/>
            <a:t> 상호작용</a:t>
          </a:r>
          <a:endParaRPr lang="en-US" sz="1200" kern="1200" dirty="0"/>
        </a:p>
      </dsp:txBody>
      <dsp:txXfrm>
        <a:off x="50566" y="-9136"/>
        <a:ext cx="1301555" cy="803374"/>
      </dsp:txXfrm>
    </dsp:sp>
    <dsp:sp modelId="{6806957E-6450-49CC-AAD3-EFE551E85B31}">
      <dsp:nvSpPr>
        <dsp:cNvPr id="0" name=""/>
        <dsp:cNvSpPr/>
      </dsp:nvSpPr>
      <dsp:spPr>
        <a:xfrm>
          <a:off x="1337310" y="32306"/>
          <a:ext cx="925083" cy="719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ko-KR" altLang="en-US" sz="1200" kern="1200" dirty="0"/>
            <a:t>직접 관측 불가능</a:t>
          </a:r>
          <a:endParaRPr lang="en-US" sz="12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n-US" sz="1100" b="0" i="1" kern="1200" smtClean="0"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n-US" sz="1100" b="0" i="1" kern="1200" smtClean="0">
                      <a:latin typeface="Cambria Math" panose="02040503050406030204" pitchFamily="18" charset="0"/>
                    </a:rPr>
                    <m:t>≪10</m:t>
                  </m:r>
                </m:e>
                <m:sup>
                  <m:r>
                    <a:rPr lang="en-US" sz="1100" b="0" i="1" kern="1200" smtClean="0">
                      <a:latin typeface="Cambria Math" panose="02040503050406030204" pitchFamily="18" charset="0"/>
                    </a:rPr>
                    <m:t>−15</m:t>
                  </m:r>
                </m:sup>
              </m:sSup>
              <m:r>
                <a:rPr lang="en-US" sz="1100" b="0" i="1" kern="1200" smtClean="0">
                  <a:latin typeface="Cambria Math" panose="02040503050406030204" pitchFamily="18" charset="0"/>
                </a:rPr>
                <m:t>𝑚</m:t>
              </m:r>
            </m:oMath>
          </a14:m>
          <a:endParaRPr lang="en-US" sz="1100" kern="1200" dirty="0"/>
        </a:p>
      </dsp:txBody>
      <dsp:txXfrm>
        <a:off x="1337310" y="32306"/>
        <a:ext cx="925083" cy="719589"/>
      </dsp:txXfrm>
    </dsp:sp>
    <dsp:sp modelId="{090FB785-A7DB-4CB0-B281-23EF223E63A8}">
      <dsp:nvSpPr>
        <dsp:cNvPr id="0" name=""/>
        <dsp:cNvSpPr/>
      </dsp:nvSpPr>
      <dsp:spPr>
        <a:xfrm rot="5400000">
          <a:off x="1289819" y="1785072"/>
          <a:ext cx="755568" cy="86018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13262"/>
            <a:satOff val="-707"/>
            <a:lumOff val="440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C53737-8131-459A-9BF5-938DE0FD45F3}">
      <dsp:nvSpPr>
        <dsp:cNvPr id="0" name=""/>
        <dsp:cNvSpPr/>
      </dsp:nvSpPr>
      <dsp:spPr>
        <a:xfrm>
          <a:off x="1089639" y="947508"/>
          <a:ext cx="1271933" cy="890312"/>
        </a:xfrm>
        <a:prstGeom prst="roundRect">
          <a:avLst>
            <a:gd name="adj" fmla="val 16670"/>
          </a:avLst>
        </a:prstGeom>
        <a:solidFill>
          <a:schemeClr val="accent4">
            <a:shade val="80000"/>
            <a:hueOff val="95845"/>
            <a:satOff val="-5905"/>
            <a:lumOff val="7652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kern="1200" dirty="0"/>
            <a:t>불안정한 입자 </a:t>
          </a:r>
          <a:r>
            <a:rPr lang="en-US" altLang="ko-KR" sz="1200" kern="1200" dirty="0"/>
            <a:t>(</a:t>
          </a:r>
          <a:r>
            <a:rPr lang="ko-KR" altLang="en-US" sz="1200" kern="1200" dirty="0"/>
            <a:t>힉스</a:t>
          </a:r>
          <a:r>
            <a:rPr lang="en-US" altLang="ko-KR" sz="1200" kern="1200" dirty="0"/>
            <a:t>, </a:t>
          </a:r>
          <a:r>
            <a:rPr lang="ko-KR" altLang="en-US" sz="1200" kern="1200" dirty="0"/>
            <a:t>탑</a:t>
          </a:r>
          <a:r>
            <a:rPr lang="en-US" altLang="ko-KR" sz="1200" kern="1200" dirty="0"/>
            <a:t>, ..)</a:t>
          </a:r>
          <a:endParaRPr lang="en-US" sz="1200" kern="1200" dirty="0"/>
        </a:p>
      </dsp:txBody>
      <dsp:txXfrm>
        <a:off x="1133108" y="990977"/>
        <a:ext cx="1184995" cy="803374"/>
      </dsp:txXfrm>
    </dsp:sp>
    <dsp:sp modelId="{EE8C82D7-F6F8-40C3-9FE8-607C84997A15}">
      <dsp:nvSpPr>
        <dsp:cNvPr id="0" name=""/>
        <dsp:cNvSpPr/>
      </dsp:nvSpPr>
      <dsp:spPr>
        <a:xfrm>
          <a:off x="2361572" y="1032420"/>
          <a:ext cx="925083" cy="719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n-US" sz="1200" b="0" i="1" kern="1200" dirty="0" smtClean="0"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n-US" sz="1200" b="0" i="1" kern="1200" dirty="0" smtClean="0">
                      <a:latin typeface="Cambria Math" panose="02040503050406030204" pitchFamily="18" charset="0"/>
                    </a:rPr>
                    <m:t>&lt;</m:t>
                  </m:r>
                  <m:r>
                    <a:rPr lang="en-US" sz="1200" i="1" kern="1200" dirty="0" smtClean="0">
                      <a:latin typeface="Cambria Math" panose="02040503050406030204" pitchFamily="18" charset="0"/>
                    </a:rPr>
                    <m:t>10</m:t>
                  </m:r>
                </m:e>
                <m:sup>
                  <m:r>
                    <a:rPr lang="en-US" sz="1200" i="1" kern="1200" dirty="0" smtClean="0">
                      <a:latin typeface="Cambria Math" panose="02040503050406030204" pitchFamily="18" charset="0"/>
                    </a:rPr>
                    <m:t>−2</m:t>
                  </m:r>
                  <m:r>
                    <a:rPr lang="en-US" sz="1200" b="0" i="1" kern="1200" dirty="0" smtClean="0">
                      <a:latin typeface="Cambria Math" panose="02040503050406030204" pitchFamily="18" charset="0"/>
                    </a:rPr>
                    <m:t>0</m:t>
                  </m:r>
                </m:sup>
              </m:sSup>
              <m:r>
                <a:rPr lang="en-US" sz="1200" b="0" i="1" kern="1200" dirty="0" smtClean="0">
                  <a:latin typeface="Cambria Math" panose="02040503050406030204" pitchFamily="18" charset="0"/>
                </a:rPr>
                <m:t> </m:t>
              </m:r>
              <m:r>
                <a:rPr lang="en-US" sz="1200" b="0" i="1" kern="1200" dirty="0" smtClean="0">
                  <a:latin typeface="Cambria Math" panose="02040503050406030204" pitchFamily="18" charset="0"/>
                </a:rPr>
                <m:t>𝑠</m:t>
              </m:r>
            </m:oMath>
          </a14:m>
          <a:endParaRPr lang="en-US" sz="1200" kern="1200" dirty="0"/>
        </a:p>
      </dsp:txBody>
      <dsp:txXfrm>
        <a:off x="2361572" y="1032420"/>
        <a:ext cx="925083" cy="719589"/>
      </dsp:txXfrm>
    </dsp:sp>
    <dsp:sp modelId="{66DC190D-0415-487B-A755-1728D6CAEF62}">
      <dsp:nvSpPr>
        <dsp:cNvPr id="0" name=""/>
        <dsp:cNvSpPr/>
      </dsp:nvSpPr>
      <dsp:spPr>
        <a:xfrm rot="5400000">
          <a:off x="2372361" y="2785186"/>
          <a:ext cx="755568" cy="86018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26523"/>
            <a:satOff val="-1413"/>
            <a:lumOff val="8799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D016CA-B1C6-4952-83CD-9153D7450405}">
      <dsp:nvSpPr>
        <dsp:cNvPr id="0" name=""/>
        <dsp:cNvSpPr/>
      </dsp:nvSpPr>
      <dsp:spPr>
        <a:xfrm>
          <a:off x="2172181" y="1947622"/>
          <a:ext cx="1271933" cy="890312"/>
        </a:xfrm>
        <a:prstGeom prst="roundRect">
          <a:avLst>
            <a:gd name="adj" fmla="val 16670"/>
          </a:avLst>
        </a:prstGeom>
        <a:solidFill>
          <a:schemeClr val="accent3"/>
        </a:solidFill>
        <a:ln w="63500" cap="flat" cmpd="thickThin" algn="ctr">
          <a:solidFill>
            <a:schemeClr val="lt1"/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kern="1200" dirty="0" err="1"/>
            <a:t>강입자</a:t>
          </a:r>
          <a:r>
            <a:rPr lang="en-US" altLang="ko-KR" sz="1200" kern="1200" dirty="0"/>
            <a:t>, </a:t>
          </a:r>
          <a:r>
            <a:rPr lang="ko-KR" altLang="en-US" sz="1200" kern="1200" dirty="0" err="1"/>
            <a:t>경입자</a:t>
          </a:r>
          <a:r>
            <a:rPr lang="en-US" altLang="ko-KR" sz="1200" kern="1200" dirty="0"/>
            <a:t>, </a:t>
          </a:r>
          <a:r>
            <a:rPr lang="ko-KR" altLang="en-US" sz="1200" kern="1200" dirty="0"/>
            <a:t>감마선</a:t>
          </a:r>
          <a:r>
            <a:rPr lang="en-US" altLang="ko-KR" sz="1200" kern="1200" dirty="0"/>
            <a:t>, </a:t>
          </a:r>
          <a:r>
            <a:rPr lang="ko-KR" altLang="en-US" sz="1200" kern="1200" dirty="0" err="1"/>
            <a:t>뮤온</a:t>
          </a:r>
          <a:endParaRPr lang="en-US" sz="1200" kern="1200" dirty="0"/>
        </a:p>
      </dsp:txBody>
      <dsp:txXfrm>
        <a:off x="2215650" y="1991091"/>
        <a:ext cx="1184995" cy="803374"/>
      </dsp:txXfrm>
    </dsp:sp>
    <dsp:sp modelId="{36631CF5-4498-4DD2-B391-444DA1A693C0}">
      <dsp:nvSpPr>
        <dsp:cNvPr id="0" name=""/>
        <dsp:cNvSpPr/>
      </dsp:nvSpPr>
      <dsp:spPr>
        <a:xfrm>
          <a:off x="3444115" y="2032534"/>
          <a:ext cx="925083" cy="719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9C3AC2-A00B-45C9-8DC8-B1B490CC2247}">
      <dsp:nvSpPr>
        <dsp:cNvPr id="0" name=""/>
        <dsp:cNvSpPr/>
      </dsp:nvSpPr>
      <dsp:spPr>
        <a:xfrm rot="5400000">
          <a:off x="3454903" y="3785300"/>
          <a:ext cx="755568" cy="86018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39785"/>
            <a:satOff val="-2120"/>
            <a:lumOff val="13199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B62750-C1E5-4E30-94F1-4F9E07CEAA6C}">
      <dsp:nvSpPr>
        <dsp:cNvPr id="0" name=""/>
        <dsp:cNvSpPr/>
      </dsp:nvSpPr>
      <dsp:spPr>
        <a:xfrm>
          <a:off x="3254724" y="2947737"/>
          <a:ext cx="1271933" cy="890312"/>
        </a:xfrm>
        <a:prstGeom prst="roundRect">
          <a:avLst>
            <a:gd name="adj" fmla="val 16670"/>
          </a:avLst>
        </a:prstGeom>
        <a:solidFill>
          <a:schemeClr val="accent4">
            <a:shade val="80000"/>
            <a:hueOff val="287534"/>
            <a:satOff val="-17716"/>
            <a:lumOff val="22957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b="1" kern="1200" dirty="0"/>
            <a:t>검출기 신호</a:t>
          </a:r>
          <a:endParaRPr lang="en-US" sz="1200" b="1" kern="1200" dirty="0"/>
        </a:p>
      </dsp:txBody>
      <dsp:txXfrm>
        <a:off x="3298193" y="2991206"/>
        <a:ext cx="1184995" cy="803374"/>
      </dsp:txXfrm>
    </dsp:sp>
    <dsp:sp modelId="{3A41CC3A-2B74-4EEE-8F8E-7188C9529F9E}">
      <dsp:nvSpPr>
        <dsp:cNvPr id="0" name=""/>
        <dsp:cNvSpPr/>
      </dsp:nvSpPr>
      <dsp:spPr>
        <a:xfrm>
          <a:off x="4526657" y="3032648"/>
          <a:ext cx="925083" cy="719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D90CE2-FC5E-4370-9A2B-4B219BA985B9}">
      <dsp:nvSpPr>
        <dsp:cNvPr id="0" name=""/>
        <dsp:cNvSpPr/>
      </dsp:nvSpPr>
      <dsp:spPr>
        <a:xfrm>
          <a:off x="4337266" y="3947851"/>
          <a:ext cx="1271933" cy="890312"/>
        </a:xfrm>
        <a:prstGeom prst="roundRect">
          <a:avLst>
            <a:gd name="adj" fmla="val 16670"/>
          </a:avLst>
        </a:prstGeom>
        <a:solidFill>
          <a:schemeClr val="accent4">
            <a:shade val="80000"/>
            <a:hueOff val="383379"/>
            <a:satOff val="-23621"/>
            <a:lumOff val="3061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b="1" kern="1200" dirty="0"/>
            <a:t>데이터 저장</a:t>
          </a:r>
          <a:endParaRPr lang="en-US" sz="1200" b="1" kern="1200" dirty="0"/>
        </a:p>
      </dsp:txBody>
      <dsp:txXfrm>
        <a:off x="4380735" y="3991320"/>
        <a:ext cx="1184995" cy="8033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3764EF3-2181-3020-2B96-D26CA19C94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4682F4-87C8-CD32-9FE7-B330DFA49C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44DE74-4AF3-46B7-988E-C69BC2EC8D1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A55625-80D2-7089-B505-116465C537A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B31755-5153-7561-126E-773FB2FF8D7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C34CFA-013C-4A1D-824C-7945F0435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84965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977DC-69FE-41C4-A785-2A2FD375BC28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4FBFD-B15B-4149-8443-A958FF9A8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603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CAC577-F7CA-47DF-A1E5-3BE7CAE676B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AC577-F7CA-47DF-A1E5-3BE7CAE676BA}" type="slidenum">
              <a:rPr lang="ko-KR" altLang="en-US" smtClean="0"/>
              <a:pPr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2759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AC577-F7CA-47DF-A1E5-3BE7CAE676BA}" type="slidenum">
              <a:rPr lang="ko-KR" altLang="en-US" smtClean="0"/>
              <a:pPr/>
              <a:t>45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ko-KR" altLang="en-US" dirty="0"/>
              <a:t>우주 초기 </a:t>
            </a:r>
            <a:r>
              <a:rPr lang="en-US" altLang="ko-KR" dirty="0"/>
              <a:t>– </a:t>
            </a:r>
            <a:r>
              <a:rPr lang="ko-KR" altLang="en-US" dirty="0"/>
              <a:t>빅뱅 이후 </a:t>
            </a:r>
            <a:r>
              <a:rPr lang="ko-KR" altLang="en-US" dirty="0" err="1"/>
              <a:t>고에너지</a:t>
            </a:r>
            <a:r>
              <a:rPr lang="ko-KR" altLang="en-US" dirty="0"/>
              <a:t> </a:t>
            </a:r>
            <a:r>
              <a:rPr lang="en-US" altLang="ko-KR" dirty="0"/>
              <a:t>-&gt; </a:t>
            </a:r>
            <a:r>
              <a:rPr lang="ko-KR" altLang="en-US" dirty="0"/>
              <a:t>입자</a:t>
            </a:r>
            <a:r>
              <a:rPr lang="en-US" altLang="ko-KR" dirty="0"/>
              <a:t>,</a:t>
            </a:r>
            <a:r>
              <a:rPr lang="en-US" altLang="ko-KR" baseline="0" dirty="0"/>
              <a:t> </a:t>
            </a:r>
            <a:r>
              <a:rPr lang="ko-KR" altLang="en-US" baseline="0" dirty="0" err="1"/>
              <a:t>반입자</a:t>
            </a:r>
            <a:r>
              <a:rPr lang="en-US" altLang="ko-KR" baseline="0" dirty="0"/>
              <a:t>, </a:t>
            </a:r>
            <a:r>
              <a:rPr lang="ko-KR" altLang="en-US" baseline="0" dirty="0"/>
              <a:t>아직 발견 못한 입자 등 형성 </a:t>
            </a:r>
            <a:r>
              <a:rPr lang="ko-KR" altLang="en-US" baseline="0" dirty="0" err="1"/>
              <a:t>플라즈마</a:t>
            </a:r>
            <a:r>
              <a:rPr lang="ko-KR" altLang="en-US" baseline="0" dirty="0"/>
              <a:t> 상태로 존재</a:t>
            </a:r>
            <a:endParaRPr lang="en-US" altLang="ko-KR" baseline="0" dirty="0"/>
          </a:p>
          <a:p>
            <a:pPr marL="228600" indent="-228600">
              <a:buAutoNum type="arabicPeriod"/>
            </a:pPr>
            <a:r>
              <a:rPr lang="ko-KR" altLang="en-US" baseline="0" dirty="0"/>
              <a:t>입자 </a:t>
            </a:r>
            <a:r>
              <a:rPr lang="en-US" altLang="ko-KR" baseline="0" dirty="0"/>
              <a:t>– </a:t>
            </a:r>
            <a:r>
              <a:rPr lang="ko-KR" altLang="en-US" baseline="0" dirty="0" err="1"/>
              <a:t>반입자</a:t>
            </a:r>
            <a:r>
              <a:rPr lang="ko-KR" altLang="en-US" baseline="0" dirty="0"/>
              <a:t> 소멸</a:t>
            </a:r>
            <a:r>
              <a:rPr lang="en-US" altLang="ko-KR" baseline="0" dirty="0"/>
              <a:t>, </a:t>
            </a:r>
            <a:r>
              <a:rPr lang="ko-KR" altLang="en-US" baseline="0" dirty="0"/>
              <a:t>대부분의 </a:t>
            </a:r>
            <a:r>
              <a:rPr lang="ko-KR" altLang="en-US" baseline="0" dirty="0" err="1"/>
              <a:t>반입자</a:t>
            </a:r>
            <a:r>
              <a:rPr lang="ko-KR" altLang="en-US" baseline="0" dirty="0"/>
              <a:t> 사라짐</a:t>
            </a:r>
            <a:r>
              <a:rPr lang="en-US" altLang="ko-KR" baseline="0" dirty="0"/>
              <a:t>, </a:t>
            </a:r>
            <a:r>
              <a:rPr lang="ko-KR" altLang="en-US" baseline="0" dirty="0"/>
              <a:t>입자만 일부</a:t>
            </a:r>
            <a:endParaRPr lang="en-US" altLang="ko-KR" baseline="0" dirty="0"/>
          </a:p>
          <a:p>
            <a:pPr marL="228600" indent="-228600">
              <a:buAutoNum type="arabicPeriod"/>
            </a:pPr>
            <a:endParaRPr lang="en-US" altLang="ko-KR" dirty="0"/>
          </a:p>
          <a:p>
            <a:r>
              <a:rPr lang="ko-KR" altLang="en-US" baseline="0" dirty="0"/>
              <a:t>왜 입자만 남았나</a:t>
            </a:r>
            <a:r>
              <a:rPr lang="en-US" altLang="ko-KR" baseline="0" dirty="0"/>
              <a:t>? </a:t>
            </a:r>
            <a:r>
              <a:rPr lang="en-US" altLang="ko-KR" dirty="0"/>
              <a:t>– C, CP violation, Baryon</a:t>
            </a:r>
            <a:r>
              <a:rPr lang="en-US" altLang="ko-KR" baseline="0" dirty="0"/>
              <a:t> # violation</a:t>
            </a:r>
            <a:endParaRPr lang="en-US" altLang="ko-KR" dirty="0"/>
          </a:p>
          <a:p>
            <a:r>
              <a:rPr lang="ko-KR" altLang="en-US" baseline="0" dirty="0"/>
              <a:t>수소</a:t>
            </a:r>
            <a:r>
              <a:rPr lang="en-US" altLang="ko-KR" baseline="0" dirty="0"/>
              <a:t>-</a:t>
            </a:r>
            <a:r>
              <a:rPr lang="ko-KR" altLang="en-US" baseline="0" dirty="0"/>
              <a:t>헬륨의 비</a:t>
            </a:r>
            <a:r>
              <a:rPr lang="en-US" altLang="ko-KR" baseline="0" dirty="0"/>
              <a:t> – matter density, </a:t>
            </a:r>
            <a:r>
              <a:rPr lang="ko-KR" altLang="en-US" baseline="0" dirty="0"/>
              <a:t>중력</a:t>
            </a:r>
            <a:endParaRPr lang="en-US" altLang="ko-KR" dirty="0"/>
          </a:p>
          <a:p>
            <a:r>
              <a:rPr lang="ko-KR" altLang="en-US" dirty="0"/>
              <a:t>은하의 분포 </a:t>
            </a:r>
            <a:r>
              <a:rPr lang="en-US" altLang="ko-KR" dirty="0"/>
              <a:t>– </a:t>
            </a:r>
            <a:r>
              <a:rPr lang="ko-KR" altLang="en-US" dirty="0"/>
              <a:t>초기우주의 </a:t>
            </a:r>
            <a:r>
              <a:rPr lang="ko-KR" altLang="en-US" dirty="0" err="1"/>
              <a:t>균질성</a:t>
            </a:r>
            <a:r>
              <a:rPr lang="en-US" altLang="ko-KR" dirty="0"/>
              <a:t>, </a:t>
            </a:r>
            <a:r>
              <a:rPr lang="ko-KR" altLang="en-US" dirty="0"/>
              <a:t>우주의 팽창 속도</a:t>
            </a:r>
            <a:r>
              <a:rPr lang="en-US" altLang="ko-KR" dirty="0"/>
              <a:t>, </a:t>
            </a:r>
            <a:r>
              <a:rPr lang="ko-KR" altLang="en-US" dirty="0"/>
              <a:t>인력</a:t>
            </a:r>
            <a:endParaRPr lang="en-US" altLang="ko-KR" dirty="0"/>
          </a:p>
          <a:p>
            <a:r>
              <a:rPr lang="en-US" altLang="ko-KR" dirty="0"/>
              <a:t>LHC</a:t>
            </a:r>
            <a:r>
              <a:rPr lang="ko-KR" altLang="en-US" dirty="0"/>
              <a:t>에서는 우주 초기의 고온 고에너지 환경 재현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CAC577-F7CA-47DF-A1E5-3BE7CAE676B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239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AC577-F7CA-47DF-A1E5-3BE7CAE676BA}" type="slidenum">
              <a:rPr lang="ko-KR" altLang="en-US" smtClean="0"/>
              <a:pPr/>
              <a:t>51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운동량 </a:t>
            </a:r>
            <a:r>
              <a:rPr lang="en-US" altLang="ko-KR" dirty="0"/>
              <a:t>~ </a:t>
            </a:r>
            <a:r>
              <a:rPr lang="ko-KR" altLang="en-US" dirty="0"/>
              <a:t>에너지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AC577-F7CA-47DF-A1E5-3BE7CAE676BA}" type="slidenum">
              <a:rPr lang="ko-KR" altLang="en-US" smtClean="0"/>
              <a:pPr/>
              <a:t>60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AC577-F7CA-47DF-A1E5-3BE7CAE676BA}" type="slidenum">
              <a:rPr lang="ko-KR" altLang="en-US" smtClean="0"/>
              <a:pPr/>
              <a:t>61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각 삼각형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제목 8"/>
          <p:cNvSpPr>
            <a:spLocks noGrp="1"/>
          </p:cNvSpPr>
          <p:nvPr>
            <p:ph type="ctrTitle"/>
          </p:nvPr>
        </p:nvSpPr>
        <p:spPr>
          <a:xfrm>
            <a:off x="685800" y="1752603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36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17" name="부제목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48006" indent="0" algn="r">
              <a:buNone/>
              <a:defRPr>
                <a:solidFill>
                  <a:schemeClr val="tx2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  <a:extLst/>
          </a:lstStyle>
          <a:p>
            <a:r>
              <a:rPr kumimoji="0" lang="ko-KR" altLang="en-US"/>
              <a:t>마스터 부제목 스타일 편집</a:t>
            </a:r>
            <a:endParaRPr kumimoji="0" lang="en-US"/>
          </a:p>
        </p:txBody>
      </p:sp>
      <p:grpSp>
        <p:nvGrpSpPr>
          <p:cNvPr id="2" name="그룹 1"/>
          <p:cNvGrpSpPr/>
          <p:nvPr/>
        </p:nvGrpSpPr>
        <p:grpSpPr>
          <a:xfrm>
            <a:off x="-3764" y="4953000"/>
            <a:ext cx="9147765" cy="1912088"/>
            <a:chOff x="-3765" y="4832896"/>
            <a:chExt cx="9147765" cy="2032192"/>
          </a:xfrm>
        </p:grpSpPr>
        <p:sp>
          <p:nvSpPr>
            <p:cNvPr id="7" name="자유형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latinLnBrk="1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8" name="자유형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latinLnBrk="1"/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1" name="자유형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12" name="직선 연결선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날짜 개체 틀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A4FA8D26-FFE2-446F-9EC6-941E3584B34A}" type="datetime1">
              <a:rPr lang="en-US" altLang="ko-KR" smtClean="0"/>
              <a:t>6/29/2023</a:t>
            </a:fld>
            <a:endParaRPr lang="en-US" altLang="ko-KR"/>
          </a:p>
        </p:txBody>
      </p:sp>
      <p:sp>
        <p:nvSpPr>
          <p:cNvPr id="19" name="바닥글 개체 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ko-KR" altLang="ko-KR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슬라이드 번호 개체 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648F39E-9C37-485F-AC97-16BB4BDF9F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10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481331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FCDFFC-543C-4D6B-8AF7-971A281A38D1}" type="datetime1">
              <a:rPr lang="en-US" altLang="ko-KR" smtClean="0">
                <a:solidFill>
                  <a:prstClr val="black"/>
                </a:solidFill>
              </a:rPr>
              <a:t>6/29/2023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ko-KR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322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844013" y="274642"/>
            <a:ext cx="1777470" cy="5592761"/>
          </a:xfrm>
        </p:spPr>
        <p:txBody>
          <a:bodyPr vert="eaVert"/>
          <a:lstStyle/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D9B6CE-173F-44EB-B4A4-684DDD511C11}" type="datetime1">
              <a:rPr lang="en-US" altLang="ko-KR" smtClean="0">
                <a:solidFill>
                  <a:prstClr val="black"/>
                </a:solidFill>
              </a:rPr>
              <a:t>6/29/2023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ko-KR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508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Title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</p:spPr>
        <p:txBody>
          <a:bodyPr anchor="b">
            <a:normAutofit/>
          </a:bodyPr>
          <a:lstStyle>
            <a:lvl1pPr algn="r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2311" y="5870576"/>
            <a:ext cx="1212173" cy="3778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973" y="5870576"/>
            <a:ext cx="3932137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0685" y="5870576"/>
            <a:ext cx="417516" cy="3778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541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515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08581"/>
            <a:ext cx="77724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77381"/>
            <a:ext cx="777240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315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142068"/>
            <a:ext cx="3813048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6553" y="2142068"/>
            <a:ext cx="3813048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426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480" y="2218267"/>
            <a:ext cx="354060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120" y="2218267"/>
            <a:ext cx="35184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6552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119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9601"/>
            <a:ext cx="7772400" cy="145626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9455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6648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18" y="1557868"/>
            <a:ext cx="2862910" cy="1439332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144" y="609601"/>
            <a:ext cx="4627975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18" y="2997200"/>
            <a:ext cx="2862910" cy="184573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8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2E8A8E-9B7E-4EEB-8925-2467035495EB}" type="datetime1">
              <a:rPr lang="en-US" altLang="ko-KR" smtClean="0">
                <a:solidFill>
                  <a:prstClr val="black"/>
                </a:solidFill>
              </a:rPr>
              <a:t>6/29/2023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ko-KR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제목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78126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28" y="1735672"/>
            <a:ext cx="4097204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29200" y="914400"/>
            <a:ext cx="320040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128" y="3107272"/>
            <a:ext cx="409720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1150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32865"/>
            <a:ext cx="7772400" cy="566738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1" y="932112"/>
            <a:ext cx="685800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5299603"/>
            <a:ext cx="77724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5576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09602"/>
            <a:ext cx="7772399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4343400"/>
            <a:ext cx="7772399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2683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88671" y="3352800"/>
            <a:ext cx="6876133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66" y="4343400"/>
            <a:ext cx="77724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5339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91648"/>
            <a:ext cx="7772401" cy="1468800"/>
          </a:xfrm>
        </p:spPr>
        <p:txBody>
          <a:bodyPr anchor="b">
            <a:normAutofit/>
          </a:bodyPr>
          <a:lstStyle>
            <a:lvl1pPr algn="l">
              <a:defRPr sz="2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60448"/>
            <a:ext cx="777240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466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3886200"/>
            <a:ext cx="7772401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75200"/>
            <a:ext cx="7772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4446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40" y="609602"/>
            <a:ext cx="7772401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440" y="3505200"/>
            <a:ext cx="777240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39" y="4343400"/>
            <a:ext cx="777240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319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0828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2978" y="609600"/>
            <a:ext cx="1676621" cy="5181601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90184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0504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각 삼각형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제목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17" name="부제목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ko-KR" altLang="en-US"/>
              <a:t>마스터 부제목 스타일 편집</a:t>
            </a:r>
            <a:endParaRPr kumimoji="0" lang="en-US"/>
          </a:p>
        </p:txBody>
      </p:sp>
      <p:grpSp>
        <p:nvGrpSpPr>
          <p:cNvPr id="2" name="그룹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자유형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latinLnBrk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자유형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latinLnBrk="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자유형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직선 연결선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날짜 개체 틀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A4FA8D26-FFE2-446F-9EC6-941E3584B34A}" type="datetime1">
              <a:rPr lang="en-US" altLang="ko-KR" smtClean="0"/>
              <a:t>6/29/2023</a:t>
            </a:fld>
            <a:endParaRPr lang="en-US" altLang="ko-KR"/>
          </a:p>
        </p:txBody>
      </p:sp>
      <p:sp>
        <p:nvSpPr>
          <p:cNvPr id="19" name="바닥글 개체 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ko-KR" altLang="ko-KR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슬라이드 번호 개체 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648F39E-9C37-485F-AC97-16BB4BDF9F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720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36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1725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A4C6AA-36B2-4CC2-9F5E-FC3B8A5BDCE6}" type="datetime1">
              <a:rPr lang="en-US" altLang="ko-KR" smtClean="0">
                <a:solidFill>
                  <a:prstClr val="black"/>
                </a:solidFill>
              </a:rPr>
              <a:t>6/29/2023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ko-KR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갈매기형 수장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갈매기형 수장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1013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2E8A8E-9B7E-4EEB-8925-2467035495EB}" type="datetime1">
              <a:rPr lang="en-US" altLang="ko-KR" smtClean="0">
                <a:solidFill>
                  <a:prstClr val="black"/>
                </a:solidFill>
              </a:rPr>
              <a:t>6/29/2023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ko-KR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제목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818250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A4C6AA-36B2-4CC2-9F5E-FC3B8A5BDCE6}" type="datetime1">
              <a:rPr lang="en-US" altLang="ko-KR" smtClean="0">
                <a:solidFill>
                  <a:prstClr val="black"/>
                </a:solidFill>
              </a:rPr>
              <a:t>6/29/2023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ko-KR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갈매기형 수장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갈매기형 수장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2831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7C5FA7-72BD-49D1-9836-61CED4BB7F79}" type="datetime1">
              <a:rPr lang="en-US" altLang="ko-KR" smtClean="0">
                <a:solidFill>
                  <a:prstClr val="black"/>
                </a:solidFill>
              </a:rPr>
              <a:t>6/29/2023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ko-KR">
              <a:solidFill>
                <a:prstClr val="black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980734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97EB2E-00FF-48F0-AB65-DE1B712FF206}" type="datetime1">
              <a:rPr lang="en-US" altLang="ko-KR" smtClean="0">
                <a:solidFill>
                  <a:prstClr val="black"/>
                </a:solidFill>
              </a:rPr>
              <a:t>6/29/2023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ko-KR">
              <a:solidFill>
                <a:prstClr val="black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6172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834B3C-D22B-4621-9D5C-58D6B8C17445}" type="datetime1">
              <a:rPr lang="en-US" altLang="ko-KR" smtClean="0">
                <a:solidFill>
                  <a:prstClr val="black"/>
                </a:solidFill>
              </a:rPr>
              <a:t>6/29/2023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ko-KR">
              <a:solidFill>
                <a:prstClr val="black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제목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877587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D77517-A5EC-4FEE-AA5E-B9F6178CA5BD}" type="datetime1">
              <a:rPr lang="en-US" altLang="ko-KR" smtClean="0">
                <a:solidFill>
                  <a:prstClr val="black"/>
                </a:solidFill>
              </a:rPr>
              <a:t>6/29/2023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ko-KR">
              <a:solidFill>
                <a:prstClr val="black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769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pPr>
              <a:defRPr/>
            </a:pPr>
            <a:fld id="{D1356B80-277E-4349-98AD-F7F2F360D20C}" type="datetime1">
              <a:rPr lang="en-US" altLang="ko-KR" smtClean="0">
                <a:solidFill>
                  <a:prstClr val="black"/>
                </a:solidFill>
              </a:rPr>
              <a:t>6/29/2023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ko-KR">
              <a:solidFill>
                <a:prstClr val="black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8708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ko-KR" altLang="en-US"/>
              <a:t>그림을 추가하려면 아이콘을 클릭하십시오</a:t>
            </a:r>
            <a:endParaRPr kumimoji="0" lang="en-US" dirty="0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2F246A59-8579-4BBE-8368-404962623AC2}" type="datetime1">
              <a:rPr lang="en-US" altLang="ko-KR" smtClean="0">
                <a:solidFill>
                  <a:prstClr val="black"/>
                </a:solidFill>
              </a:rPr>
              <a:t>6/29/2023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ko-KR" altLang="ko-KR">
              <a:solidFill>
                <a:prstClr val="black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8" name="자유형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latinLnBrk="1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자유형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latinLnBrk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직각 삼각형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갈매기형 수장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갈매기형 수장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8005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FCDFFC-543C-4D6B-8AF7-971A281A38D1}" type="datetime1">
              <a:rPr lang="en-US" altLang="ko-KR" smtClean="0">
                <a:solidFill>
                  <a:prstClr val="black"/>
                </a:solidFill>
              </a:rPr>
              <a:t>6/29/2023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ko-KR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6435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D9B6CE-173F-44EB-B4A4-684DDD511C11}" type="datetime1">
              <a:rPr lang="en-US" altLang="ko-KR" smtClean="0">
                <a:solidFill>
                  <a:prstClr val="black"/>
                </a:solidFill>
              </a:rPr>
              <a:t>6/29/2023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ko-KR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901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481330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481330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7C5FA7-72BD-49D1-9836-61CED4BB7F79}" type="datetime1">
              <a:rPr lang="en-US" altLang="ko-KR" smtClean="0">
                <a:solidFill>
                  <a:prstClr val="black"/>
                </a:solidFill>
              </a:rPr>
              <a:t>6/29/2023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ko-KR">
              <a:solidFill>
                <a:prstClr val="black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80761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Title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39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</p:spPr>
        <p:txBody>
          <a:bodyPr anchor="b">
            <a:normAutofit/>
          </a:bodyPr>
          <a:lstStyle>
            <a:lvl1pPr algn="r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2311" y="5870576"/>
            <a:ext cx="1212173" cy="3778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973" y="5870576"/>
            <a:ext cx="3932137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0685" y="5870576"/>
            <a:ext cx="417516" cy="3778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2598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6197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08581"/>
            <a:ext cx="77724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77381"/>
            <a:ext cx="777240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9191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142068"/>
            <a:ext cx="3813048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6553" y="2142068"/>
            <a:ext cx="3813048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1482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480" y="2218267"/>
            <a:ext cx="354060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120" y="2218267"/>
            <a:ext cx="35184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6552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6869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9601"/>
            <a:ext cx="7772400" cy="145626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6015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7785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18" y="1557868"/>
            <a:ext cx="2862910" cy="1439332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144" y="609601"/>
            <a:ext cx="4627975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18" y="2997200"/>
            <a:ext cx="2862910" cy="184573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3985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28" y="1735672"/>
            <a:ext cx="4097204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29200" y="914400"/>
            <a:ext cx="320040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128" y="3107272"/>
            <a:ext cx="409720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3201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32865"/>
            <a:ext cx="7772400" cy="566738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1" y="932112"/>
            <a:ext cx="685800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5299603"/>
            <a:ext cx="77724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431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3"/>
          </p:nvPr>
        </p:nvSpPr>
        <p:spPr>
          <a:xfrm>
            <a:off x="4645027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2"/>
          </p:nvPr>
        </p:nvSpPr>
        <p:spPr>
          <a:xfrm>
            <a:off x="457200" y="1444296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1444296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97EB2E-00FF-48F0-AB65-DE1B712FF206}" type="datetime1">
              <a:rPr lang="en-US" altLang="ko-KR" smtClean="0">
                <a:solidFill>
                  <a:prstClr val="black"/>
                </a:solidFill>
              </a:rPr>
              <a:t>6/29/2023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ko-KR">
              <a:solidFill>
                <a:prstClr val="black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1514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09602"/>
            <a:ext cx="7772399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4343400"/>
            <a:ext cx="7772399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440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88671" y="3352800"/>
            <a:ext cx="6876133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66" y="4343400"/>
            <a:ext cx="77724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9521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91648"/>
            <a:ext cx="7772401" cy="1468800"/>
          </a:xfrm>
        </p:spPr>
        <p:txBody>
          <a:bodyPr anchor="b">
            <a:normAutofit/>
          </a:bodyPr>
          <a:lstStyle>
            <a:lvl1pPr algn="l">
              <a:defRPr sz="2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60448"/>
            <a:ext cx="777240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9026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3886200"/>
            <a:ext cx="7772401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75200"/>
            <a:ext cx="7772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9815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40" y="609602"/>
            <a:ext cx="7772401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440" y="3505200"/>
            <a:ext cx="777240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39" y="4343400"/>
            <a:ext cx="777240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022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589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2978" y="609600"/>
            <a:ext cx="1676621" cy="5181601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90184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6311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각 삼각형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제목 8"/>
          <p:cNvSpPr>
            <a:spLocks noGrp="1"/>
          </p:cNvSpPr>
          <p:nvPr>
            <p:ph type="ctrTitle"/>
          </p:nvPr>
        </p:nvSpPr>
        <p:spPr>
          <a:xfrm>
            <a:off x="685800" y="1752603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17" name="부제목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ko-KR" altLang="en-US"/>
              <a:t>마스터 부제목 스타일 편집</a:t>
            </a:r>
            <a:endParaRPr kumimoji="0" lang="en-US"/>
          </a:p>
        </p:txBody>
      </p:sp>
      <p:grpSp>
        <p:nvGrpSpPr>
          <p:cNvPr id="2" name="그룹 1"/>
          <p:cNvGrpSpPr/>
          <p:nvPr/>
        </p:nvGrpSpPr>
        <p:grpSpPr>
          <a:xfrm>
            <a:off x="-3764" y="4953000"/>
            <a:ext cx="9147765" cy="1912088"/>
            <a:chOff x="-3765" y="4832896"/>
            <a:chExt cx="9147765" cy="2032192"/>
          </a:xfrm>
        </p:grpSpPr>
        <p:sp>
          <p:nvSpPr>
            <p:cNvPr id="7" name="자유형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latinLnBrk="1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8" name="자유형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latinLnBrk="1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1" name="자유형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12" name="직선 연결선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날짜 개체 틀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A4FA8D26-FFE2-446F-9EC6-941E3584B34A}" type="datetime1">
              <a:rPr lang="en-US" altLang="ko-KR" smtClean="0"/>
              <a:pPr>
                <a:defRPr/>
              </a:pPr>
              <a:t>6/29/2023</a:t>
            </a:fld>
            <a:endParaRPr lang="en-US" altLang="ko-KR"/>
          </a:p>
        </p:txBody>
      </p:sp>
      <p:sp>
        <p:nvSpPr>
          <p:cNvPr id="19" name="바닥글 개체 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ko-KR" altLang="ko-KR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슬라이드 번호 개체 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648F39E-9C37-485F-AC97-16BB4BDF9F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1818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2E8A8E-9B7E-4EEB-8925-2467035495EB}" type="datetime1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6/29/2023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ko-KR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제목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282192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A4C6AA-36B2-4CC2-9F5E-FC3B8A5BDCE6}" type="datetime1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6/29/2023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ko-KR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갈매기형 수장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갈매기형 수장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789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834B3C-D22B-4621-9D5C-58D6B8C17445}" type="datetime1">
              <a:rPr lang="en-US" altLang="ko-KR" smtClean="0">
                <a:solidFill>
                  <a:prstClr val="black"/>
                </a:solidFill>
              </a:rPr>
              <a:t>6/29/2023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ko-KR">
              <a:solidFill>
                <a:prstClr val="black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제목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958875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48133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48133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7C5FA7-72BD-49D1-9836-61CED4BB7F79}" type="datetime1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6/29/2023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ko-KR">
              <a:solidFill>
                <a:prstClr val="black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866010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3"/>
          </p:nvPr>
        </p:nvSpPr>
        <p:spPr>
          <a:xfrm>
            <a:off x="4645027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2"/>
          </p:nvPr>
        </p:nvSpPr>
        <p:spPr>
          <a:xfrm>
            <a:off x="457200" y="1444296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1444296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97EB2E-00FF-48F0-AB65-DE1B712FF206}" type="datetime1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6/29/2023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ko-KR">
              <a:solidFill>
                <a:prstClr val="black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8086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834B3C-D22B-4621-9D5C-58D6B8C17445}" type="datetime1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6/29/2023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ko-KR">
              <a:solidFill>
                <a:prstClr val="black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제목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749510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D77517-A5EC-4FEE-AA5E-B9F6178CA5BD}" type="datetime1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6/29/2023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ko-KR">
              <a:solidFill>
                <a:prstClr val="black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9864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pPr>
              <a:defRPr/>
            </a:pPr>
            <a:fld id="{D1356B80-277E-4349-98AD-F7F2F360D20C}" type="datetime1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6/29/2023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ko-KR">
              <a:solidFill>
                <a:prstClr val="black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1840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ko-KR" altLang="en-US"/>
              <a:t>그림을 추가하려면 아이콘을 클릭하십시오</a:t>
            </a:r>
            <a:endParaRPr kumimoji="0" lang="en-US" dirty="0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2F246A59-8579-4BBE-8368-404962623AC2}" type="datetime1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6/29/2023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380073" y="6407946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ko-KR" altLang="ko-KR">
              <a:solidFill>
                <a:prstClr val="black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28601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8" name="자유형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latinLnBrk="1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자유형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latinLnBrk="1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직각 삼각형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-9237" y="5787740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갈매기형 수장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갈매기형 수장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8116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481331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FCDFFC-543C-4D6B-8AF7-971A281A38D1}" type="datetime1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6/29/2023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ko-KR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5871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844013" y="274642"/>
            <a:ext cx="1777470" cy="5592761"/>
          </a:xfrm>
        </p:spPr>
        <p:txBody>
          <a:bodyPr vert="eaVert"/>
          <a:lstStyle/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D9B6CE-173F-44EB-B4A4-684DDD511C11}" type="datetime1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6/29/2023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ko-KR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094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D77517-A5EC-4FEE-AA5E-B9F6178CA5BD}" type="datetime1">
              <a:rPr lang="en-US" altLang="ko-KR" smtClean="0">
                <a:solidFill>
                  <a:prstClr val="black"/>
                </a:solidFill>
              </a:rPr>
              <a:t>6/29/2023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ko-KR">
              <a:solidFill>
                <a:prstClr val="black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74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1875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20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  <a:extLst/>
          </a:lstStyle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extLst/>
          </a:lstStyle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pPr>
              <a:defRPr/>
            </a:pPr>
            <a:fld id="{D1356B80-277E-4349-98AD-F7F2F360D20C}" type="datetime1">
              <a:rPr lang="en-US" altLang="ko-KR" smtClean="0">
                <a:solidFill>
                  <a:prstClr val="black"/>
                </a:solidFill>
              </a:rPr>
              <a:t>6/29/2023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ko-KR">
              <a:solidFill>
                <a:prstClr val="black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938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3716" indent="0" algn="r"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extLst/>
          </a:lstStyle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2400"/>
            </a:lvl1pPr>
            <a:extLst/>
          </a:lstStyle>
          <a:p>
            <a:r>
              <a:rPr kumimoji="0" lang="ko-KR" altLang="en-US"/>
              <a:t>그림을 추가하려면 아이콘을 클릭하십시오</a:t>
            </a:r>
            <a:endParaRPr kumimoji="0" lang="en-US" dirty="0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2F246A59-8579-4BBE-8368-404962623AC2}" type="datetime1">
              <a:rPr lang="en-US" altLang="ko-KR" smtClean="0">
                <a:solidFill>
                  <a:prstClr val="black"/>
                </a:solidFill>
              </a:rPr>
              <a:t>6/29/2023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380073" y="6407946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ko-KR" altLang="ko-KR">
              <a:solidFill>
                <a:prstClr val="black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28601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225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8" name="자유형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latinLnBrk="1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9" name="자유형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latinLnBrk="1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0" name="직각 삼각형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anchor="ctr" compatLnSpc="1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-9237" y="5787740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갈매기형 수장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3" name="갈매기형 수장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591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자유형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latinLnBrk="1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2" name="자유형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latinLnBrk="1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4" name="직각 삼각형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anchor="ctr" compatLnSpc="1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15" name="직선 연결선 14"/>
          <p:cNvCxnSpPr/>
          <p:nvPr/>
        </p:nvCxnSpPr>
        <p:spPr>
          <a:xfrm>
            <a:off x="-9237" y="5787740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제목 개체 틀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0" name="텍스트 개체 틀 29"/>
          <p:cNvSpPr>
            <a:spLocks noGrp="1"/>
          </p:cNvSpPr>
          <p:nvPr>
            <p:ph type="body" idx="1"/>
          </p:nvPr>
        </p:nvSpPr>
        <p:spPr>
          <a:xfrm>
            <a:off x="457200" y="1481330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ko-KR" altLang="en-US" dirty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dirty="0"/>
              <a:t>둘째 수준</a:t>
            </a:r>
          </a:p>
          <a:p>
            <a:pPr lvl="2" eaLnBrk="1" latinLnBrk="0" hangingPunct="1"/>
            <a:r>
              <a:rPr kumimoji="0" lang="ko-KR" altLang="en-US" dirty="0"/>
              <a:t>셋째 수준</a:t>
            </a:r>
          </a:p>
          <a:p>
            <a:pPr lvl="3" eaLnBrk="1" latinLnBrk="0" hangingPunct="1"/>
            <a:r>
              <a:rPr kumimoji="0" lang="ko-KR" altLang="en-US" dirty="0"/>
              <a:t>넷째 수준</a:t>
            </a:r>
          </a:p>
          <a:p>
            <a:pPr lvl="4" eaLnBrk="1" latinLnBrk="0" hangingPunct="1"/>
            <a:r>
              <a:rPr kumimoji="0" lang="ko-KR" altLang="en-US" dirty="0"/>
              <a:t>다섯째 수준</a:t>
            </a:r>
            <a:endParaRPr kumimoji="0" lang="en-US" dirty="0"/>
          </a:p>
        </p:txBody>
      </p:sp>
      <p:sp>
        <p:nvSpPr>
          <p:cNvPr id="10" name="날짜 개체 틀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75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E7D6C17D-16AB-4FB0-95DB-B3F9AFACD34F}" type="datetime1">
              <a:rPr lang="en-US" altLang="ko-KR" smtClean="0">
                <a:solidFill>
                  <a:prstClr val="black"/>
                </a:solidFill>
              </a:rPr>
              <a:t>6/29/2023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22" name="바닥글 개체 틀 21"/>
          <p:cNvSpPr>
            <a:spLocks noGrp="1"/>
          </p:cNvSpPr>
          <p:nvPr>
            <p:ph type="ftr" sz="quarter" idx="3"/>
          </p:nvPr>
        </p:nvSpPr>
        <p:spPr>
          <a:xfrm>
            <a:off x="4380073" y="6407946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75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ko-KR" altLang="ko-KR">
              <a:solidFill>
                <a:prstClr val="black"/>
              </a:solidFill>
            </a:endParaRPr>
          </a:p>
        </p:txBody>
      </p:sp>
      <p:sp>
        <p:nvSpPr>
          <p:cNvPr id="18" name="슬라이드 번호 개체 틀 17"/>
          <p:cNvSpPr>
            <a:spLocks noGrp="1"/>
          </p:cNvSpPr>
          <p:nvPr>
            <p:ph type="sldNum" sz="quarter" idx="4"/>
          </p:nvPr>
        </p:nvSpPr>
        <p:spPr>
          <a:xfrm>
            <a:off x="8647272" y="6407946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750" b="0">
                <a:solidFill>
                  <a:schemeClr val="tx1"/>
                </a:solidFill>
              </a:defRPr>
            </a:lvl1pPr>
            <a:extLst/>
          </a:lstStyle>
          <a:p>
            <a:fld id="{D5BBC35B-A44B-4119-B8DA-DE9E3DFADA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167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hf hdr="0" ftr="0" dt="0"/>
  <p:txStyles>
    <p:titleStyle>
      <a:lvl1pPr algn="l" rtl="0" eaLnBrk="1" latinLnBrk="1" hangingPunct="1">
        <a:spcBef>
          <a:spcPct val="0"/>
        </a:spcBef>
        <a:buNone/>
        <a:defRPr kumimoji="0" sz="3075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74320" indent="-192024" algn="l" rtl="0" eaLnBrk="0" latinLnBrk="0" hangingPunct="0">
        <a:spcBef>
          <a:spcPts val="3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66344" indent="-171450" algn="l" rtl="0" eaLnBrk="0" latinLnBrk="0" hangingPunct="0">
        <a:spcBef>
          <a:spcPts val="243"/>
        </a:spcBef>
        <a:buClr>
          <a:schemeClr val="accent1"/>
        </a:buClr>
        <a:buFont typeface="Verdana"/>
        <a:buChar char="◦"/>
        <a:defRPr kumimoji="0"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644652" indent="-171450" algn="l" rtl="0" eaLnBrk="0" latinLnBrk="0" hangingPunct="0">
        <a:spcBef>
          <a:spcPts val="263"/>
        </a:spcBef>
        <a:buClr>
          <a:schemeClr val="accent2"/>
        </a:buClr>
        <a:buSzPct val="100000"/>
        <a:buFont typeface="Wingdings 2"/>
        <a:buChar char=""/>
        <a:defRPr kumimoji="0"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1450" algn="l" rtl="0" eaLnBrk="0" latinLnBrk="0" hangingPunct="0">
        <a:spcBef>
          <a:spcPts val="263"/>
        </a:spcBef>
        <a:buClr>
          <a:schemeClr val="accent2"/>
        </a:buClr>
        <a:buFont typeface="Wingdings 2"/>
        <a:buChar char=""/>
        <a:defRPr kumimoji="0"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71450" algn="l" rtl="0" eaLnBrk="0" latinLnBrk="0" hangingPunct="0">
        <a:spcBef>
          <a:spcPts val="263"/>
        </a:spcBef>
        <a:buClr>
          <a:schemeClr val="accent2"/>
        </a:buClr>
        <a:buFont typeface="Wingdings 2"/>
        <a:buChar char="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200150" indent="-171450" algn="l" rtl="0" eaLnBrk="1" latinLnBrk="1" hangingPunct="1">
        <a:spcBef>
          <a:spcPts val="263"/>
        </a:spcBef>
        <a:buClr>
          <a:schemeClr val="accent3"/>
        </a:buClr>
        <a:buFont typeface="Wingdings 2"/>
        <a:buChar char="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indent="-171450" algn="l" rtl="0" eaLnBrk="1" latinLnBrk="1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43050" indent="-171450" algn="l" rtl="0" eaLnBrk="1" latinLnBrk="1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14500" indent="-171450" algn="l" rtl="0" eaLnBrk="1" latinLnBrk="1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mage result for FCC collider">
            <a:extLst>
              <a:ext uri="{FF2B5EF4-FFF2-40B4-BE49-F238E27FC236}">
                <a16:creationId xmlns:a16="http://schemas.microsoft.com/office/drawing/2014/main" id="{F84B2D02-9B88-48A0-B1B8-DFAF23DE14D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-49000"/>
                    </a14:imgEffect>
                    <a14:imgEffect>
                      <a14:brightnessContrast brigh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334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2741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  <p:sldLayoutId id="2147483908" r:id="rId13"/>
    <p:sldLayoutId id="2147483909" r:id="rId14"/>
    <p:sldLayoutId id="2147483910" r:id="rId15"/>
    <p:sldLayoutId id="2147483911" r:id="rId16"/>
    <p:sldLayoutId id="214748391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자유형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latinLnBrk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자유형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latinLnBrk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직각 삼각형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직선 연결선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제목 개체 틀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0" name="텍스트 개체 틀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/>
              <a:t>둘째 수준</a:t>
            </a:r>
          </a:p>
          <a:p>
            <a:pPr lvl="2" eaLnBrk="1" latinLnBrk="0" hangingPunct="1"/>
            <a:r>
              <a:rPr kumimoji="0" lang="ko-KR" altLang="en-US"/>
              <a:t>셋째 수준</a:t>
            </a:r>
          </a:p>
          <a:p>
            <a:pPr lvl="3" eaLnBrk="1" latinLnBrk="0" hangingPunct="1"/>
            <a:r>
              <a:rPr kumimoji="0" lang="ko-KR" altLang="en-US"/>
              <a:t>넷째 수준</a:t>
            </a:r>
          </a:p>
          <a:p>
            <a:pPr lvl="4" eaLnBrk="1" latinLnBrk="0" hangingPunct="1"/>
            <a:r>
              <a:rPr kumimoji="0" lang="ko-KR" altLang="en-US"/>
              <a:t>다섯째 수준</a:t>
            </a:r>
            <a:endParaRPr kumimoji="0" lang="en-US"/>
          </a:p>
        </p:txBody>
      </p:sp>
      <p:sp>
        <p:nvSpPr>
          <p:cNvPr id="10" name="날짜 개체 틀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E7D6C17D-16AB-4FB0-95DB-B3F9AFACD34F}" type="datetime1">
              <a:rPr lang="en-US" altLang="ko-KR" smtClean="0">
                <a:solidFill>
                  <a:prstClr val="black"/>
                </a:solidFill>
              </a:rPr>
              <a:t>6/29/2023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22" name="바닥글 개체 틀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ko-KR" altLang="ko-KR">
              <a:solidFill>
                <a:prstClr val="black"/>
              </a:solidFill>
            </a:endParaRPr>
          </a:p>
        </p:txBody>
      </p:sp>
      <p:sp>
        <p:nvSpPr>
          <p:cNvPr id="18" name="슬라이드 번호 개체 틀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D5BBC35B-A44B-4119-B8DA-DE9E3DFADA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66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hf hdr="0" ftr="0" dt="0"/>
  <p:txStyles>
    <p:titleStyle>
      <a:lvl1pPr algn="l" rtl="0" eaLnBrk="1" latinLnBrk="1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1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1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1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1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1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mage result for FCC collider">
            <a:extLst>
              <a:ext uri="{FF2B5EF4-FFF2-40B4-BE49-F238E27FC236}">
                <a16:creationId xmlns:a16="http://schemas.microsoft.com/office/drawing/2014/main" id="{F84B2D02-9B88-48A0-B1B8-DFAF23DE14D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-49000"/>
                    </a14:imgEffect>
                    <a14:imgEffect>
                      <a14:brightnessContrast brigh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1334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0523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0" r:id="rId15"/>
    <p:sldLayoutId id="2147483941" r:id="rId16"/>
    <p:sldLayoutId id="214748394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자유형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latinLnBrk="1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자유형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latinLnBrk="1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4" name="직각 삼각형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15" name="직선 연결선 14"/>
          <p:cNvCxnSpPr/>
          <p:nvPr/>
        </p:nvCxnSpPr>
        <p:spPr>
          <a:xfrm>
            <a:off x="-9237" y="5787740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제목 개체 틀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0" name="텍스트 개체 틀 29"/>
          <p:cNvSpPr>
            <a:spLocks noGrp="1"/>
          </p:cNvSpPr>
          <p:nvPr>
            <p:ph type="body" idx="1"/>
          </p:nvPr>
        </p:nvSpPr>
        <p:spPr>
          <a:xfrm>
            <a:off x="457200" y="1481330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/>
              <a:t>둘째 수준</a:t>
            </a:r>
          </a:p>
          <a:p>
            <a:pPr lvl="2" eaLnBrk="1" latinLnBrk="0" hangingPunct="1"/>
            <a:r>
              <a:rPr kumimoji="0" lang="ko-KR" altLang="en-US"/>
              <a:t>셋째 수준</a:t>
            </a:r>
          </a:p>
          <a:p>
            <a:pPr lvl="3" eaLnBrk="1" latinLnBrk="0" hangingPunct="1"/>
            <a:r>
              <a:rPr kumimoji="0" lang="ko-KR" altLang="en-US"/>
              <a:t>넷째 수준</a:t>
            </a:r>
          </a:p>
          <a:p>
            <a:pPr lvl="4" eaLnBrk="1" latinLnBrk="0" hangingPunct="1"/>
            <a:r>
              <a:rPr kumimoji="0" lang="ko-KR" altLang="en-US"/>
              <a:t>다섯째 수준</a:t>
            </a:r>
            <a:endParaRPr kumimoji="0" lang="en-US"/>
          </a:p>
        </p:txBody>
      </p:sp>
      <p:sp>
        <p:nvSpPr>
          <p:cNvPr id="10" name="날짜 개체 틀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E7D6C17D-16AB-4FB0-95DB-B3F9AFACD34F}" type="datetime1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6/29/2023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22" name="바닥글 개체 틀 21"/>
          <p:cNvSpPr>
            <a:spLocks noGrp="1"/>
          </p:cNvSpPr>
          <p:nvPr>
            <p:ph type="ftr" sz="quarter" idx="3"/>
          </p:nvPr>
        </p:nvSpPr>
        <p:spPr>
          <a:xfrm>
            <a:off x="4380073" y="6407946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ko-KR" altLang="ko-KR">
              <a:solidFill>
                <a:prstClr val="black"/>
              </a:solidFill>
            </a:endParaRPr>
          </a:p>
        </p:txBody>
      </p:sp>
      <p:sp>
        <p:nvSpPr>
          <p:cNvPr id="18" name="슬라이드 번호 개체 틀 17"/>
          <p:cNvSpPr>
            <a:spLocks noGrp="1"/>
          </p:cNvSpPr>
          <p:nvPr>
            <p:ph type="sldNum" sz="quarter" idx="4"/>
          </p:nvPr>
        </p:nvSpPr>
        <p:spPr>
          <a:xfrm>
            <a:off x="8647272" y="6407946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D5BBC35B-A44B-4119-B8DA-DE9E3DFADA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369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hf hdr="0" ftr="0" dt="0"/>
  <p:txStyles>
    <p:titleStyle>
      <a:lvl1pPr algn="l" rtl="0" eaLnBrk="1" latinLnBrk="1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1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1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1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1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1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2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0.xml"/><Relationship Id="rId12" Type="http://schemas.openxmlformats.org/officeDocument/2006/relationships/image" Target="../media/image2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30.png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9.xml"/><Relationship Id="rId12" Type="http://schemas.openxmlformats.org/officeDocument/2006/relationships/image" Target="../media/image35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image" Target="../media/image28.png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11.xml"/><Relationship Id="rId12" Type="http://schemas.openxmlformats.org/officeDocument/2006/relationships/image" Target="../media/image37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11" Type="http://schemas.openxmlformats.org/officeDocument/2006/relationships/image" Target="../media/image36.png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tm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7" Type="http://schemas.openxmlformats.org/officeDocument/2006/relationships/hyperlink" Target="https://arxiv.org/abs/2008.03636" TargetMode="External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5" Type="http://schemas.openxmlformats.org/officeDocument/2006/relationships/image" Target="../media/image310.png"/><Relationship Id="rId4" Type="http://schemas.openxmlformats.org/officeDocument/2006/relationships/image" Target="../media/image30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mp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png"/><Relationship Id="rId4" Type="http://schemas.openxmlformats.org/officeDocument/2006/relationships/oleObject" Target="../embeddings/oleObject1.bin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diagramData" Target="../diagrams/data70.xml"/><Relationship Id="rId3" Type="http://schemas.openxmlformats.org/officeDocument/2006/relationships/diagramData" Target="../diagrams/data7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17" Type="http://schemas.openxmlformats.org/officeDocument/2006/relationships/image" Target="../media/image24.png"/><Relationship Id="rId2" Type="http://schemas.openxmlformats.org/officeDocument/2006/relationships/image" Target="../media/image66.jpeg"/><Relationship Id="rId16" Type="http://schemas.openxmlformats.org/officeDocument/2006/relationships/diagramColors" Target="../diagrams/colors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Relationship Id="rId14" Type="http://schemas.openxmlformats.org/officeDocument/2006/relationships/diagramLayout" Target="../diagrams/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mp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72.png"/><Relationship Id="rId4" Type="http://schemas.openxmlformats.org/officeDocument/2006/relationships/image" Target="../media/image10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8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77.wmf"/><Relationship Id="rId4" Type="http://schemas.openxmlformats.org/officeDocument/2006/relationships/oleObject" Target="../embeddings/oleObject2.bin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wmf"/><Relationship Id="rId4" Type="http://schemas.openxmlformats.org/officeDocument/2006/relationships/oleObject" Target="../embeddings/oleObject4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MS Collaboration">
            <a:extLst>
              <a:ext uri="{FF2B5EF4-FFF2-40B4-BE49-F238E27FC236}">
                <a16:creationId xmlns:a16="http://schemas.microsoft.com/office/drawing/2014/main" id="{A5F0C237-70CC-9FC8-F115-AAF0F3B26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4F446C-2D56-327F-6CE7-773CDB53B8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3080" y="1752603"/>
            <a:ext cx="4195119" cy="1829761"/>
          </a:xfrm>
          <a:solidFill>
            <a:srgbClr val="F2F2F2">
              <a:alpha val="50196"/>
            </a:srgbClr>
          </a:solidFill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Deep Learning in 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Particle Physics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7CC199-B917-C155-CD09-52409241D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03540" y="3611607"/>
            <a:ext cx="1754659" cy="1199704"/>
          </a:xfrm>
          <a:solidFill>
            <a:srgbClr val="F2F2F2">
              <a:alpha val="50196"/>
            </a:srgbClr>
          </a:solidFill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Suyong Choi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(Korea U.)</a:t>
            </a:r>
          </a:p>
        </p:txBody>
      </p:sp>
    </p:spTree>
    <p:extLst>
      <p:ext uri="{BB962C8B-B14F-4D97-AF65-F5344CB8AC3E}">
        <p14:creationId xmlns:p14="http://schemas.microsoft.com/office/powerpoint/2010/main" val="276140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B7C531F8-4888-EC75-E21D-9B1C82CB32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481330"/>
                <a:ext cx="5402742" cy="452596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ko-KR" altLang="en-US" dirty="0"/>
                  <a:t>거대한 가속기</a:t>
                </a:r>
                <a:endParaRPr lang="en-US" altLang="ko-KR" dirty="0"/>
              </a:p>
              <a:p>
                <a:pPr lvl="1"/>
                <a:r>
                  <a:rPr lang="ko-KR" altLang="en-US" dirty="0"/>
                  <a:t>광속의 </a:t>
                </a:r>
                <a:r>
                  <a:rPr lang="en-US" altLang="ko-KR" dirty="0"/>
                  <a:t>99.999999% </a:t>
                </a:r>
                <a:r>
                  <a:rPr lang="ko-KR" altLang="en-US" dirty="0"/>
                  <a:t> 양성자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</m:oMath>
                </a14:m>
                <a:r>
                  <a:rPr lang="ko-KR" altLang="en-US" dirty="0"/>
                  <a:t>개  </a:t>
                </a:r>
                <a:r>
                  <a:rPr lang="en-US" altLang="ko-KR" dirty="0"/>
                  <a:t> </a:t>
                </a:r>
                <a:br>
                  <a:rPr lang="en-US" altLang="ko-KR" dirty="0"/>
                </a:br>
                <a:r>
                  <a:rPr lang="en-US" altLang="ko-KR" dirty="0"/>
                  <a:t>                </a:t>
                </a:r>
                <a:r>
                  <a:rPr lang="ko-KR" altLang="en-US" dirty="0"/>
                  <a:t>의 운동에너지</a:t>
                </a:r>
                <a:endParaRPr lang="en-US" altLang="ko-KR" dirty="0"/>
              </a:p>
              <a:p>
                <a:pPr marL="294894" lvl="1" indent="0">
                  <a:buNone/>
                </a:pPr>
                <a:endParaRPr lang="en-US" altLang="ko-KR" dirty="0"/>
              </a:p>
              <a:p>
                <a:pPr lvl="1"/>
                <a:endParaRPr lang="en-US" dirty="0"/>
              </a:p>
              <a:p>
                <a:r>
                  <a:rPr lang="ko-KR" altLang="en-US" dirty="0"/>
                  <a:t>희귀 현상 재현</a:t>
                </a:r>
                <a:endParaRPr lang="en-US" altLang="ko-KR" dirty="0"/>
              </a:p>
              <a:p>
                <a:pPr lvl="1"/>
                <a:r>
                  <a:rPr lang="ko-KR" altLang="en-US" dirty="0"/>
                  <a:t>연구 관심 대상</a:t>
                </a:r>
                <a:endParaRPr lang="en-US" altLang="ko-KR" dirty="0"/>
              </a:p>
              <a:p>
                <a:pPr lvl="1"/>
                <a:r>
                  <a:rPr lang="en-US" altLang="ko-KR" dirty="0"/>
                  <a:t>100</a:t>
                </a:r>
                <a:r>
                  <a:rPr lang="ko-KR" altLang="en-US" dirty="0" err="1"/>
                  <a:t>억번</a:t>
                </a:r>
                <a:r>
                  <a:rPr lang="ko-KR" altLang="en-US" dirty="0"/>
                  <a:t> </a:t>
                </a:r>
                <a:r>
                  <a:rPr lang="ko-KR" altLang="en-US" dirty="0" err="1"/>
                  <a:t>충돌시</a:t>
                </a:r>
                <a:r>
                  <a:rPr lang="ko-KR" altLang="en-US" dirty="0"/>
                  <a:t> </a:t>
                </a:r>
                <a:r>
                  <a:rPr lang="en-US" altLang="ko-KR" dirty="0"/>
                  <a:t>~</a:t>
                </a:r>
                <a:r>
                  <a:rPr lang="ko-KR" altLang="en-US" dirty="0"/>
                  <a:t> 한 번 힉스 입자 생성</a:t>
                </a:r>
                <a:endParaRPr lang="en-US" altLang="ko-KR" dirty="0"/>
              </a:p>
              <a:p>
                <a:pPr lvl="1"/>
                <a:r>
                  <a:rPr lang="ko-KR" altLang="en-US" dirty="0"/>
                  <a:t>시도 횟수 극대화</a:t>
                </a:r>
                <a:r>
                  <a:rPr lang="en-US" altLang="ko-KR" dirty="0"/>
                  <a:t>: </a:t>
                </a:r>
                <a:r>
                  <a:rPr lang="ko-KR" altLang="en-US" dirty="0"/>
                  <a:t>초당 </a:t>
                </a:r>
                <a:r>
                  <a:rPr lang="en-US" altLang="ko-KR" dirty="0"/>
                  <a:t>4</a:t>
                </a:r>
                <a:r>
                  <a:rPr lang="ko-KR" altLang="en-US" dirty="0"/>
                  <a:t>천만번 충돌</a:t>
                </a:r>
                <a:r>
                  <a:rPr lang="en-US" altLang="ko-KR" dirty="0"/>
                  <a:t> </a:t>
                </a:r>
              </a:p>
              <a:p>
                <a:pPr lvl="2"/>
                <a:r>
                  <a:rPr lang="ko-KR" altLang="en-US" dirty="0"/>
                  <a:t>똑같은 실험 환경이지만 매 사건 결과가 다름</a:t>
                </a:r>
                <a:endParaRPr lang="en-US" altLang="ko-KR" dirty="0"/>
              </a:p>
              <a:p>
                <a:pPr lvl="1"/>
                <a:endParaRPr lang="en-US" dirty="0"/>
              </a:p>
              <a:p>
                <a:r>
                  <a:rPr lang="ko-KR" altLang="en-US" dirty="0"/>
                  <a:t>정밀 측정</a:t>
                </a:r>
                <a:endParaRPr lang="en-US" altLang="ko-KR" dirty="0"/>
              </a:p>
              <a:p>
                <a:pPr lvl="1"/>
                <a:r>
                  <a:rPr lang="ko-KR" altLang="en-US" dirty="0"/>
                  <a:t>입자들을 검출기에서 다양한 방법으로 측정</a:t>
                </a:r>
                <a:endParaRPr lang="en-US" altLang="ko-KR" dirty="0"/>
              </a:p>
              <a:p>
                <a:pPr lvl="2"/>
                <a:r>
                  <a:rPr lang="ko-KR" altLang="en-US" dirty="0"/>
                  <a:t>검출기의 전자 채널 </a:t>
                </a:r>
                <a:r>
                  <a:rPr lang="en-US" altLang="ko-KR" dirty="0"/>
                  <a:t>10</a:t>
                </a:r>
                <a:r>
                  <a:rPr lang="ko-KR" altLang="en-US" dirty="0" err="1"/>
                  <a:t>억개</a:t>
                </a:r>
                <a:endParaRPr lang="en-US" altLang="ko-KR" dirty="0"/>
              </a:p>
              <a:p>
                <a:pPr lvl="1"/>
                <a:r>
                  <a:rPr lang="ko-KR" altLang="en-US" dirty="0"/>
                  <a:t>큰 에너지 입자일 수록 정지시키기 위해 두꺼운 물체를 지나야</a:t>
                </a:r>
                <a:endParaRPr lang="en-US" altLang="ko-KR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B7C531F8-4888-EC75-E21D-9B1C82CB32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81330"/>
                <a:ext cx="5402742" cy="4525963"/>
              </a:xfrm>
              <a:blipFill>
                <a:blip r:embed="rId2"/>
                <a:stretch>
                  <a:fillRect t="-1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D861AB-70BE-1CBB-6D32-A0C558EAE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24CD8BA-EA2F-533C-4258-E69FE4C4E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거대 과학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75AEE44-9DBC-FF57-589E-3FD23ED30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781" y="1264897"/>
            <a:ext cx="2022222" cy="206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2BCD9E-14E4-C69E-052E-65BDA82FEE3D}"/>
              </a:ext>
            </a:extLst>
          </p:cNvPr>
          <p:cNvSpPr txBox="1"/>
          <p:nvPr/>
        </p:nvSpPr>
        <p:spPr>
          <a:xfrm>
            <a:off x="5859942" y="846138"/>
            <a:ext cx="3003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26t</a:t>
            </a:r>
            <a:r>
              <a:rPr lang="ko-KR" altLang="en-US" dirty="0"/>
              <a:t>의 힘을 </a:t>
            </a:r>
            <a:r>
              <a:rPr lang="en-US" dirty="0"/>
              <a:t>10</a:t>
            </a:r>
            <a:r>
              <a:rPr lang="en-US" baseline="30000" dirty="0"/>
              <a:t>-9</a:t>
            </a:r>
            <a:r>
              <a:rPr lang="en-US" dirty="0"/>
              <a:t> g </a:t>
            </a:r>
            <a:r>
              <a:rPr lang="ko-KR" altLang="en-US" dirty="0"/>
              <a:t>에</a:t>
            </a:r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C230710-E7B7-C558-9857-53C12DC9C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40707" y="3744311"/>
            <a:ext cx="1832296" cy="2173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TOKIDS KTX Sancheon High Speed Train The Whoo Rick Various Voice - 11STREET">
            <a:extLst>
              <a:ext uri="{FF2B5EF4-FFF2-40B4-BE49-F238E27FC236}">
                <a16:creationId xmlns:a16="http://schemas.microsoft.com/office/drawing/2014/main" id="{9C4F9C92-DD5F-8E27-804B-AD4D9E3880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3" b="23790"/>
          <a:stretch/>
        </p:blipFill>
        <p:spPr bwMode="auto">
          <a:xfrm>
            <a:off x="898955" y="2020330"/>
            <a:ext cx="1136500" cy="70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163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C</a:t>
            </a:r>
            <a:r>
              <a:rPr lang="en-US" altLang="ko-KR" sz="1800" dirty="0"/>
              <a:t>ompact</a:t>
            </a:r>
            <a:r>
              <a:rPr lang="en-US" altLang="ko-KR" dirty="0"/>
              <a:t> M</a:t>
            </a:r>
            <a:r>
              <a:rPr lang="en-US" altLang="ko-KR" sz="1800" dirty="0"/>
              <a:t>uon</a:t>
            </a:r>
            <a:r>
              <a:rPr lang="en-US" altLang="ko-KR" dirty="0"/>
              <a:t> S</a:t>
            </a:r>
            <a:r>
              <a:rPr lang="en-US" altLang="ko-KR" sz="1800" dirty="0"/>
              <a:t>olenoid</a:t>
            </a:r>
            <a:r>
              <a:rPr lang="en-US" altLang="ko-KR" dirty="0"/>
              <a:t> </a:t>
            </a:r>
            <a:r>
              <a:rPr lang="ko-KR" altLang="en-US" dirty="0"/>
              <a:t>실험</a:t>
            </a:r>
            <a:r>
              <a:rPr lang="en-US" altLang="ko-KR" dirty="0"/>
              <a:t> </a:t>
            </a:r>
            <a:r>
              <a:rPr lang="ko-KR" altLang="en-US" dirty="0"/>
              <a:t>검출기 단면도</a:t>
            </a:r>
          </a:p>
        </p:txBody>
      </p:sp>
      <p:grpSp>
        <p:nvGrpSpPr>
          <p:cNvPr id="10" name="그룹 9"/>
          <p:cNvGrpSpPr/>
          <p:nvPr/>
        </p:nvGrpSpPr>
        <p:grpSpPr>
          <a:xfrm>
            <a:off x="611560" y="1193935"/>
            <a:ext cx="7920880" cy="4896544"/>
            <a:chOff x="683568" y="1556792"/>
            <a:chExt cx="7920880" cy="4896544"/>
          </a:xfrm>
        </p:grpSpPr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1556792"/>
              <a:ext cx="6931500" cy="4896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4427984" y="1844824"/>
              <a:ext cx="172034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ko-KR" altLang="en-US" sz="1400">
                  <a:latin typeface="Adobe 고딕 Std B" pitchFamily="34" charset="-127"/>
                  <a:ea typeface="Adobe 고딕 Std B" pitchFamily="34" charset="-127"/>
                </a:rPr>
                <a:t>실리콘 기반 검출기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508104" y="2276872"/>
              <a:ext cx="18002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ko-KR" altLang="en-US" sz="1400">
                  <a:latin typeface="Adobe 고딕 Std B" pitchFamily="34" charset="-127"/>
                  <a:ea typeface="Adobe 고딕 Std B" pitchFamily="34" charset="-127"/>
                </a:rPr>
                <a:t>초전도 자석</a:t>
              </a:r>
              <a:endParaRPr lang="ko-KR" altLang="en-US" sz="1400" dirty="0">
                <a:latin typeface="Adobe 고딕 Std B" pitchFamily="34" charset="-127"/>
                <a:ea typeface="Adobe 고딕 Std B" pitchFamily="34" charset="-127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012160" y="2737049"/>
              <a:ext cx="18002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ko-KR" altLang="en-US" sz="1400" dirty="0" err="1">
                  <a:latin typeface="Adobe 고딕 Std B" pitchFamily="34" charset="-127"/>
                  <a:ea typeface="Adobe 고딕 Std B" pitchFamily="34" charset="-127"/>
                </a:rPr>
                <a:t>뮤온</a:t>
              </a:r>
              <a:r>
                <a:rPr lang="ko-KR" altLang="en-US" sz="1400" dirty="0">
                  <a:latin typeface="Adobe 고딕 Std B" pitchFamily="34" charset="-127"/>
                  <a:ea typeface="Adobe 고딕 Std B" pitchFamily="34" charset="-127"/>
                </a:rPr>
                <a:t> 입자 검출기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04248" y="3841303"/>
              <a:ext cx="18002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ko-KR" altLang="en-US" sz="1400" dirty="0">
                  <a:latin typeface="Adobe 고딕 Std B" pitchFamily="34" charset="-127"/>
                  <a:ea typeface="Adobe 고딕 Std B" pitchFamily="34" charset="-127"/>
                </a:rPr>
                <a:t>전방 </a:t>
              </a:r>
              <a:r>
                <a:rPr lang="ko-KR" altLang="en-US" sz="1400" dirty="0" err="1">
                  <a:latin typeface="Adobe 고딕 Std B" pitchFamily="34" charset="-127"/>
                  <a:ea typeface="Adobe 고딕 Std B" pitchFamily="34" charset="-127"/>
                </a:rPr>
                <a:t>열량계</a:t>
              </a:r>
              <a:endParaRPr lang="ko-KR" altLang="en-US" sz="1400" dirty="0">
                <a:latin typeface="Adobe 고딕 Std B" pitchFamily="34" charset="-127"/>
                <a:ea typeface="Adobe 고딕 Std B" pitchFamily="34" charset="-127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15616" y="5157192"/>
              <a:ext cx="151216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ko-KR" altLang="en-US" sz="1400" dirty="0">
                  <a:latin typeface="Adobe 고딕 Std B" pitchFamily="34" charset="-127"/>
                  <a:ea typeface="Adobe 고딕 Std B" pitchFamily="34" charset="-127"/>
                </a:rPr>
                <a:t>전자</a:t>
              </a:r>
              <a:r>
                <a:rPr lang="en-US" altLang="ko-KR" sz="1400" dirty="0">
                  <a:latin typeface="Adobe 고딕 Std B" pitchFamily="34" charset="-127"/>
                  <a:ea typeface="Adobe 고딕 Std B" pitchFamily="34" charset="-127"/>
                </a:rPr>
                <a:t>, </a:t>
              </a:r>
              <a:r>
                <a:rPr lang="ko-KR" altLang="en-US" sz="1400" dirty="0">
                  <a:latin typeface="Adobe 고딕 Std B" pitchFamily="34" charset="-127"/>
                  <a:ea typeface="Adobe 고딕 Std B" pitchFamily="34" charset="-127"/>
                </a:rPr>
                <a:t>감마선</a:t>
              </a:r>
              <a:endParaRPr lang="en-US" altLang="ko-KR" sz="1400" dirty="0">
                <a:latin typeface="Adobe 고딕 Std B" pitchFamily="34" charset="-127"/>
                <a:ea typeface="Adobe 고딕 Std B" pitchFamily="34" charset="-127"/>
              </a:endParaRPr>
            </a:p>
            <a:p>
              <a:r>
                <a:rPr lang="ko-KR" altLang="en-US" sz="1400" dirty="0">
                  <a:latin typeface="Adobe 고딕 Std B" pitchFamily="34" charset="-127"/>
                  <a:ea typeface="Adobe 고딕 Std B" pitchFamily="34" charset="-127"/>
                </a:rPr>
                <a:t>검출 </a:t>
              </a:r>
              <a:r>
                <a:rPr lang="ko-KR" altLang="en-US" sz="1400" dirty="0" err="1">
                  <a:latin typeface="Adobe 고딕 Std B" pitchFamily="34" charset="-127"/>
                  <a:ea typeface="Adobe 고딕 Std B" pitchFamily="34" charset="-127"/>
                </a:rPr>
                <a:t>열량계</a:t>
              </a:r>
              <a:endParaRPr lang="ko-KR" altLang="en-US" sz="1400" dirty="0">
                <a:latin typeface="Adobe 고딕 Std B" pitchFamily="34" charset="-127"/>
                <a:ea typeface="Adobe 고딕 Std B" pitchFamily="34" charset="-127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514923" y="6009337"/>
              <a:ext cx="187117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ko-KR" altLang="en-US" sz="1400" dirty="0" err="1">
                  <a:latin typeface="Adobe 고딕 Std B" pitchFamily="34" charset="-127"/>
                  <a:ea typeface="Adobe 고딕 Std B" pitchFamily="34" charset="-127"/>
                </a:rPr>
                <a:t>강입자</a:t>
              </a:r>
              <a:r>
                <a:rPr lang="ko-KR" altLang="en-US" sz="1400" dirty="0">
                  <a:latin typeface="Adobe 고딕 Std B" pitchFamily="34" charset="-127"/>
                  <a:ea typeface="Adobe 고딕 Std B" pitchFamily="34" charset="-127"/>
                </a:rPr>
                <a:t> 검출 </a:t>
              </a:r>
              <a:r>
                <a:rPr lang="ko-KR" altLang="en-US" sz="1400" dirty="0" err="1">
                  <a:latin typeface="Adobe 고딕 Std B" pitchFamily="34" charset="-127"/>
                  <a:ea typeface="Adobe 고딕 Std B" pitchFamily="34" charset="-127"/>
                </a:rPr>
                <a:t>열량계</a:t>
              </a:r>
              <a:endParaRPr lang="ko-KR" altLang="en-US" sz="1400" dirty="0">
                <a:latin typeface="Adobe 고딕 Std B" pitchFamily="34" charset="-127"/>
                <a:ea typeface="Adobe 고딕 Std B" pitchFamily="34" charset="-127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732240" y="3193231"/>
              <a:ext cx="151216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ko-KR" altLang="en-US" sz="1400" err="1">
                  <a:latin typeface="Adobe 고딕 Std B" pitchFamily="34" charset="-127"/>
                  <a:ea typeface="Adobe 고딕 Std B" pitchFamily="34" charset="-127"/>
                </a:rPr>
                <a:t>프리샤워</a:t>
              </a:r>
              <a:r>
                <a:rPr lang="ko-KR" altLang="en-US" sz="1400" dirty="0">
                  <a:latin typeface="Adobe 고딕 Std B" pitchFamily="34" charset="-127"/>
                  <a:ea typeface="Adobe 고딕 Std B" pitchFamily="34" charset="-127"/>
                </a:rPr>
                <a:t> 검출기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146942" y="1681063"/>
              <a:ext cx="128104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ko-KR" altLang="en-US" sz="1400" dirty="0" err="1">
                  <a:latin typeface="Adobe 고딕 Std B" pitchFamily="34" charset="-127"/>
                  <a:ea typeface="Adobe 고딕 Std B" pitchFamily="34" charset="-127"/>
                </a:rPr>
                <a:t>자속</a:t>
              </a:r>
              <a:r>
                <a:rPr lang="ko-KR" altLang="en-US" sz="1400" dirty="0">
                  <a:latin typeface="Adobe 고딕 Std B" pitchFamily="34" charset="-127"/>
                  <a:ea typeface="Adobe 고딕 Std B" pitchFamily="34" charset="-127"/>
                </a:rPr>
                <a:t> 회귀 철 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83568" y="1637113"/>
              <a:ext cx="2304256" cy="73866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ko-KR" altLang="en-US" sz="1400" dirty="0">
                  <a:latin typeface="Adobe 고딕 Std B" pitchFamily="34" charset="-127"/>
                  <a:ea typeface="Adobe 고딕 Std B" pitchFamily="34" charset="-127"/>
                </a:rPr>
                <a:t>총 중량</a:t>
              </a:r>
              <a:r>
                <a:rPr lang="en-US" altLang="ko-KR" sz="1400" dirty="0">
                  <a:latin typeface="Adobe 고딕 Std B" pitchFamily="34" charset="-127"/>
                  <a:ea typeface="Adobe 고딕 Std B" pitchFamily="34" charset="-127"/>
                </a:rPr>
                <a:t>:	14000 </a:t>
              </a:r>
              <a:r>
                <a:rPr lang="ko-KR" altLang="en-US" sz="1400" dirty="0">
                  <a:latin typeface="Adobe 고딕 Std B" pitchFamily="34" charset="-127"/>
                  <a:ea typeface="Adobe 고딕 Std B" pitchFamily="34" charset="-127"/>
                </a:rPr>
                <a:t>톤</a:t>
              </a:r>
              <a:endParaRPr lang="en-US" altLang="ko-KR" sz="1400" dirty="0">
                <a:latin typeface="Adobe 고딕 Std B" pitchFamily="34" charset="-127"/>
                <a:ea typeface="Adobe 고딕 Std B" pitchFamily="34" charset="-127"/>
              </a:endParaRPr>
            </a:p>
            <a:p>
              <a:r>
                <a:rPr lang="ko-KR" altLang="en-US" sz="1400" dirty="0">
                  <a:latin typeface="Adobe 고딕 Std B" pitchFamily="34" charset="-127"/>
                  <a:ea typeface="Adobe 고딕 Std B" pitchFamily="34" charset="-127"/>
                </a:rPr>
                <a:t>높이</a:t>
              </a:r>
              <a:r>
                <a:rPr lang="en-US" altLang="ko-KR" sz="1400" dirty="0">
                  <a:latin typeface="Adobe 고딕 Std B" pitchFamily="34" charset="-127"/>
                  <a:ea typeface="Adobe 고딕 Std B" pitchFamily="34" charset="-127"/>
                </a:rPr>
                <a:t>:		15 m</a:t>
              </a:r>
            </a:p>
            <a:p>
              <a:r>
                <a:rPr lang="ko-KR" altLang="en-US" sz="1400" dirty="0">
                  <a:latin typeface="Adobe 고딕 Std B" pitchFamily="34" charset="-127"/>
                  <a:ea typeface="Adobe 고딕 Std B" pitchFamily="34" charset="-127"/>
                </a:rPr>
                <a:t>길이</a:t>
              </a:r>
              <a:r>
                <a:rPr lang="en-US" altLang="ko-KR" sz="1400" dirty="0">
                  <a:latin typeface="Adobe 고딕 Std B" pitchFamily="34" charset="-127"/>
                  <a:ea typeface="Adobe 고딕 Std B" pitchFamily="34" charset="-127"/>
                </a:rPr>
                <a:t>:		29 m</a:t>
              </a:r>
              <a:endParaRPr lang="ko-KR" altLang="en-US" sz="1400" dirty="0">
                <a:latin typeface="Adobe 고딕 Std B" pitchFamily="34" charset="-127"/>
                <a:ea typeface="Adobe 고딕 Std B" pitchFamily="34" charset="-127"/>
              </a:endParaRPr>
            </a:p>
          </p:txBody>
        </p:sp>
      </p:grpSp>
      <p:sp>
        <p:nvSpPr>
          <p:cNvPr id="5" name="타원 4"/>
          <p:cNvSpPr/>
          <p:nvPr/>
        </p:nvSpPr>
        <p:spPr>
          <a:xfrm rot="1287644">
            <a:off x="5004079" y="2706103"/>
            <a:ext cx="1080120" cy="1728192"/>
          </a:xfrm>
          <a:prstGeom prst="ellipse">
            <a:avLst/>
          </a:prstGeom>
          <a:noFill/>
          <a:ln w="762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타원 22"/>
          <p:cNvSpPr/>
          <p:nvPr/>
        </p:nvSpPr>
        <p:spPr>
          <a:xfrm rot="2728191">
            <a:off x="3905833" y="4453459"/>
            <a:ext cx="1080120" cy="1728192"/>
          </a:xfrm>
          <a:prstGeom prst="ellipse">
            <a:avLst/>
          </a:prstGeom>
          <a:noFill/>
          <a:ln w="762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5364088" y="6125811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한국 기여 부분</a:t>
            </a:r>
          </a:p>
        </p:txBody>
      </p:sp>
      <p:cxnSp>
        <p:nvCxnSpPr>
          <p:cNvPr id="8" name="직선 연결선 7"/>
          <p:cNvCxnSpPr/>
          <p:nvPr/>
        </p:nvCxnSpPr>
        <p:spPr>
          <a:xfrm>
            <a:off x="3563888" y="6308531"/>
            <a:ext cx="1512168" cy="1946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5A82AD0-C2CD-5705-1A37-4D0E27BFF5B2}"/>
              </a:ext>
            </a:extLst>
          </p:cNvPr>
          <p:cNvCxnSpPr>
            <a:cxnSpLocks/>
          </p:cNvCxnSpPr>
          <p:nvPr/>
        </p:nvCxnSpPr>
        <p:spPr>
          <a:xfrm>
            <a:off x="1520255" y="2388568"/>
            <a:ext cx="312420" cy="211270"/>
          </a:xfrm>
          <a:prstGeom prst="straightConnector1">
            <a:avLst/>
          </a:prstGeom>
          <a:ln w="381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CD480D7-15BE-0154-0205-6757DF0E56B8}"/>
              </a:ext>
            </a:extLst>
          </p:cNvPr>
          <p:cNvSpPr txBox="1"/>
          <p:nvPr/>
        </p:nvSpPr>
        <p:spPr>
          <a:xfrm>
            <a:off x="668374" y="212171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>
                <a:solidFill>
                  <a:schemeClr val="accent1"/>
                </a:solidFill>
              </a:rPr>
              <a:t>양성자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C329F6-DE63-9795-C4D8-015EF4B0890A}"/>
              </a:ext>
            </a:extLst>
          </p:cNvPr>
          <p:cNvSpPr txBox="1"/>
          <p:nvPr/>
        </p:nvSpPr>
        <p:spPr>
          <a:xfrm>
            <a:off x="8191132" y="596339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>
                <a:solidFill>
                  <a:schemeClr val="accent1"/>
                </a:solidFill>
              </a:rPr>
              <a:t>양성자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533CE11-5EAD-0B6A-EC07-461F1CFDD5F7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7259557" y="5664065"/>
            <a:ext cx="931575" cy="483993"/>
          </a:xfrm>
          <a:prstGeom prst="straightConnector1">
            <a:avLst/>
          </a:prstGeom>
          <a:ln w="381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F888275-857A-E339-C324-4FD2B64F567A}"/>
              </a:ext>
            </a:extLst>
          </p:cNvPr>
          <p:cNvSpPr txBox="1"/>
          <p:nvPr/>
        </p:nvSpPr>
        <p:spPr>
          <a:xfrm>
            <a:off x="264592" y="3093396"/>
            <a:ext cx="11817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1</a:t>
            </a:r>
            <a:r>
              <a:rPr lang="ko-KR" altLang="en-US" b="1" dirty="0">
                <a:solidFill>
                  <a:schemeClr val="bg2">
                    <a:lumMod val="50000"/>
                  </a:schemeClr>
                </a:solidFill>
              </a:rPr>
              <a:t>초에 </a:t>
            </a:r>
            <a:endParaRPr lang="en-US" altLang="ko-KR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4</a:t>
            </a:r>
            <a:r>
              <a:rPr lang="ko-KR" altLang="en-US" b="1" dirty="0">
                <a:solidFill>
                  <a:schemeClr val="bg2">
                    <a:lumMod val="50000"/>
                  </a:schemeClr>
                </a:solidFill>
              </a:rPr>
              <a:t>천만번</a:t>
            </a:r>
            <a:br>
              <a:rPr lang="en-US" altLang="ko-KR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ko-KR" altLang="en-US" b="1" dirty="0">
                <a:solidFill>
                  <a:schemeClr val="bg2">
                    <a:lumMod val="50000"/>
                  </a:schemeClr>
                </a:solidFill>
              </a:rPr>
              <a:t>양성자 빔</a:t>
            </a:r>
            <a:br>
              <a:rPr lang="en-US" altLang="ko-KR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ko-KR" altLang="en-US" b="1" dirty="0">
                <a:solidFill>
                  <a:schemeClr val="bg2">
                    <a:lumMod val="50000"/>
                  </a:schemeClr>
                </a:solidFill>
              </a:rPr>
              <a:t>충돌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294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CMS detects particles">
            <a:extLst>
              <a:ext uri="{FF2B5EF4-FFF2-40B4-BE49-F238E27FC236}">
                <a16:creationId xmlns:a16="http://schemas.microsoft.com/office/drawing/2014/main" id="{8ACDF94F-25D0-FC1B-EC07-C7592C409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90" y="956200"/>
            <a:ext cx="8000914" cy="57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69E0A9C5-A7D5-F8C6-9EB0-F3D75FD9D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496" y="183849"/>
            <a:ext cx="7772400" cy="1456267"/>
          </a:xfrm>
        </p:spPr>
        <p:txBody>
          <a:bodyPr/>
          <a:lstStyle/>
          <a:p>
            <a:r>
              <a:rPr lang="ko-KR" altLang="en-US" dirty="0">
                <a:solidFill>
                  <a:srgbClr val="FFFF00"/>
                </a:solidFill>
              </a:rPr>
              <a:t>입자 검출기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5007D2-9FE2-0938-12A4-241B18A2D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261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63695D3-A623-1B35-9ADB-ED7DE6EDB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입자 검출 </a:t>
            </a:r>
            <a:r>
              <a:rPr lang="en-US" dirty="0"/>
              <a:t>Paradigm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7545195-D9E1-7DD3-9DF6-DB5F4E4DD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BEEF7"/>
              </a:clrFrom>
              <a:clrTo>
                <a:srgbClr val="EBEE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373" y="205353"/>
            <a:ext cx="3287813" cy="517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Content Placeholder 9">
                <a:extLst>
                  <a:ext uri="{FF2B5EF4-FFF2-40B4-BE49-F238E27FC236}">
                    <a16:creationId xmlns:a16="http://schemas.microsoft.com/office/drawing/2014/main" id="{45B9BC02-4E00-70AC-E143-824C945E8BE2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773353579"/>
                  </p:ext>
                </p:extLst>
              </p:nvPr>
            </p:nvGraphicFramePr>
            <p:xfrm>
              <a:off x="284683" y="1568747"/>
              <a:ext cx="5616297" cy="478555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 xmlns="">
          <p:graphicFrame>
            <p:nvGraphicFramePr>
              <p:cNvPr id="10" name="Content Placeholder 9">
                <a:extLst>
                  <a:ext uri="{FF2B5EF4-FFF2-40B4-BE49-F238E27FC236}">
                    <a16:creationId xmlns:a16="http://schemas.microsoft.com/office/drawing/2014/main" id="{45B9BC02-4E00-70AC-E143-824C945E8BE2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773353579"/>
                  </p:ext>
                </p:extLst>
              </p:nvPr>
            </p:nvGraphicFramePr>
            <p:xfrm>
              <a:off x="284683" y="1568747"/>
              <a:ext cx="5616297" cy="478555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0CE6EB95-9FE0-DE1F-1500-D3D26B4A9528}"/>
              </a:ext>
            </a:extLst>
          </p:cNvPr>
          <p:cNvSpPr txBox="1"/>
          <p:nvPr/>
        </p:nvSpPr>
        <p:spPr>
          <a:xfrm>
            <a:off x="1536833" y="3791639"/>
            <a:ext cx="7497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ko-KR" altLang="en-US" sz="1600" dirty="0"/>
              <a:t>붕괴</a:t>
            </a:r>
            <a:endParaRPr lang="en-US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29B8A4-AD1D-6059-CD3A-CE1EBA6DD1EC}"/>
              </a:ext>
            </a:extLst>
          </p:cNvPr>
          <p:cNvSpPr txBox="1"/>
          <p:nvPr/>
        </p:nvSpPr>
        <p:spPr>
          <a:xfrm>
            <a:off x="2175623" y="4806582"/>
            <a:ext cx="14355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ko-KR" altLang="en-US" sz="1600" dirty="0"/>
              <a:t>검출기 도달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89E5F7E-3407-633D-9F73-E7B71750A43B}"/>
                  </a:ext>
                </a:extLst>
              </p:cNvPr>
              <p:cNvSpPr txBox="1"/>
              <p:nvPr/>
            </p:nvSpPr>
            <p:spPr>
              <a:xfrm>
                <a:off x="3405752" y="5724445"/>
                <a:ext cx="1104254" cy="441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16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60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ko-KR" sz="1600" i="1" dirty="0" smtClean="0">
                            <a:latin typeface="Cambria Math" panose="02040503050406030204" pitchFamily="18" charset="0"/>
                          </a:rPr>
                          <m:t>40000</m:t>
                        </m:r>
                      </m:den>
                    </m:f>
                  </m:oMath>
                </a14:m>
                <a:r>
                  <a:rPr lang="en-US" altLang="ko-KR" sz="1600" dirty="0"/>
                  <a:t> </a:t>
                </a:r>
                <a:r>
                  <a:rPr lang="ko-KR" altLang="en-US" sz="1600" dirty="0"/>
                  <a:t>선별</a:t>
                </a:r>
                <a:endParaRPr lang="en-US" sz="16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89E5F7E-3407-633D-9F73-E7B71750A4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5752" y="5724445"/>
                <a:ext cx="1104254" cy="441531"/>
              </a:xfrm>
              <a:prstGeom prst="rect">
                <a:avLst/>
              </a:prstGeom>
              <a:blipFill>
                <a:blip r:embed="rId12"/>
                <a:stretch>
                  <a:fillRect r="-552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AA6A6B4D-01E7-D446-D11E-9890353E6575}"/>
              </a:ext>
            </a:extLst>
          </p:cNvPr>
          <p:cNvSpPr/>
          <p:nvPr/>
        </p:nvSpPr>
        <p:spPr>
          <a:xfrm>
            <a:off x="343410" y="2396666"/>
            <a:ext cx="5847839" cy="1094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775091-E1A3-0B60-A805-6702F886E776}"/>
              </a:ext>
            </a:extLst>
          </p:cNvPr>
          <p:cNvSpPr/>
          <p:nvPr/>
        </p:nvSpPr>
        <p:spPr>
          <a:xfrm>
            <a:off x="343410" y="3408425"/>
            <a:ext cx="5847839" cy="1094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89CA6E-A81E-F344-6EEC-161D2D385847}"/>
              </a:ext>
            </a:extLst>
          </p:cNvPr>
          <p:cNvSpPr/>
          <p:nvPr/>
        </p:nvSpPr>
        <p:spPr>
          <a:xfrm>
            <a:off x="867285" y="4409024"/>
            <a:ext cx="5847839" cy="1094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540134-45E3-0120-A535-655AA073E6E1}"/>
              </a:ext>
            </a:extLst>
          </p:cNvPr>
          <p:cNvSpPr/>
          <p:nvPr/>
        </p:nvSpPr>
        <p:spPr>
          <a:xfrm>
            <a:off x="3272092" y="5384761"/>
            <a:ext cx="5847839" cy="1094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269FD39-6499-BF58-FE99-5A9896FF9EF4}"/>
              </a:ext>
            </a:extLst>
          </p:cNvPr>
          <p:cNvSpPr/>
          <p:nvPr/>
        </p:nvSpPr>
        <p:spPr>
          <a:xfrm rot="13676721">
            <a:off x="2001369" y="3175216"/>
            <a:ext cx="4691220" cy="507569"/>
          </a:xfrm>
          <a:prstGeom prst="rightArrow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C7791A-F679-91B5-21E8-FE7ABD01E814}"/>
              </a:ext>
            </a:extLst>
          </p:cNvPr>
          <p:cNvSpPr txBox="1"/>
          <p:nvPr/>
        </p:nvSpPr>
        <p:spPr>
          <a:xfrm rot="2867962">
            <a:off x="3953240" y="3151873"/>
            <a:ext cx="1522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schemeClr val="accent3"/>
                </a:solidFill>
              </a:rPr>
              <a:t>입자 재구성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6722C4-E94C-0C89-DAE5-CAF4A986435D}"/>
              </a:ext>
            </a:extLst>
          </p:cNvPr>
          <p:cNvSpPr txBox="1"/>
          <p:nvPr/>
        </p:nvSpPr>
        <p:spPr>
          <a:xfrm>
            <a:off x="6424855" y="4925549"/>
            <a:ext cx="26463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Track</a:t>
            </a:r>
          </a:p>
          <a:p>
            <a:r>
              <a:rPr lang="en-US" dirty="0"/>
              <a:t>Photon</a:t>
            </a:r>
          </a:p>
          <a:p>
            <a:r>
              <a:rPr lang="en-US" dirty="0"/>
              <a:t>Electron</a:t>
            </a:r>
          </a:p>
          <a:p>
            <a:r>
              <a:rPr lang="en-US" dirty="0"/>
              <a:t>Muon</a:t>
            </a:r>
          </a:p>
          <a:p>
            <a:r>
              <a:rPr lang="en-US" dirty="0"/>
              <a:t>Tau </a:t>
            </a:r>
          </a:p>
          <a:p>
            <a:r>
              <a:rPr lang="en-US" dirty="0"/>
              <a:t>Jet ~ quark or gluon </a:t>
            </a:r>
          </a:p>
        </p:txBody>
      </p:sp>
      <p:sp>
        <p:nvSpPr>
          <p:cNvPr id="11" name="Arrow: Bent-Up 10">
            <a:extLst>
              <a:ext uri="{FF2B5EF4-FFF2-40B4-BE49-F238E27FC236}">
                <a16:creationId xmlns:a16="http://schemas.microsoft.com/office/drawing/2014/main" id="{944EBC7E-4744-AD8B-DDDC-3562AEBF7B19}"/>
              </a:ext>
            </a:extLst>
          </p:cNvPr>
          <p:cNvSpPr/>
          <p:nvPr/>
        </p:nvSpPr>
        <p:spPr>
          <a:xfrm rot="5400000">
            <a:off x="453832" y="2435992"/>
            <a:ext cx="1910167" cy="1903434"/>
          </a:xfrm>
          <a:prstGeom prst="bentUpArrow">
            <a:avLst>
              <a:gd name="adj1" fmla="val 7712"/>
              <a:gd name="adj2" fmla="val 7564"/>
              <a:gd name="adj3" fmla="val 12324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41003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12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CDB9B8-2CD2-B418-FF9C-357D06008F0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Raw data: </a:t>
            </a:r>
          </a:p>
          <a:p>
            <a:pPr lvl="1"/>
            <a:r>
              <a:rPr lang="en-US" dirty="0"/>
              <a:t>Detector electronic channels with signal strength</a:t>
            </a:r>
          </a:p>
          <a:p>
            <a:pPr lvl="2"/>
            <a:endParaRPr lang="en-US" dirty="0"/>
          </a:p>
          <a:p>
            <a:r>
              <a:rPr lang="en-US" dirty="0" err="1"/>
              <a:t>Reco</a:t>
            </a:r>
            <a:r>
              <a:rPr lang="en-US" dirty="0"/>
              <a:t> data: </a:t>
            </a:r>
          </a:p>
          <a:p>
            <a:pPr lvl="1"/>
            <a:r>
              <a:rPr lang="en-US" dirty="0"/>
              <a:t>Reconstructed objects and constituents</a:t>
            </a:r>
          </a:p>
          <a:p>
            <a:pPr lvl="2"/>
            <a:r>
              <a:rPr lang="en-US" dirty="0"/>
              <a:t>Object: Track, photon, electron, muon, jet, tau, Missing ET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95C6B77-9BB7-C9B5-37F5-A01B5B831FB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645915-3269-2F21-F85E-3E72D8607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AC3FFB1-86E3-36AC-BBCA-8F26CF20B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Experiment Data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0E96137-AA90-4158-293C-E1B82D6CA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BEEF7"/>
              </a:clrFrom>
              <a:clrTo>
                <a:srgbClr val="EBEE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690" y="1304129"/>
            <a:ext cx="2365216" cy="372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9F575D0-F0A7-2292-3957-1D13A1EEEF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0110698"/>
              </p:ext>
            </p:extLst>
          </p:nvPr>
        </p:nvGraphicFramePr>
        <p:xfrm>
          <a:off x="6417734" y="1704712"/>
          <a:ext cx="2726266" cy="2754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49279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925E49-6CF7-ED9D-A482-933A0D772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Proton-proton </a:t>
            </a:r>
            <a:r>
              <a:rPr lang="ko-KR" altLang="en-US" dirty="0"/>
              <a:t>빔</a:t>
            </a:r>
            <a:r>
              <a:rPr lang="en-US" dirty="0"/>
              <a:t> </a:t>
            </a:r>
            <a:r>
              <a:rPr lang="ko-KR" altLang="en-US" dirty="0"/>
              <a:t>초당 </a:t>
            </a:r>
            <a:r>
              <a:rPr lang="en-US" dirty="0"/>
              <a:t>4</a:t>
            </a:r>
            <a:r>
              <a:rPr lang="ko-KR" altLang="en-US" dirty="0"/>
              <a:t>천만번 충돌 이 중 </a:t>
            </a:r>
            <a:r>
              <a:rPr lang="en-US" dirty="0"/>
              <a:t>1000</a:t>
            </a:r>
            <a:r>
              <a:rPr lang="ko-KR" altLang="en-US" dirty="0"/>
              <a:t>개 선별 저장</a:t>
            </a:r>
            <a:endParaRPr lang="en-US" altLang="ko-KR" dirty="0"/>
          </a:p>
          <a:p>
            <a:pPr lvl="1"/>
            <a:endParaRPr lang="en-US" dirty="0"/>
          </a:p>
          <a:p>
            <a:r>
              <a:rPr lang="en-US" altLang="ko-KR" dirty="0"/>
              <a:t>10 GB/s </a:t>
            </a:r>
            <a:r>
              <a:rPr lang="ko-KR" altLang="en-US" dirty="0"/>
              <a:t>데이터 기록 속도</a:t>
            </a:r>
            <a:endParaRPr lang="en-US" altLang="ko-KR" dirty="0"/>
          </a:p>
          <a:p>
            <a:pPr lvl="1"/>
            <a:r>
              <a:rPr lang="ko-KR" altLang="en-US" dirty="0"/>
              <a:t>양성자</a:t>
            </a:r>
            <a:r>
              <a:rPr lang="en-US" altLang="ko-KR" dirty="0"/>
              <a:t>-</a:t>
            </a:r>
            <a:r>
              <a:rPr lang="ko-KR" altLang="en-US" dirty="0"/>
              <a:t>양성자 충돌 사건</a:t>
            </a:r>
            <a:r>
              <a:rPr lang="en-US" altLang="ko-KR" dirty="0"/>
              <a:t>:</a:t>
            </a:r>
            <a:r>
              <a:rPr lang="ko-KR" altLang="en-US" dirty="0"/>
              <a:t> </a:t>
            </a:r>
            <a:r>
              <a:rPr lang="en-US" dirty="0"/>
              <a:t>10</a:t>
            </a:r>
            <a:r>
              <a:rPr lang="ko-KR" altLang="en-US" dirty="0" err="1"/>
              <a:t>억개의</a:t>
            </a:r>
            <a:r>
              <a:rPr lang="ko-KR" altLang="en-US" dirty="0"/>
              <a:t> 전자신호를 </a:t>
            </a:r>
            <a:r>
              <a:rPr lang="en-US" dirty="0"/>
              <a:t>10 MB/event </a:t>
            </a:r>
            <a:r>
              <a:rPr lang="ko-KR" altLang="en-US" dirty="0"/>
              <a:t>로 압축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4FE6D8-68C8-5764-7059-34471C0DA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08F81CF-FE01-CE15-FF88-2475CBBB4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 Big Data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CC950BB-B878-9D8C-5A0A-96EB56ADB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" t="8007" r="1893" b="6588"/>
          <a:stretch/>
        </p:blipFill>
        <p:spPr bwMode="auto">
          <a:xfrm>
            <a:off x="488195" y="3119032"/>
            <a:ext cx="4534745" cy="245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78622CA-F7F1-379A-FCD2-EF896D1017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0" t="6793" r="2981" b="7170"/>
          <a:stretch/>
        </p:blipFill>
        <p:spPr bwMode="auto">
          <a:xfrm>
            <a:off x="5237953" y="4852052"/>
            <a:ext cx="3448847" cy="192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07A77F5-F850-26BF-B544-D5CA092CEA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8" t="6027" r="3044" b="8635"/>
          <a:stretch/>
        </p:blipFill>
        <p:spPr bwMode="auto">
          <a:xfrm>
            <a:off x="5237953" y="2904061"/>
            <a:ext cx="3448847" cy="191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B63583-4EB7-3208-39D6-67F9901F0162}"/>
              </a:ext>
            </a:extLst>
          </p:cNvPr>
          <p:cNvSpPr txBox="1"/>
          <p:nvPr/>
        </p:nvSpPr>
        <p:spPr>
          <a:xfrm>
            <a:off x="7513266" y="3228945"/>
            <a:ext cx="665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x25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E4E0DF-42C8-C2FE-9A71-34B8A2A0DDBB}"/>
              </a:ext>
            </a:extLst>
          </p:cNvPr>
          <p:cNvSpPr txBox="1"/>
          <p:nvPr/>
        </p:nvSpPr>
        <p:spPr>
          <a:xfrm>
            <a:off x="7803061" y="5002371"/>
            <a:ext cx="503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x5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F0976C-9248-1969-465D-569C4405CAE1}"/>
              </a:ext>
            </a:extLst>
          </p:cNvPr>
          <p:cNvSpPr txBox="1"/>
          <p:nvPr/>
        </p:nvSpPr>
        <p:spPr>
          <a:xfrm>
            <a:off x="3471752" y="3576386"/>
            <a:ext cx="665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x20</a:t>
            </a:r>
          </a:p>
        </p:txBody>
      </p:sp>
    </p:spTree>
    <p:extLst>
      <p:ext uri="{BB962C8B-B14F-4D97-AF65-F5344CB8AC3E}">
        <p14:creationId xmlns:p14="http://schemas.microsoft.com/office/powerpoint/2010/main" val="2963411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1D40E6F-D5E7-8A2F-5A3C-7AEF27616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93823D-6DBA-9699-CCCD-E9D4E8FE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9D064AC-EA7B-4A93-C54A-13685E847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data taking to physics results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E4584D2-7C24-FA66-2648-E6670BB76B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9"/>
          <a:stretch/>
        </p:blipFill>
        <p:spPr bwMode="auto">
          <a:xfrm>
            <a:off x="667846" y="2006656"/>
            <a:ext cx="7808307" cy="297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Brace 5">
            <a:extLst>
              <a:ext uri="{FF2B5EF4-FFF2-40B4-BE49-F238E27FC236}">
                <a16:creationId xmlns:a16="http://schemas.microsoft.com/office/drawing/2014/main" id="{5FC87336-8A12-3FB3-3055-030A3C5A6770}"/>
              </a:ext>
            </a:extLst>
          </p:cNvPr>
          <p:cNvSpPr/>
          <p:nvPr/>
        </p:nvSpPr>
        <p:spPr>
          <a:xfrm rot="5400000">
            <a:off x="4552244" y="1936845"/>
            <a:ext cx="248356" cy="686928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1CF21F-E812-C758-9B0D-DA6CDA62A426}"/>
              </a:ext>
            </a:extLst>
          </p:cNvPr>
          <p:cNvSpPr txBox="1"/>
          <p:nvPr/>
        </p:nvSpPr>
        <p:spPr>
          <a:xfrm>
            <a:off x="4088761" y="5559360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2~5 years</a:t>
            </a:r>
          </a:p>
        </p:txBody>
      </p:sp>
    </p:spTree>
    <p:extLst>
      <p:ext uri="{BB962C8B-B14F-4D97-AF65-F5344CB8AC3E}">
        <p14:creationId xmlns:p14="http://schemas.microsoft.com/office/powerpoint/2010/main" val="936406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C6EABB-9BC8-B583-487A-DE6E7DC5D10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ko-KR" altLang="en-US" dirty="0"/>
              <a:t>감마선 운동량으로부터 붕괴 전 입자의 질량 계산</a:t>
            </a:r>
            <a:endParaRPr lang="en-US" altLang="ko-KR" dirty="0"/>
          </a:p>
          <a:p>
            <a:pPr lvl="1"/>
            <a:r>
              <a:rPr lang="ko-KR" altLang="en-US" dirty="0"/>
              <a:t>운동량</a:t>
            </a:r>
            <a:r>
              <a:rPr lang="en-US" altLang="ko-KR" dirty="0"/>
              <a:t>, </a:t>
            </a:r>
            <a:r>
              <a:rPr lang="ko-KR" altLang="en-US" dirty="0"/>
              <a:t>에너지 보존법칙</a:t>
            </a:r>
            <a:endParaRPr lang="en-US" altLang="ko-KR" dirty="0"/>
          </a:p>
          <a:p>
            <a:pPr lvl="1"/>
            <a:endParaRPr lang="en-US" dirty="0"/>
          </a:p>
          <a:p>
            <a:r>
              <a:rPr lang="ko-KR" altLang="en-US" dirty="0"/>
              <a:t>신호사건</a:t>
            </a:r>
            <a:r>
              <a:rPr lang="en-US" altLang="ko-KR" dirty="0"/>
              <a:t>(signal)</a:t>
            </a:r>
            <a:r>
              <a:rPr lang="ko-KR" altLang="en-US" dirty="0"/>
              <a:t>와 배경사건 </a:t>
            </a:r>
            <a:r>
              <a:rPr lang="en-US" altLang="ko-KR" dirty="0"/>
              <a:t>(background)</a:t>
            </a:r>
            <a:r>
              <a:rPr lang="ko-KR" altLang="en-US" dirty="0"/>
              <a:t> </a:t>
            </a:r>
            <a:endParaRPr lang="en-US" altLang="ko-KR" dirty="0"/>
          </a:p>
          <a:p>
            <a:pPr lvl="1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77C383-0367-745C-2F08-186AE1F5F6F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2012</a:t>
            </a:r>
            <a:r>
              <a:rPr lang="ko-KR" altLang="en-US" dirty="0"/>
              <a:t>년 힉스 입자 발견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EE0741-8BAF-153F-1F81-D96673B94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73A6D7-8BFB-3C39-36BD-032DFB473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decaying into two photons</a:t>
            </a:r>
          </a:p>
        </p:txBody>
      </p:sp>
      <p:pic>
        <p:nvPicPr>
          <p:cNvPr id="6" name="Picture 2" descr="Paper submitted: Observation of a new boson at a mass of 125 GeV | CMS  Experiment">
            <a:extLst>
              <a:ext uri="{FF2B5EF4-FFF2-40B4-BE49-F238E27FC236}">
                <a16:creationId xmlns:a16="http://schemas.microsoft.com/office/drawing/2014/main" id="{E999762B-10CC-7B96-E451-F7F525CEC0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7" r="11593"/>
          <a:stretch/>
        </p:blipFill>
        <p:spPr bwMode="auto">
          <a:xfrm>
            <a:off x="4745832" y="1983576"/>
            <a:ext cx="4267200" cy="385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2864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056A-5A53-F4B9-3AC8-CFB38C766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8E6BCD8-554A-FA07-B790-D93173020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5975"/>
            <a:ext cx="9144000" cy="522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521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6760D89-CAF6-3BF5-79FD-ACC4C113A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Tackling Experimental Issues and </a:t>
            </a:r>
            <a:br>
              <a:rPr lang="en-US" dirty="0"/>
            </a:br>
            <a:r>
              <a:rPr lang="en-US" dirty="0"/>
              <a:t>Discovering New Particle Phenomena</a:t>
            </a:r>
            <a:br>
              <a:rPr lang="en-US" dirty="0"/>
            </a:br>
            <a:r>
              <a:rPr lang="en-US" dirty="0"/>
              <a:t>with Deep Learning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923EB5-49E7-1396-78EB-9A0680A868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450A1-2390-0B0B-28DD-28D12C3D5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C4462-C002-4ADF-9CA6-764EBEB308C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75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81342-3CAC-BEBF-1E44-3D8B37BEB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입자물리학 소개</a:t>
            </a:r>
            <a:endParaRPr lang="en-US" dirty="0"/>
          </a:p>
          <a:p>
            <a:r>
              <a:rPr lang="ko-KR" altLang="en-US" dirty="0"/>
              <a:t>입자물리학과 </a:t>
            </a:r>
            <a:r>
              <a:rPr lang="ko-KR" altLang="en-US" dirty="0" err="1"/>
              <a:t>머신러닝</a:t>
            </a:r>
            <a:endParaRPr lang="en-US" dirty="0"/>
          </a:p>
          <a:p>
            <a:r>
              <a:rPr lang="ko-KR" altLang="en-US" dirty="0"/>
              <a:t>요약과 전망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88B475-9F1F-CE73-E492-AB2839E18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C4462-C002-4ADF-9CA6-764EBEB308C6}" type="slidenum">
              <a:rPr lang="en-US" smtClean="0"/>
              <a:t>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EF14E3-DFBA-4877-DB93-4A5AE6C98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순서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480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Content Placeholder 9">
                <a:extLst>
                  <a:ext uri="{FF2B5EF4-FFF2-40B4-BE49-F238E27FC236}">
                    <a16:creationId xmlns:a16="http://schemas.microsoft.com/office/drawing/2014/main" id="{05B94440-E904-B3AD-50D5-37E85D6F7EA8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532599110"/>
                  </p:ext>
                </p:extLst>
              </p:nvPr>
            </p:nvGraphicFramePr>
            <p:xfrm>
              <a:off x="284683" y="1568747"/>
              <a:ext cx="5616297" cy="478555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8" name="Content Placeholder 9">
                <a:extLst>
                  <a:ext uri="{FF2B5EF4-FFF2-40B4-BE49-F238E27FC236}">
                    <a16:creationId xmlns:a16="http://schemas.microsoft.com/office/drawing/2014/main" id="{05B94440-E904-B3AD-50D5-37E85D6F7EA8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532599110"/>
                  </p:ext>
                </p:extLst>
              </p:nvPr>
            </p:nvGraphicFramePr>
            <p:xfrm>
              <a:off x="284683" y="1568747"/>
              <a:ext cx="5616297" cy="478555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263695D3-A623-1B35-9ADB-ED7DE6EDB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</a:t>
            </a:r>
            <a:r>
              <a:rPr lang="ko-KR" altLang="en-US" dirty="0"/>
              <a:t> </a:t>
            </a:r>
            <a:r>
              <a:rPr lang="en-US" altLang="ko-KR" dirty="0"/>
              <a:t>Issues</a:t>
            </a:r>
            <a:endParaRPr lang="en-US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269FD39-6499-BF58-FE99-5A9896FF9EF4}"/>
              </a:ext>
            </a:extLst>
          </p:cNvPr>
          <p:cNvSpPr/>
          <p:nvPr/>
        </p:nvSpPr>
        <p:spPr>
          <a:xfrm rot="13676721">
            <a:off x="3679636" y="3763747"/>
            <a:ext cx="1432038" cy="507569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6" descr="Reconstructing a multitude of particle tracks within CMS | CMS Experiment">
            <a:extLst>
              <a:ext uri="{FF2B5EF4-FFF2-40B4-BE49-F238E27FC236}">
                <a16:creationId xmlns:a16="http://schemas.microsoft.com/office/drawing/2014/main" id="{2F3227FC-32D1-2BA5-02B5-A93FF064F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495" y="1119256"/>
            <a:ext cx="4431791" cy="252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486E4B62-61B7-2746-C407-59F76466EABC}"/>
              </a:ext>
            </a:extLst>
          </p:cNvPr>
          <p:cNvSpPr txBox="1">
            <a:spLocks/>
          </p:cNvSpPr>
          <p:nvPr/>
        </p:nvSpPr>
        <p:spPr>
          <a:xfrm>
            <a:off x="457200" y="279207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1" hangingPunct="1">
              <a:spcBef>
                <a:spcPct val="0"/>
              </a:spcBef>
              <a:buNone/>
              <a:defRPr kumimoji="0" sz="3075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defTabSz="914400"/>
            <a:r>
              <a:rPr lang="en-US"/>
              <a:t>Experimental</a:t>
            </a:r>
            <a:r>
              <a:rPr lang="ko-KR" altLang="en-US"/>
              <a:t> </a:t>
            </a:r>
            <a:r>
              <a:rPr lang="en-US"/>
              <a:t>Issues</a:t>
            </a:r>
            <a:endParaRPr lang="en-US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5496D602-FB8E-AD5F-EF69-63C4A5DC156E}"/>
              </a:ext>
            </a:extLst>
          </p:cNvPr>
          <p:cNvSpPr txBox="1">
            <a:spLocks/>
          </p:cNvSpPr>
          <p:nvPr/>
        </p:nvSpPr>
        <p:spPr>
          <a:xfrm>
            <a:off x="5480587" y="3864421"/>
            <a:ext cx="3444598" cy="1628019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274320" indent="-192024" algn="l" rtl="0" eaLnBrk="0" latinLnBrk="0" hangingPunct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6344" indent="-171450" algn="l" rtl="0" eaLnBrk="0" latinLnBrk="0" hangingPunct="0">
              <a:spcBef>
                <a:spcPts val="243"/>
              </a:spcBef>
              <a:buClr>
                <a:schemeClr val="accent1"/>
              </a:buClr>
              <a:buFont typeface="Verdana"/>
              <a:buChar char="◦"/>
              <a:defRPr kumimoji="0" sz="17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4652" indent="-171450" algn="l" rtl="0" eaLnBrk="0" latinLnBrk="0" hangingPunct="0">
              <a:spcBef>
                <a:spcPts val="263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1450" algn="l" rtl="0" eaLnBrk="0" latinLnBrk="0" hangingPunct="0">
              <a:spcBef>
                <a:spcPts val="263"/>
              </a:spcBef>
              <a:buClr>
                <a:schemeClr val="accent2"/>
              </a:buClr>
              <a:buFont typeface="Wingdings 2"/>
              <a:buChar char=""/>
              <a:defRPr kumimoji="0" sz="14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71450" algn="l" rtl="0" eaLnBrk="0" latinLnBrk="0" hangingPunct="0">
              <a:spcBef>
                <a:spcPts val="263"/>
              </a:spcBef>
              <a:buClr>
                <a:schemeClr val="accent2"/>
              </a:buClr>
              <a:buFont typeface="Wingdings 2"/>
              <a:buChar char="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0150" indent="-171450" algn="l" rtl="0" eaLnBrk="1" latinLnBrk="1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indent="-171450" algn="l" rtl="0" eaLnBrk="1" latinLnBrk="1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43050" indent="-171450" algn="l" rtl="0" eaLnBrk="1" latinLnBrk="1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14500" indent="-171450" algn="l" rtl="0" eaLnBrk="1" latinLnBrk="1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914400"/>
            <a:r>
              <a:rPr lang="ko-KR" altLang="en-US" dirty="0"/>
              <a:t>많은 검출기 신호 </a:t>
            </a:r>
            <a:br>
              <a:rPr lang="en-US" altLang="ko-KR" dirty="0"/>
            </a:br>
            <a:r>
              <a:rPr lang="ko-KR" altLang="en-US" dirty="0">
                <a:sym typeface="Symbol" panose="05050102010706020507" pitchFamily="18" charset="2"/>
              </a:rPr>
              <a:t></a:t>
            </a:r>
            <a:r>
              <a:rPr lang="ko-KR" altLang="en-US" dirty="0"/>
              <a:t> 입자 재구성 어려움</a:t>
            </a:r>
            <a:endParaRPr lang="en-US" altLang="ko-KR" dirty="0"/>
          </a:p>
          <a:p>
            <a:pPr lvl="1" defTabSz="914400"/>
            <a:r>
              <a:rPr lang="ko-KR" altLang="en-US" dirty="0"/>
              <a:t>수백 </a:t>
            </a:r>
            <a:r>
              <a:rPr lang="en-US" altLang="ko-KR" dirty="0"/>
              <a:t>~ </a:t>
            </a:r>
            <a:r>
              <a:rPr lang="ko-KR" altLang="en-US" dirty="0"/>
              <a:t>수만개의 트랙</a:t>
            </a:r>
            <a:endParaRPr lang="en-US" altLang="ko-KR" dirty="0"/>
          </a:p>
          <a:p>
            <a:pPr lvl="1" defTabSz="914400"/>
            <a:r>
              <a:rPr lang="ko-KR" altLang="en-US" dirty="0"/>
              <a:t>많을수록 복잡도 증가</a:t>
            </a:r>
            <a:endParaRPr lang="en-US" altLang="ko-KR" dirty="0"/>
          </a:p>
          <a:p>
            <a:pPr lvl="1" defTabSz="914400"/>
            <a:r>
              <a:rPr lang="en-US" altLang="ko-KR" dirty="0"/>
              <a:t>Mis-classification</a:t>
            </a:r>
          </a:p>
          <a:p>
            <a:pPr lvl="1" defTabSz="914400"/>
            <a:r>
              <a:rPr lang="en-US" altLang="ko-KR" dirty="0"/>
              <a:t>pattern recognition</a:t>
            </a:r>
          </a:p>
          <a:p>
            <a:pPr defTabSz="914400"/>
            <a:endParaRPr lang="en-US" altLang="ko-KR" dirty="0"/>
          </a:p>
        </p:txBody>
      </p:sp>
      <p:sp>
        <p:nvSpPr>
          <p:cNvPr id="9" name="Arrow: Bent-Up 8">
            <a:extLst>
              <a:ext uri="{FF2B5EF4-FFF2-40B4-BE49-F238E27FC236}">
                <a16:creationId xmlns:a16="http://schemas.microsoft.com/office/drawing/2014/main" id="{E292BA65-670A-7944-F33D-245EC8CF6AB2}"/>
              </a:ext>
            </a:extLst>
          </p:cNvPr>
          <p:cNvSpPr/>
          <p:nvPr/>
        </p:nvSpPr>
        <p:spPr>
          <a:xfrm rot="5400000">
            <a:off x="453832" y="2436602"/>
            <a:ext cx="1910167" cy="1903434"/>
          </a:xfrm>
          <a:prstGeom prst="bentUpArrow">
            <a:avLst>
              <a:gd name="adj1" fmla="val 7712"/>
              <a:gd name="adj2" fmla="val 7564"/>
              <a:gd name="adj3" fmla="val 12324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9D1AA2-C24A-8E4B-D69F-EA97FC1DE84D}"/>
              </a:ext>
            </a:extLst>
          </p:cNvPr>
          <p:cNvSpPr txBox="1"/>
          <p:nvPr/>
        </p:nvSpPr>
        <p:spPr>
          <a:xfrm>
            <a:off x="1536833" y="3792249"/>
            <a:ext cx="7497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ko-KR" altLang="en-US" sz="1600" dirty="0"/>
              <a:t>붕괴</a:t>
            </a:r>
            <a:endParaRPr lang="en-US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3BCD23-7910-C8E6-07D1-2B91731324D6}"/>
              </a:ext>
            </a:extLst>
          </p:cNvPr>
          <p:cNvSpPr txBox="1"/>
          <p:nvPr/>
        </p:nvSpPr>
        <p:spPr>
          <a:xfrm>
            <a:off x="2175623" y="4806582"/>
            <a:ext cx="14355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ko-KR" altLang="en-US" sz="1600" dirty="0"/>
              <a:t>검출기 도달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C7E08D7-6E3D-8E12-486D-C0D527DCAEBA}"/>
                  </a:ext>
                </a:extLst>
              </p:cNvPr>
              <p:cNvSpPr txBox="1"/>
              <p:nvPr/>
            </p:nvSpPr>
            <p:spPr>
              <a:xfrm>
                <a:off x="3405752" y="5724445"/>
                <a:ext cx="1104254" cy="441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16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60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ko-KR" sz="1600" i="1" dirty="0" smtClean="0">
                            <a:latin typeface="Cambria Math" panose="02040503050406030204" pitchFamily="18" charset="0"/>
                          </a:rPr>
                          <m:t>40000</m:t>
                        </m:r>
                      </m:den>
                    </m:f>
                  </m:oMath>
                </a14:m>
                <a:r>
                  <a:rPr lang="en-US" altLang="ko-KR" sz="1600" dirty="0"/>
                  <a:t> </a:t>
                </a:r>
                <a:r>
                  <a:rPr lang="ko-KR" altLang="en-US" sz="1600" dirty="0"/>
                  <a:t>선별</a:t>
                </a:r>
                <a:endParaRPr lang="en-US" sz="16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C7E08D7-6E3D-8E12-486D-C0D527DCAE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5752" y="5724445"/>
                <a:ext cx="1104254" cy="441531"/>
              </a:xfrm>
              <a:prstGeom prst="rect">
                <a:avLst/>
              </a:prstGeom>
              <a:blipFill>
                <a:blip r:embed="rId12"/>
                <a:stretch>
                  <a:fillRect r="-552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9928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Content Placeholder 9">
                <a:extLst>
                  <a:ext uri="{FF2B5EF4-FFF2-40B4-BE49-F238E27FC236}">
                    <a16:creationId xmlns:a16="http://schemas.microsoft.com/office/drawing/2014/main" id="{8934AAD4-B210-95A2-AFE3-38AC684A40C3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098164672"/>
                  </p:ext>
                </p:extLst>
              </p:nvPr>
            </p:nvGraphicFramePr>
            <p:xfrm>
              <a:off x="36710" y="1719855"/>
              <a:ext cx="5616297" cy="478555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7" name="Content Placeholder 9">
                <a:extLst>
                  <a:ext uri="{FF2B5EF4-FFF2-40B4-BE49-F238E27FC236}">
                    <a16:creationId xmlns:a16="http://schemas.microsoft.com/office/drawing/2014/main" id="{8934AAD4-B210-95A2-AFE3-38AC684A40C3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098164672"/>
                  </p:ext>
                </p:extLst>
              </p:nvPr>
            </p:nvGraphicFramePr>
            <p:xfrm>
              <a:off x="36710" y="1719855"/>
              <a:ext cx="5616297" cy="478555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263695D3-A623-1B35-9ADB-ED7DE6EDB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</a:t>
            </a:r>
            <a:r>
              <a:rPr lang="ko-KR" altLang="en-US" dirty="0"/>
              <a:t> </a:t>
            </a:r>
            <a:r>
              <a:rPr lang="en-US" altLang="ko-KR" dirty="0"/>
              <a:t>Issues</a:t>
            </a:r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486E4B62-61B7-2746-C407-59F76466EABC}"/>
              </a:ext>
            </a:extLst>
          </p:cNvPr>
          <p:cNvSpPr txBox="1">
            <a:spLocks/>
          </p:cNvSpPr>
          <p:nvPr/>
        </p:nvSpPr>
        <p:spPr>
          <a:xfrm>
            <a:off x="457200" y="279207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1" hangingPunct="1">
              <a:spcBef>
                <a:spcPct val="0"/>
              </a:spcBef>
              <a:buNone/>
              <a:defRPr kumimoji="0" sz="3075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defTabSz="914400"/>
            <a:r>
              <a:rPr lang="en-US"/>
              <a:t>Experimental</a:t>
            </a:r>
            <a:r>
              <a:rPr lang="ko-KR" altLang="en-US"/>
              <a:t> </a:t>
            </a:r>
            <a:r>
              <a:rPr lang="en-US"/>
              <a:t>Issues</a:t>
            </a:r>
            <a:endParaRPr lang="en-US" dirty="0"/>
          </a:p>
        </p:txBody>
      </p:sp>
      <p:pic>
        <p:nvPicPr>
          <p:cNvPr id="6" name="Picture 2" descr="Paper submitted: Observation of a new boson at a mass of 125 GeV | CMS  Experiment">
            <a:extLst>
              <a:ext uri="{FF2B5EF4-FFF2-40B4-BE49-F238E27FC236}">
                <a16:creationId xmlns:a16="http://schemas.microsoft.com/office/drawing/2014/main" id="{86A6A22A-CA28-DAC6-6B86-097FF862E9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7" r="11593"/>
          <a:stretch/>
        </p:blipFill>
        <p:spPr bwMode="auto">
          <a:xfrm>
            <a:off x="4799964" y="1049749"/>
            <a:ext cx="4206571" cy="363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5CABF28B-71DD-8E57-365A-33FC57FE5DEF}"/>
              </a:ext>
            </a:extLst>
          </p:cNvPr>
          <p:cNvSpPr txBox="1">
            <a:spLocks/>
          </p:cNvSpPr>
          <p:nvPr/>
        </p:nvSpPr>
        <p:spPr>
          <a:xfrm>
            <a:off x="5254121" y="4783866"/>
            <a:ext cx="3684722" cy="1155687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274320" indent="-192024" algn="l" rtl="0" eaLnBrk="0" latinLnBrk="0" hangingPunct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6344" indent="-171450" algn="l" rtl="0" eaLnBrk="0" latinLnBrk="0" hangingPunct="0">
              <a:spcBef>
                <a:spcPts val="243"/>
              </a:spcBef>
              <a:buClr>
                <a:schemeClr val="accent1"/>
              </a:buClr>
              <a:buFont typeface="Verdana"/>
              <a:buChar char="◦"/>
              <a:defRPr kumimoji="0" sz="17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4652" indent="-171450" algn="l" rtl="0" eaLnBrk="0" latinLnBrk="0" hangingPunct="0">
              <a:spcBef>
                <a:spcPts val="263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1450" algn="l" rtl="0" eaLnBrk="0" latinLnBrk="0" hangingPunct="0">
              <a:spcBef>
                <a:spcPts val="263"/>
              </a:spcBef>
              <a:buClr>
                <a:schemeClr val="accent2"/>
              </a:buClr>
              <a:buFont typeface="Wingdings 2"/>
              <a:buChar char=""/>
              <a:defRPr kumimoji="0" sz="14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71450" algn="l" rtl="0" eaLnBrk="0" latinLnBrk="0" hangingPunct="0">
              <a:spcBef>
                <a:spcPts val="263"/>
              </a:spcBef>
              <a:buClr>
                <a:schemeClr val="accent2"/>
              </a:buClr>
              <a:buFont typeface="Wingdings 2"/>
              <a:buChar char="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0150" indent="-171450" algn="l" rtl="0" eaLnBrk="1" latinLnBrk="1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indent="-171450" algn="l" rtl="0" eaLnBrk="1" latinLnBrk="1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43050" indent="-171450" algn="l" rtl="0" eaLnBrk="1" latinLnBrk="1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14500" indent="-171450" algn="l" rtl="0" eaLnBrk="1" latinLnBrk="1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914400"/>
            <a:r>
              <a:rPr lang="ko-KR" altLang="en-US" dirty="0"/>
              <a:t>신호사건</a:t>
            </a:r>
            <a:r>
              <a:rPr lang="en-US" altLang="ko-KR" dirty="0"/>
              <a:t>(signal)</a:t>
            </a:r>
            <a:r>
              <a:rPr lang="ko-KR" altLang="en-US" dirty="0"/>
              <a:t>와 배경사건 </a:t>
            </a:r>
            <a:r>
              <a:rPr lang="en-US" altLang="ko-KR" dirty="0"/>
              <a:t>(background)</a:t>
            </a:r>
            <a:r>
              <a:rPr lang="ko-KR" altLang="en-US" dirty="0"/>
              <a:t> 구분</a:t>
            </a:r>
            <a:endParaRPr lang="en-US" altLang="ko-KR" dirty="0"/>
          </a:p>
          <a:p>
            <a:pPr lvl="1" defTabSz="914400"/>
            <a:r>
              <a:rPr lang="en-US" dirty="0"/>
              <a:t>Multidimensional phase space</a:t>
            </a:r>
          </a:p>
          <a:p>
            <a:pPr lvl="1" defTabSz="914400"/>
            <a:endParaRPr lang="en-US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85A7EE2-401F-E9D9-46EA-C54B33A0EB83}"/>
              </a:ext>
            </a:extLst>
          </p:cNvPr>
          <p:cNvSpPr/>
          <p:nvPr/>
        </p:nvSpPr>
        <p:spPr>
          <a:xfrm rot="13676721">
            <a:off x="1882158" y="2652478"/>
            <a:ext cx="2348300" cy="507569"/>
          </a:xfrm>
          <a:prstGeom prst="rightArrow">
            <a:avLst/>
          </a:prstGeom>
          <a:noFill/>
          <a:ln w="38100">
            <a:prstDash val="sysDot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269FD39-6499-BF58-FE99-5A9896FF9EF4}"/>
              </a:ext>
            </a:extLst>
          </p:cNvPr>
          <p:cNvSpPr/>
          <p:nvPr/>
        </p:nvSpPr>
        <p:spPr>
          <a:xfrm rot="13676721">
            <a:off x="2647161" y="2992967"/>
            <a:ext cx="1432038" cy="507569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Bent-Up 7">
            <a:extLst>
              <a:ext uri="{FF2B5EF4-FFF2-40B4-BE49-F238E27FC236}">
                <a16:creationId xmlns:a16="http://schemas.microsoft.com/office/drawing/2014/main" id="{F6C7B9FA-6A14-F960-9D0E-A6561F743779}"/>
              </a:ext>
            </a:extLst>
          </p:cNvPr>
          <p:cNvSpPr/>
          <p:nvPr/>
        </p:nvSpPr>
        <p:spPr>
          <a:xfrm rot="5400000">
            <a:off x="205859" y="2587710"/>
            <a:ext cx="1910167" cy="1903434"/>
          </a:xfrm>
          <a:prstGeom prst="bentUpArrow">
            <a:avLst>
              <a:gd name="adj1" fmla="val 7712"/>
              <a:gd name="adj2" fmla="val 7564"/>
              <a:gd name="adj3" fmla="val 12324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347C65-B972-41F3-3D8C-7DC2A6EF29F5}"/>
              </a:ext>
            </a:extLst>
          </p:cNvPr>
          <p:cNvSpPr txBox="1"/>
          <p:nvPr/>
        </p:nvSpPr>
        <p:spPr>
          <a:xfrm>
            <a:off x="1288860" y="3943357"/>
            <a:ext cx="7497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ko-KR" altLang="en-US" sz="1600" dirty="0"/>
              <a:t>붕괴</a:t>
            </a:r>
            <a:endParaRPr lang="en-US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DD8942-CAC2-2747-8C8B-7BD5CAB5B7BF}"/>
              </a:ext>
            </a:extLst>
          </p:cNvPr>
          <p:cNvSpPr txBox="1"/>
          <p:nvPr/>
        </p:nvSpPr>
        <p:spPr>
          <a:xfrm>
            <a:off x="1927650" y="4957690"/>
            <a:ext cx="14355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ko-KR" altLang="en-US" sz="1600" dirty="0"/>
              <a:t>검출기 도달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22E984F-63B8-9462-1034-2A9AF084F530}"/>
                  </a:ext>
                </a:extLst>
              </p:cNvPr>
              <p:cNvSpPr txBox="1"/>
              <p:nvPr/>
            </p:nvSpPr>
            <p:spPr>
              <a:xfrm>
                <a:off x="3157779" y="5875553"/>
                <a:ext cx="1104254" cy="441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16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60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ko-KR" sz="1600" i="1" dirty="0" smtClean="0">
                            <a:latin typeface="Cambria Math" panose="02040503050406030204" pitchFamily="18" charset="0"/>
                          </a:rPr>
                          <m:t>40000</m:t>
                        </m:r>
                      </m:den>
                    </m:f>
                  </m:oMath>
                </a14:m>
                <a:r>
                  <a:rPr lang="en-US" altLang="ko-KR" sz="1600" dirty="0"/>
                  <a:t> </a:t>
                </a:r>
                <a:r>
                  <a:rPr lang="ko-KR" altLang="en-US" sz="1600" dirty="0"/>
                  <a:t>선별</a:t>
                </a:r>
                <a:endParaRPr lang="en-US" sz="16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22E984F-63B8-9462-1034-2A9AF084F5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7779" y="5875553"/>
                <a:ext cx="1104254" cy="441531"/>
              </a:xfrm>
              <a:prstGeom prst="rect">
                <a:avLst/>
              </a:prstGeom>
              <a:blipFill>
                <a:blip r:embed="rId12"/>
                <a:stretch>
                  <a:fillRect r="-1105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B4A95F77-CB1D-05A3-F8CF-387BA770ED86}"/>
              </a:ext>
            </a:extLst>
          </p:cNvPr>
          <p:cNvSpPr/>
          <p:nvPr/>
        </p:nvSpPr>
        <p:spPr>
          <a:xfrm>
            <a:off x="6910999" y="1379350"/>
            <a:ext cx="1756429" cy="1619573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800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357A92-B360-6583-1A79-811BC8E3053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Content Placeholder 9">
                <a:extLst>
                  <a:ext uri="{FF2B5EF4-FFF2-40B4-BE49-F238E27FC236}">
                    <a16:creationId xmlns:a16="http://schemas.microsoft.com/office/drawing/2014/main" id="{8934AAD4-B210-95A2-AFE3-38AC684A40C3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784138407"/>
                  </p:ext>
                </p:extLst>
              </p:nvPr>
            </p:nvGraphicFramePr>
            <p:xfrm>
              <a:off x="36710" y="1719855"/>
              <a:ext cx="5616297" cy="478555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7" name="Content Placeholder 9">
                <a:extLst>
                  <a:ext uri="{FF2B5EF4-FFF2-40B4-BE49-F238E27FC236}">
                    <a16:creationId xmlns:a16="http://schemas.microsoft.com/office/drawing/2014/main" id="{8934AAD4-B210-95A2-AFE3-38AC684A40C3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784138407"/>
                  </p:ext>
                </p:extLst>
              </p:nvPr>
            </p:nvGraphicFramePr>
            <p:xfrm>
              <a:off x="36710" y="1719855"/>
              <a:ext cx="5616297" cy="478555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5E44959B-0811-608F-5CC9-366A8264D44F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ko-KR" altLang="en-US" dirty="0"/>
                  <a:t>최적의 선별 알고리즘</a:t>
                </a:r>
                <a:r>
                  <a:rPr lang="en-US" altLang="ko-KR" dirty="0"/>
                  <a:t>?</a:t>
                </a:r>
              </a:p>
              <a:p>
                <a:pPr lvl="1"/>
                <a:endParaRPr lang="en-US" altLang="ko-KR" dirty="0"/>
              </a:p>
              <a:p>
                <a:r>
                  <a:rPr lang="ko-KR" altLang="en-US" dirty="0"/>
                  <a:t>버리는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39999</m:t>
                        </m:r>
                      </m:num>
                      <m:den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40000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:r>
                  <a:rPr lang="ko-KR" altLang="en-US" dirty="0"/>
                  <a:t>데이터에 흥미로운 사건이 있다면</a:t>
                </a:r>
                <a:r>
                  <a:rPr lang="en-US" altLang="ko-KR" dirty="0"/>
                  <a:t>?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5E44959B-0811-608F-5CC9-366A8264D4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11"/>
                <a:stretch>
                  <a:fillRect t="-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263695D3-A623-1B35-9ADB-ED7DE6EDB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</a:t>
            </a:r>
            <a:r>
              <a:rPr lang="ko-KR" altLang="en-US" dirty="0"/>
              <a:t> </a:t>
            </a:r>
            <a:r>
              <a:rPr lang="en-US" altLang="ko-KR" dirty="0"/>
              <a:t>Issues</a:t>
            </a:r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486E4B62-61B7-2746-C407-59F76466EABC}"/>
              </a:ext>
            </a:extLst>
          </p:cNvPr>
          <p:cNvSpPr txBox="1">
            <a:spLocks/>
          </p:cNvSpPr>
          <p:nvPr/>
        </p:nvSpPr>
        <p:spPr>
          <a:xfrm>
            <a:off x="457200" y="279207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1" hangingPunct="1">
              <a:spcBef>
                <a:spcPct val="0"/>
              </a:spcBef>
              <a:buNone/>
              <a:defRPr kumimoji="0" sz="3075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defTabSz="914400"/>
            <a:r>
              <a:rPr lang="en-US"/>
              <a:t>Experimental</a:t>
            </a:r>
            <a:r>
              <a:rPr lang="ko-KR" altLang="en-US"/>
              <a:t> </a:t>
            </a:r>
            <a:r>
              <a:rPr lang="en-US"/>
              <a:t>Issues</a:t>
            </a:r>
            <a:endParaRPr lang="en-US" dirty="0"/>
          </a:p>
        </p:txBody>
      </p:sp>
      <p:sp>
        <p:nvSpPr>
          <p:cNvPr id="8" name="Arrow: Bent-Up 7">
            <a:extLst>
              <a:ext uri="{FF2B5EF4-FFF2-40B4-BE49-F238E27FC236}">
                <a16:creationId xmlns:a16="http://schemas.microsoft.com/office/drawing/2014/main" id="{F6C7B9FA-6A14-F960-9D0E-A6561F743779}"/>
              </a:ext>
            </a:extLst>
          </p:cNvPr>
          <p:cNvSpPr/>
          <p:nvPr/>
        </p:nvSpPr>
        <p:spPr>
          <a:xfrm rot="5400000">
            <a:off x="205859" y="2587710"/>
            <a:ext cx="1910167" cy="1903434"/>
          </a:xfrm>
          <a:prstGeom prst="bentUpArrow">
            <a:avLst>
              <a:gd name="adj1" fmla="val 7712"/>
              <a:gd name="adj2" fmla="val 7564"/>
              <a:gd name="adj3" fmla="val 12324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347C65-B972-41F3-3D8C-7DC2A6EF29F5}"/>
              </a:ext>
            </a:extLst>
          </p:cNvPr>
          <p:cNvSpPr txBox="1"/>
          <p:nvPr/>
        </p:nvSpPr>
        <p:spPr>
          <a:xfrm>
            <a:off x="1288860" y="3943357"/>
            <a:ext cx="7497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ko-KR" altLang="en-US" sz="1600" dirty="0"/>
              <a:t>붕괴</a:t>
            </a:r>
            <a:endParaRPr lang="en-US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DD8942-CAC2-2747-8C8B-7BD5CAB5B7BF}"/>
              </a:ext>
            </a:extLst>
          </p:cNvPr>
          <p:cNvSpPr txBox="1"/>
          <p:nvPr/>
        </p:nvSpPr>
        <p:spPr>
          <a:xfrm>
            <a:off x="1927650" y="4957690"/>
            <a:ext cx="14355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ko-KR" altLang="en-US" sz="1600" dirty="0"/>
              <a:t>검출기 도달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22E984F-63B8-9462-1034-2A9AF084F530}"/>
                  </a:ext>
                </a:extLst>
              </p:cNvPr>
              <p:cNvSpPr txBox="1"/>
              <p:nvPr/>
            </p:nvSpPr>
            <p:spPr>
              <a:xfrm>
                <a:off x="2292731" y="5872165"/>
                <a:ext cx="1104254" cy="441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160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60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ko-KR" sz="160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40000</m:t>
                        </m:r>
                      </m:den>
                    </m:f>
                  </m:oMath>
                </a14:m>
                <a:r>
                  <a:rPr lang="en-US" altLang="ko-KR" sz="1600" dirty="0">
                    <a:solidFill>
                      <a:schemeClr val="accent3"/>
                    </a:solidFill>
                  </a:rPr>
                  <a:t> </a:t>
                </a:r>
                <a:r>
                  <a:rPr lang="ko-KR" altLang="en-US" sz="1600" dirty="0">
                    <a:solidFill>
                      <a:schemeClr val="accent3"/>
                    </a:solidFill>
                  </a:rPr>
                  <a:t>선별</a:t>
                </a:r>
                <a:endParaRPr lang="en-US" sz="16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22E984F-63B8-9462-1034-2A9AF084F5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2731" y="5872165"/>
                <a:ext cx="1104254" cy="441531"/>
              </a:xfrm>
              <a:prstGeom prst="rect">
                <a:avLst/>
              </a:prstGeom>
              <a:blipFill>
                <a:blip r:embed="rId12"/>
                <a:stretch>
                  <a:fillRect r="-1105" b="-2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7871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CD9E73-ABBD-951C-7676-88A5150A75B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ko-KR" altLang="en-US" dirty="0"/>
              <a:t>입자 실험 데이터의 특성</a:t>
            </a:r>
            <a:endParaRPr lang="en-US" altLang="ko-KR" dirty="0"/>
          </a:p>
          <a:p>
            <a:pPr lvl="1"/>
            <a:r>
              <a:rPr lang="ko-KR" altLang="en-US" dirty="0"/>
              <a:t>실험 데이터 통계량</a:t>
            </a:r>
            <a:endParaRPr lang="en-US" altLang="ko-KR" dirty="0"/>
          </a:p>
          <a:p>
            <a:pPr lvl="1"/>
            <a:r>
              <a:rPr lang="ko-KR" altLang="en-US" dirty="0"/>
              <a:t>동일한 실험 조건</a:t>
            </a:r>
            <a:endParaRPr lang="en-US" altLang="ko-KR" dirty="0"/>
          </a:p>
          <a:p>
            <a:pPr lvl="1"/>
            <a:r>
              <a:rPr lang="ko-KR" altLang="en-US" dirty="0"/>
              <a:t>매 사건이 다르지만 이상적으로는 분류 가능</a:t>
            </a:r>
            <a:endParaRPr lang="en-US" altLang="ko-KR" dirty="0"/>
          </a:p>
          <a:p>
            <a:pPr lvl="2"/>
            <a:r>
              <a:rPr lang="ko-KR" altLang="en-US" dirty="0"/>
              <a:t>인간의 분류 기준이 개입하지 않음</a:t>
            </a:r>
            <a:endParaRPr lang="en-US" altLang="ko-KR" dirty="0"/>
          </a:p>
          <a:p>
            <a:pPr lvl="1"/>
            <a:r>
              <a:rPr lang="en-US" altLang="ko-KR" dirty="0"/>
              <a:t>Redundancy/overlapping measurements: </a:t>
            </a:r>
            <a:r>
              <a:rPr lang="ko-KR" altLang="en-US" dirty="0"/>
              <a:t>상호검증</a:t>
            </a:r>
            <a:endParaRPr lang="en-US" altLang="ko-KR" dirty="0"/>
          </a:p>
          <a:p>
            <a:pPr lvl="1"/>
            <a:endParaRPr lang="en-US" altLang="ko-KR" dirty="0"/>
          </a:p>
          <a:p>
            <a:r>
              <a:rPr lang="ko-KR" altLang="en-US" dirty="0"/>
              <a:t>모의 실험 데이터</a:t>
            </a:r>
            <a:endParaRPr lang="en-US" altLang="ko-KR" dirty="0"/>
          </a:p>
          <a:p>
            <a:pPr lvl="1"/>
            <a:r>
              <a:rPr lang="ko-KR" altLang="en-US" dirty="0"/>
              <a:t>일차원리에 기반</a:t>
            </a:r>
            <a:endParaRPr lang="en-US" altLang="ko-KR" dirty="0"/>
          </a:p>
          <a:p>
            <a:pPr lvl="1"/>
            <a:r>
              <a:rPr lang="ko-KR" altLang="en-US" dirty="0"/>
              <a:t>과거 실험 데이터에 튜닝</a:t>
            </a:r>
            <a:endParaRPr lang="en-US" altLang="ko-KR" dirty="0"/>
          </a:p>
          <a:p>
            <a:pPr lvl="1"/>
            <a:r>
              <a:rPr lang="ko-KR" altLang="en-US" dirty="0"/>
              <a:t>학습 데이터로서 사용</a:t>
            </a:r>
            <a:endParaRPr lang="en-US" altLang="ko-KR" dirty="0"/>
          </a:p>
          <a:p>
            <a:pPr lvl="1"/>
            <a:endParaRPr lang="en-US" altLang="ko-KR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E0A14B0-37D4-F3E7-9BDF-4019C2790F8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ko-KR" altLang="en-US" dirty="0"/>
              <a:t>머신 러닝이 필요한 부분</a:t>
            </a:r>
            <a:endParaRPr lang="en-US" altLang="ko-KR" dirty="0"/>
          </a:p>
          <a:p>
            <a:pPr lvl="1"/>
            <a:r>
              <a:rPr lang="ko-KR" altLang="en-US" dirty="0"/>
              <a:t>복잡한 환경에서 입자 재구성</a:t>
            </a:r>
            <a:endParaRPr lang="en-US" altLang="ko-KR" dirty="0"/>
          </a:p>
          <a:p>
            <a:pPr lvl="2"/>
            <a:r>
              <a:rPr lang="en-US" altLang="ko-KR" dirty="0"/>
              <a:t>Identification, </a:t>
            </a:r>
            <a:r>
              <a:rPr lang="ko-KR" altLang="en-US" dirty="0"/>
              <a:t>에너지 정밀도</a:t>
            </a:r>
            <a:endParaRPr lang="en-US" altLang="ko-KR" dirty="0"/>
          </a:p>
          <a:p>
            <a:pPr lvl="1"/>
            <a:r>
              <a:rPr lang="ko-KR" altLang="en-US" dirty="0"/>
              <a:t>관심 입자 현상 신호의 구분</a:t>
            </a:r>
            <a:endParaRPr lang="en-US" altLang="ko-KR" dirty="0"/>
          </a:p>
          <a:p>
            <a:pPr lvl="1"/>
            <a:r>
              <a:rPr lang="ko-KR" altLang="en-US" dirty="0"/>
              <a:t>생성모델을 시뮬레이터 대신 사용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50FDDA-4989-3FC1-1312-898F1D160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25F366-81E1-CB7E-5234-E30A61A35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입자 충돌 실험과 머신 러닝</a:t>
            </a:r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3CC203F-00F0-4B35-DB4A-9824DCD753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04"/>
          <a:stretch/>
        </p:blipFill>
        <p:spPr bwMode="auto">
          <a:xfrm>
            <a:off x="4298244" y="3715702"/>
            <a:ext cx="3944320" cy="274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1882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585EFB-F0E9-FACA-F99B-ED2E4A70A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97BD1C2-2535-C8DB-1F3B-DC98277D6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and Particle Physics</a:t>
            </a:r>
          </a:p>
        </p:txBody>
      </p:sp>
      <p:pic>
        <p:nvPicPr>
          <p:cNvPr id="12" name="Content Placeholder 6" descr="A picture containing text, screenshot, font, diagram&#10;&#10;Description automatically generated">
            <a:extLst>
              <a:ext uri="{FF2B5EF4-FFF2-40B4-BE49-F238E27FC236}">
                <a16:creationId xmlns:a16="http://schemas.microsoft.com/office/drawing/2014/main" id="{9FAB0798-24A7-E639-F676-C6C0DCABD5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14" y="1481138"/>
            <a:ext cx="7564771" cy="4525962"/>
          </a:xfrm>
        </p:spPr>
      </p:pic>
    </p:spTree>
    <p:extLst>
      <p:ext uri="{BB962C8B-B14F-4D97-AF65-F5344CB8AC3E}">
        <p14:creationId xmlns:p14="http://schemas.microsoft.com/office/powerpoint/2010/main" val="26963744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12052D-5686-DAB4-699F-7F98787CC49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ko-KR" dirty="0"/>
              <a:t>Electron reconstruction</a:t>
            </a:r>
          </a:p>
          <a:p>
            <a:pPr lvl="1"/>
            <a:r>
              <a:rPr lang="ko-KR" altLang="en-US" dirty="0"/>
              <a:t>검출기들의 신호로부터 최적의 입자 에너지 재구성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F5DA2-886C-C053-C0C6-250544212A5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ko-KR" altLang="en-US" dirty="0"/>
              <a:t>기존 방법 대비 분해능 향상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33F5CD-AFFB-10B1-14B9-7BFDD67B2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3562D9-20B0-03FF-5EA5-B84587435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reconstruction</a:t>
            </a:r>
          </a:p>
        </p:txBody>
      </p:sp>
      <p:pic>
        <p:nvPicPr>
          <p:cNvPr id="2050" name="Picture 2" descr="figure 1">
            <a:extLst>
              <a:ext uri="{FF2B5EF4-FFF2-40B4-BE49-F238E27FC236}">
                <a16:creationId xmlns:a16="http://schemas.microsoft.com/office/drawing/2014/main" id="{22703333-8DE0-F22B-1411-981B12745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70492"/>
            <a:ext cx="4192297" cy="410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D2BBAB15-267C-147C-F0B9-2801D22055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97"/>
          <a:stretch/>
        </p:blipFill>
        <p:spPr bwMode="auto">
          <a:xfrm>
            <a:off x="477407" y="2540427"/>
            <a:ext cx="4017096" cy="330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3172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5F7E29-6D16-DB3B-ED62-8F588824F3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Due to long-lived particle decay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A5251-69C3-C3EA-5DBD-6ED00703C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13AC1AA-DB85-0D97-3FF9-059C56723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b-jet tagging: b quark jet reconstruction</a:t>
            </a:r>
          </a:p>
        </p:txBody>
      </p:sp>
      <p:pic>
        <p:nvPicPr>
          <p:cNvPr id="8" name="Picture 7" descr="A picture containing text, line, diagram, map&#10;&#10;Description automatically generated">
            <a:extLst>
              <a:ext uri="{FF2B5EF4-FFF2-40B4-BE49-F238E27FC236}">
                <a16:creationId xmlns:a16="http://schemas.microsoft.com/office/drawing/2014/main" id="{3AD44D7B-BC78-AECB-5528-36D6ABDE6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81" y="1867957"/>
            <a:ext cx="7018638" cy="40527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EAA083-17FD-612E-587F-36D0B92F6659}"/>
              </a:ext>
            </a:extLst>
          </p:cNvPr>
          <p:cNvSpPr txBox="1"/>
          <p:nvPr/>
        </p:nvSpPr>
        <p:spPr>
          <a:xfrm>
            <a:off x="448410" y="3709677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031EBB-E456-1AB8-D704-13542B12699F}"/>
              </a:ext>
            </a:extLst>
          </p:cNvPr>
          <p:cNvSpPr txBox="1"/>
          <p:nvPr/>
        </p:nvSpPr>
        <p:spPr>
          <a:xfrm>
            <a:off x="4264864" y="5938024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C74169-16F1-52AC-3EB0-83A52A4B70B3}"/>
              </a:ext>
            </a:extLst>
          </p:cNvPr>
          <p:cNvSpPr txBox="1"/>
          <p:nvPr/>
        </p:nvSpPr>
        <p:spPr>
          <a:xfrm>
            <a:off x="5310621" y="3126260"/>
            <a:ext cx="2048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Displaced vertex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E3E2B5-A5A4-E46C-0D86-0D130BC5726F}"/>
              </a:ext>
            </a:extLst>
          </p:cNvPr>
          <p:cNvSpPr txBox="1"/>
          <p:nvPr/>
        </p:nvSpPr>
        <p:spPr>
          <a:xfrm>
            <a:off x="5412319" y="4536669"/>
            <a:ext cx="2048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Displaced vertex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737762AD-AF24-11C7-7D82-AF028C9118DF}"/>
              </a:ext>
            </a:extLst>
          </p:cNvPr>
          <p:cNvSpPr/>
          <p:nvPr/>
        </p:nvSpPr>
        <p:spPr>
          <a:xfrm rot="10800000">
            <a:off x="4868562" y="3229920"/>
            <a:ext cx="407774" cy="7414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F2B017E2-7FB6-7E1E-9A6C-A122C3F988A1}"/>
              </a:ext>
            </a:extLst>
          </p:cNvPr>
          <p:cNvSpPr/>
          <p:nvPr/>
        </p:nvSpPr>
        <p:spPr>
          <a:xfrm rot="11764824">
            <a:off x="4993464" y="4486902"/>
            <a:ext cx="407774" cy="7414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646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115666-CF7B-21D0-9E80-EA41F2EC2B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DeepCSV</a:t>
            </a:r>
            <a:r>
              <a:rPr lang="en-US" dirty="0"/>
              <a:t>: FC DNN with feature engineered vars</a:t>
            </a:r>
          </a:p>
          <a:p>
            <a:r>
              <a:rPr lang="en-US" dirty="0" err="1"/>
              <a:t>DeepFlavor</a:t>
            </a:r>
            <a:r>
              <a:rPr lang="en-US" dirty="0"/>
              <a:t>: DNN with lower-level features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A2AFC1-36E9-E780-9288-D94D0CCE3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261BB19-FABC-ED50-2286-936C20625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b-jet tagging</a:t>
            </a:r>
          </a:p>
        </p:txBody>
      </p:sp>
      <p:pic>
        <p:nvPicPr>
          <p:cNvPr id="8" name="Picture 7" descr="A picture containing text, line, diagram, font&#10;&#10;Description automatically generated">
            <a:extLst>
              <a:ext uri="{FF2B5EF4-FFF2-40B4-BE49-F238E27FC236}">
                <a16:creationId xmlns:a16="http://schemas.microsoft.com/office/drawing/2014/main" id="{55A50D64-D65A-B1FF-A18B-B5B0FECF2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803" y="2194321"/>
            <a:ext cx="4972919" cy="3812972"/>
          </a:xfrm>
          <a:prstGeom prst="rect">
            <a:avLst/>
          </a:prstGeom>
        </p:spPr>
      </p:pic>
      <p:pic>
        <p:nvPicPr>
          <p:cNvPr id="10" name="Picture 9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907BF4BB-B1EB-BF0C-FDA4-F794CF446A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3" y="3825031"/>
            <a:ext cx="4116026" cy="1035624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989ADB4B-1367-591E-7F15-4A2334C99D32}"/>
              </a:ext>
            </a:extLst>
          </p:cNvPr>
          <p:cNvSpPr/>
          <p:nvPr/>
        </p:nvSpPr>
        <p:spPr>
          <a:xfrm>
            <a:off x="7455163" y="4754104"/>
            <a:ext cx="333214" cy="213101"/>
          </a:xfrm>
          <a:prstGeom prst="downArrow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62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2FB532-865B-A506-CAC4-AAEDEF5A21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DA4D8F-8519-FF5D-5C9C-E3F5CCE72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1F7098-FAC8-060A-8A75-8B9BEA9FB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diagram, screenshot, design&#10;&#10;Description automatically generated">
            <a:extLst>
              <a:ext uri="{FF2B5EF4-FFF2-40B4-BE49-F238E27FC236}">
                <a16:creationId xmlns:a16="http://schemas.microsoft.com/office/drawing/2014/main" id="{9771D0A3-133F-FD53-6F57-0C3ADFA9C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292" y="846138"/>
            <a:ext cx="6460913" cy="45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938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117C3F1-95AA-ED98-5C21-6714369FF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CNN on calorimeter energy deposition image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708ADC-4D61-B17E-05B4-EA0C33E42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C7F0224-55BC-5DA9-CF9D-E77859913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Boosted(high-momentum) top quark jet </a:t>
            </a:r>
            <a:br>
              <a:rPr lang="en-US" dirty="0"/>
            </a:br>
            <a:r>
              <a:rPr lang="en-US" dirty="0"/>
              <a:t>tagging </a:t>
            </a:r>
          </a:p>
        </p:txBody>
      </p:sp>
      <p:pic>
        <p:nvPicPr>
          <p:cNvPr id="10" name="Picture 9" descr="A picture containing colorfulness, screenshot, diagram, plot&#10;&#10;Description automatically generated">
            <a:extLst>
              <a:ext uri="{FF2B5EF4-FFF2-40B4-BE49-F238E27FC236}">
                <a16:creationId xmlns:a16="http://schemas.microsoft.com/office/drawing/2014/main" id="{F17DDB74-3E6B-8438-F73E-82539451A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892" y="2178015"/>
            <a:ext cx="5289441" cy="1536030"/>
          </a:xfrm>
          <a:prstGeom prst="rect">
            <a:avLst/>
          </a:prstGeom>
        </p:spPr>
      </p:pic>
      <p:pic>
        <p:nvPicPr>
          <p:cNvPr id="12" name="Picture 11" descr="A picture containing diagram, line, design&#10;&#10;Description automatically generated">
            <a:extLst>
              <a:ext uri="{FF2B5EF4-FFF2-40B4-BE49-F238E27FC236}">
                <a16:creationId xmlns:a16="http://schemas.microsoft.com/office/drawing/2014/main" id="{80A9B432-73C3-9D7C-77C1-6A3E3E8E3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22" y="2085908"/>
            <a:ext cx="3212503" cy="1769248"/>
          </a:xfrm>
          <a:prstGeom prst="rect">
            <a:avLst/>
          </a:prstGeom>
        </p:spPr>
      </p:pic>
      <p:pic>
        <p:nvPicPr>
          <p:cNvPr id="14" name="Picture 13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B27B6506-ACAA-BC75-4EA6-8349477923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207" y="4840483"/>
            <a:ext cx="4825679" cy="10723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B1BA8E4-0A45-5F0A-82C0-2B0976C268E9}"/>
              </a:ext>
            </a:extLst>
          </p:cNvPr>
          <p:cNvSpPr txBox="1"/>
          <p:nvPr/>
        </p:nvSpPr>
        <p:spPr>
          <a:xfrm>
            <a:off x="4074908" y="3732136"/>
            <a:ext cx="9941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</a:t>
            </a:r>
            <a:br>
              <a:rPr lang="en-US" dirty="0"/>
            </a:br>
            <a:r>
              <a:rPr lang="en-US" dirty="0"/>
              <a:t>signal</a:t>
            </a:r>
          </a:p>
          <a:p>
            <a:r>
              <a:rPr lang="en-US" dirty="0"/>
              <a:t>event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DFFD56-A665-B686-D83E-DF7BAF192CE9}"/>
              </a:ext>
            </a:extLst>
          </p:cNvPr>
          <p:cNvSpPr txBox="1"/>
          <p:nvPr/>
        </p:nvSpPr>
        <p:spPr>
          <a:xfrm>
            <a:off x="5756953" y="3744311"/>
            <a:ext cx="1233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Averaged</a:t>
            </a:r>
          </a:p>
          <a:p>
            <a:r>
              <a:rPr lang="en-US" dirty="0"/>
              <a:t>signal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7D1BC4-10F9-11B8-5076-5CFE68B46A91}"/>
              </a:ext>
            </a:extLst>
          </p:cNvPr>
          <p:cNvSpPr txBox="1"/>
          <p:nvPr/>
        </p:nvSpPr>
        <p:spPr>
          <a:xfrm>
            <a:off x="7488712" y="3732136"/>
            <a:ext cx="1523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Averaged</a:t>
            </a:r>
          </a:p>
          <a:p>
            <a:r>
              <a:rPr lang="en-US" dirty="0"/>
              <a:t>background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88210C6-697B-7F43-BCFB-41E985B09DBF}"/>
              </a:ext>
            </a:extLst>
          </p:cNvPr>
          <p:cNvSpPr/>
          <p:nvPr/>
        </p:nvSpPr>
        <p:spPr>
          <a:xfrm>
            <a:off x="1856961" y="2895599"/>
            <a:ext cx="1072506" cy="1023249"/>
          </a:xfrm>
          <a:prstGeom prst="roundRect">
            <a:avLst>
              <a:gd name="adj" fmla="val 7806"/>
            </a:avLst>
          </a:prstGeom>
          <a:noFill/>
          <a:ln>
            <a:prstDash val="sysDot"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BAF4A7-E09A-1F35-123C-D9BED7BFF32A}"/>
              </a:ext>
            </a:extLst>
          </p:cNvPr>
          <p:cNvSpPr txBox="1"/>
          <p:nvPr/>
        </p:nvSpPr>
        <p:spPr>
          <a:xfrm>
            <a:off x="1948325" y="3999357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Signal</a:t>
            </a:r>
          </a:p>
        </p:txBody>
      </p:sp>
    </p:spTree>
    <p:extLst>
      <p:ext uri="{BB962C8B-B14F-4D97-AF65-F5344CB8AC3E}">
        <p14:creationId xmlns:p14="http://schemas.microsoft.com/office/powerpoint/2010/main" val="2957503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72A26-A7DD-F407-FFFD-03764522A08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자연을 구성하는 구조가 없는 </a:t>
            </a:r>
            <a:br>
              <a:rPr lang="en-US" altLang="ko-KR" dirty="0"/>
            </a:br>
            <a:r>
              <a:rPr lang="ko-KR" altLang="en-US" dirty="0"/>
              <a:t>근본적인 개체 </a:t>
            </a:r>
            <a:r>
              <a:rPr lang="en-US" altLang="ko-KR" dirty="0"/>
              <a:t>(</a:t>
            </a:r>
            <a:r>
              <a:rPr lang="ko-KR" altLang="en-US" dirty="0"/>
              <a:t>입자</a:t>
            </a:r>
            <a:r>
              <a:rPr lang="en-US" altLang="ko-KR" dirty="0"/>
              <a:t>)</a:t>
            </a:r>
            <a:r>
              <a:rPr lang="ko-KR" altLang="en-US" dirty="0"/>
              <a:t>와 그들 </a:t>
            </a:r>
            <a:br>
              <a:rPr lang="en-US" altLang="ko-KR" dirty="0"/>
            </a:br>
            <a:r>
              <a:rPr lang="ko-KR" altLang="en-US" dirty="0"/>
              <a:t>사이의 상호작용 </a:t>
            </a:r>
            <a:r>
              <a:rPr lang="en-US" altLang="ko-KR" dirty="0"/>
              <a:t>(</a:t>
            </a:r>
            <a:r>
              <a:rPr lang="ko-KR" altLang="en-US" dirty="0"/>
              <a:t>힘</a:t>
            </a:r>
            <a:r>
              <a:rPr lang="en-US" altLang="ko-KR" dirty="0"/>
              <a:t>) </a:t>
            </a:r>
            <a:r>
              <a:rPr lang="ko-KR" altLang="en-US" dirty="0"/>
              <a:t>을 연구</a:t>
            </a:r>
            <a:endParaRPr lang="en-US" altLang="ko-KR" dirty="0"/>
          </a:p>
          <a:p>
            <a:pPr lvl="1"/>
            <a:endParaRPr lang="en-US" dirty="0"/>
          </a:p>
          <a:p>
            <a:r>
              <a:rPr lang="ko-KR" altLang="en-US" dirty="0"/>
              <a:t>입자 실험</a:t>
            </a:r>
            <a:endParaRPr lang="en-US" altLang="ko-KR" dirty="0"/>
          </a:p>
          <a:p>
            <a:pPr lvl="1"/>
            <a:r>
              <a:rPr lang="ko-KR" altLang="en-US" dirty="0"/>
              <a:t>입자 가속기</a:t>
            </a:r>
            <a:r>
              <a:rPr lang="ko-KR" altLang="en-US" dirty="0">
                <a:sym typeface="Symbol" panose="05050102010706020507" pitchFamily="18" charset="2"/>
              </a:rPr>
              <a:t></a:t>
            </a:r>
            <a:r>
              <a:rPr lang="ko-KR" altLang="en-US" dirty="0"/>
              <a:t> 입자 충돌 현상 </a:t>
            </a:r>
            <a:endParaRPr lang="en-US" altLang="ko-KR" dirty="0"/>
          </a:p>
          <a:p>
            <a:pPr lvl="1"/>
            <a:r>
              <a:rPr lang="ko-KR" altLang="en-US" dirty="0"/>
              <a:t>이론적 모형 검증</a:t>
            </a:r>
            <a:r>
              <a:rPr lang="en-US" altLang="ko-KR" dirty="0"/>
              <a:t>.</a:t>
            </a:r>
            <a:r>
              <a:rPr lang="ko-KR" altLang="en-US" dirty="0"/>
              <a:t> 새로운 입자 현상 발견으로 새로운 이론모형</a:t>
            </a:r>
            <a:endParaRPr lang="en-US" altLang="ko-KR" dirty="0"/>
          </a:p>
          <a:p>
            <a:pPr lvl="1"/>
            <a:endParaRPr lang="en-US" altLang="ko-KR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26E1283-1BBD-5492-2A69-09A03E49E23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0D130-2E9D-625A-1A8C-93EF07750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C4462-C002-4ADF-9CA6-764EBEB308C6}" type="slidenum">
              <a:rPr lang="en-US" smtClean="0"/>
              <a:t>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58F1D7-D4D1-547F-604F-173A478AF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입자 물리학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7EBD201-A7C4-AD3D-8EB4-73AAB93B3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481330"/>
            <a:ext cx="4398242" cy="251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990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59599DA-7921-F629-F2D0-93125A5F2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Relationship among objects (detector hits, stable particles, unstable particles) at various levels exist in particle physics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B1688A-A198-8817-44ED-A329430D7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537E4D-201D-CC63-E635-21280C290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Neural Networks in Particle Physics</a:t>
            </a:r>
          </a:p>
        </p:txBody>
      </p:sp>
      <p:pic>
        <p:nvPicPr>
          <p:cNvPr id="6" name="Picture 5" descr="A picture containing text, diagram, drawing, design&#10;&#10;Description automatically generated">
            <a:extLst>
              <a:ext uri="{FF2B5EF4-FFF2-40B4-BE49-F238E27FC236}">
                <a16:creationId xmlns:a16="http://schemas.microsoft.com/office/drawing/2014/main" id="{F6DE4175-5807-F0B1-B9E5-8861BDBCF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1" y="2160692"/>
            <a:ext cx="4579507" cy="4697308"/>
          </a:xfrm>
          <a:prstGeom prst="rect">
            <a:avLst/>
          </a:prstGeom>
        </p:spPr>
      </p:pic>
      <p:pic>
        <p:nvPicPr>
          <p:cNvPr id="9" name="Picture 8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4A055740-47E2-773F-75FD-2DF6DFDDD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859" y="2097000"/>
            <a:ext cx="4125063" cy="38500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564F71-F906-6893-A481-03E2DDA59585}"/>
              </a:ext>
            </a:extLst>
          </p:cNvPr>
          <p:cNvSpPr txBox="1"/>
          <p:nvPr/>
        </p:nvSpPr>
        <p:spPr>
          <a:xfrm>
            <a:off x="5439414" y="5244377"/>
            <a:ext cx="15705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arXiv:1902.09914 	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38F939-8EEA-1AB0-E3A1-5E88B1922633}"/>
              </a:ext>
            </a:extLst>
          </p:cNvPr>
          <p:cNvSpPr/>
          <p:nvPr/>
        </p:nvSpPr>
        <p:spPr>
          <a:xfrm>
            <a:off x="7678840" y="2218518"/>
            <a:ext cx="1055510" cy="19755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872D99-AED4-8F9A-F4BC-E5D26CF00361}"/>
              </a:ext>
            </a:extLst>
          </p:cNvPr>
          <p:cNvSpPr txBox="1"/>
          <p:nvPr/>
        </p:nvSpPr>
        <p:spPr>
          <a:xfrm>
            <a:off x="6340388" y="5992836"/>
            <a:ext cx="2462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DGCNN + </a:t>
            </a:r>
            <a:r>
              <a:rPr lang="en-US" dirty="0" err="1"/>
              <a:t>EdgeConv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7255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text, screenshot, diagram, line&#10;&#10;Description automatically generated">
            <a:extLst>
              <a:ext uri="{FF2B5EF4-FFF2-40B4-BE49-F238E27FC236}">
                <a16:creationId xmlns:a16="http://schemas.microsoft.com/office/drawing/2014/main" id="{A0D6C8CE-273F-5434-6CB3-7C06B51C49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897" y="1473641"/>
            <a:ext cx="4267066" cy="421551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D7DFEB-0476-A172-6BD8-A7C764FC6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889E52B-F084-627A-44F0-870D7723F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to charm-jet decays</a:t>
            </a:r>
          </a:p>
        </p:txBody>
      </p:sp>
      <p:pic>
        <p:nvPicPr>
          <p:cNvPr id="8" name="Picture 7" descr="A picture containing text, line, screenshot, diagram&#10;&#10;Description automatically generated">
            <a:extLst>
              <a:ext uri="{FF2B5EF4-FFF2-40B4-BE49-F238E27FC236}">
                <a16:creationId xmlns:a16="http://schemas.microsoft.com/office/drawing/2014/main" id="{2461FCD0-19AD-BAC2-2DD3-4B5535592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37" y="1529645"/>
            <a:ext cx="4138043" cy="41035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266207B-BAED-1E51-E853-1A4DA800B429}"/>
                  </a:ext>
                </a:extLst>
              </p:cNvPr>
              <p:cNvSpPr txBox="1"/>
              <p:nvPr/>
            </p:nvSpPr>
            <p:spPr>
              <a:xfrm>
                <a:off x="5322711" y="5743601"/>
                <a:ext cx="9487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266207B-BAED-1E51-E853-1A4DA800B4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2711" y="5743601"/>
                <a:ext cx="948721" cy="369332"/>
              </a:xfrm>
              <a:prstGeom prst="rect">
                <a:avLst/>
              </a:prstGeom>
              <a:blipFill>
                <a:blip r:embed="rId4"/>
                <a:stretch>
                  <a:fillRect r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0E02C59-BEAD-E135-F883-E974DDEB6A66}"/>
                  </a:ext>
                </a:extLst>
              </p:cNvPr>
              <p:cNvSpPr txBox="1"/>
              <p:nvPr/>
            </p:nvSpPr>
            <p:spPr>
              <a:xfrm>
                <a:off x="7033327" y="5928267"/>
                <a:ext cx="9818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0E02C59-BEAD-E135-F883-E974DDEB6A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3327" y="5928267"/>
                <a:ext cx="981871" cy="369332"/>
              </a:xfrm>
              <a:prstGeom prst="rect">
                <a:avLst/>
              </a:prstGeom>
              <a:blipFill>
                <a:blip r:embed="rId5"/>
                <a:stretch>
                  <a:fillRect r="-242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651AD82-D01C-2C01-B04B-C91B9A51DBAD}"/>
              </a:ext>
            </a:extLst>
          </p:cNvPr>
          <p:cNvCxnSpPr>
            <a:stCxn id="9" idx="0"/>
          </p:cNvCxnSpPr>
          <p:nvPr/>
        </p:nvCxnSpPr>
        <p:spPr>
          <a:xfrm flipV="1">
            <a:off x="5797072" y="4888089"/>
            <a:ext cx="440039" cy="8555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2697D78-470B-371B-0418-003CAF64E406}"/>
              </a:ext>
            </a:extLst>
          </p:cNvPr>
          <p:cNvCxnSpPr>
            <a:stCxn id="10" idx="0"/>
          </p:cNvCxnSpPr>
          <p:nvPr/>
        </p:nvCxnSpPr>
        <p:spPr>
          <a:xfrm flipH="1" flipV="1">
            <a:off x="7174089" y="4989689"/>
            <a:ext cx="350174" cy="938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21978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CA77BD92-BEF9-3ECB-C71B-CED12A6679AF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Run 2 data 139 fb-1</a:t>
                </a:r>
              </a:p>
              <a:p>
                <a:pPr lvl="1"/>
                <a:r>
                  <a:rPr lang="en-US" dirty="0"/>
                  <a:t>2 same signed leptons 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dirty="0"/>
                  <a:t>3 leptons</a:t>
                </a:r>
              </a:p>
              <a:p>
                <a:pPr lvl="1"/>
                <a:r>
                  <a:rPr lang="en-US" dirty="0"/>
                  <a:t>Main backgrounds: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/>
                  <a:t>, charge mis ID, photon conversions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Cross section:</a:t>
                </a:r>
                <a:br>
                  <a:rPr lang="en-US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22.5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−5.5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+6.6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𝑓𝑏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signal strength: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1.9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−0.5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+0.8</m:t>
                        </m:r>
                      </m:sup>
                    </m:sSubSup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observed 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expected)</a:t>
                </a:r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CA77BD92-BEF9-3ECB-C71B-CED12A6679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t="-943" r="-1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FA80A-B184-F638-15D5-27969674771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Binned likelihood fit to GNN score distribution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54E7ED-6BA0-DE4E-B2A2-91359F816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C4462-C002-4ADF-9CA6-764EBEB308C6}" type="slidenum">
              <a:rPr lang="en-US" smtClean="0"/>
              <a:t>32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01D1F5-4E5C-AD4F-5B77-4C228704C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 of four top quark production at ATLAS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2CA976-9E56-6EDA-5FF6-B3C44B3B8D82}"/>
              </a:ext>
            </a:extLst>
          </p:cNvPr>
          <p:cNvSpPr txBox="1"/>
          <p:nvPr/>
        </p:nvSpPr>
        <p:spPr>
          <a:xfrm>
            <a:off x="7253455" y="2156129"/>
            <a:ext cx="153567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050" dirty="0">
                <a:latin typeface="Lucida Grande"/>
              </a:rPr>
              <a:t>arXiv:2303.15061</a:t>
            </a:r>
            <a:endParaRPr lang="en-US" sz="105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BE42E7B-9B13-B851-557C-D8727448E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241" y="2346779"/>
            <a:ext cx="3605226" cy="406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0011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1D57311-2C3E-626B-338B-A9E5CDF2E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GAN vs NF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11F858-8A4B-989D-350D-F3278909A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A92503A-94F6-E396-1C72-D14A3F5D8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Simulating detector features with </a:t>
            </a:r>
            <a:br>
              <a:rPr lang="en-US" dirty="0"/>
            </a:br>
            <a:r>
              <a:rPr lang="en-US" dirty="0"/>
              <a:t>Normalizing Flow</a:t>
            </a:r>
          </a:p>
        </p:txBody>
      </p:sp>
      <p:pic>
        <p:nvPicPr>
          <p:cNvPr id="6" name="Picture 5" descr="A picture containing text, diagram&#10;&#10;Description automatically generated">
            <a:extLst>
              <a:ext uri="{FF2B5EF4-FFF2-40B4-BE49-F238E27FC236}">
                <a16:creationId xmlns:a16="http://schemas.microsoft.com/office/drawing/2014/main" id="{263D9896-9187-9926-7CFD-37AE3F77882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13" y="1417638"/>
            <a:ext cx="6447979" cy="46925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B2EFF1-6DAA-3BCE-5F9D-2095D0FC76AC}"/>
              </a:ext>
            </a:extLst>
          </p:cNvPr>
          <p:cNvSpPr txBox="1"/>
          <p:nvPr/>
        </p:nvSpPr>
        <p:spPr>
          <a:xfrm>
            <a:off x="5402580" y="6325598"/>
            <a:ext cx="2240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arXiv:2106.05285 </a:t>
            </a:r>
          </a:p>
        </p:txBody>
      </p:sp>
    </p:spTree>
    <p:extLst>
      <p:ext uri="{BB962C8B-B14F-4D97-AF65-F5344CB8AC3E}">
        <p14:creationId xmlns:p14="http://schemas.microsoft.com/office/powerpoint/2010/main" val="32492281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82ADA4-10F7-43F1-A43E-62B4184D08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199" y="1481330"/>
                <a:ext cx="4548303" cy="452596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Transformation to make the simulated data look like real data learned from CRs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𝐷𝑎𝑡𝑎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𝒯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𝑀𝐶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nary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MC: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US" dirty="0"/>
                  <a:t> inclusive</a:t>
                </a:r>
              </a:p>
              <a:p>
                <a:pPr lvl="1"/>
                <a:r>
                  <a:rPr lang="en-US" dirty="0"/>
                  <a:t>CR data is fully dominated by QCD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Transformation is a conditional NF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Predict in SR using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𝒯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𝑠𝑖𝑔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,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𝑠𝑖𝑔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1600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1600" i="1" dirty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 dirty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acc>
                          </m:e>
                          <m:sub>
                            <m:r>
                              <a:rPr lang="en-US" sz="1600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𝑠𝑖𝑔</m:t>
                            </m:r>
                          </m:sub>
                        </m:sSub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82ADA4-10F7-43F1-A43E-62B4184D08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9" y="1481330"/>
                <a:ext cx="4548303" cy="4525963"/>
              </a:xfrm>
              <a:blipFill>
                <a:blip r:embed="rId2"/>
                <a:stretch>
                  <a:fillRect t="-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B64855-70EF-42AA-94CF-83230919B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C4462-C002-4ADF-9CA6-764EBEB308C6}" type="slidenum">
              <a:rPr lang="en-US" smtClean="0"/>
              <a:t>34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7CDF3E-1098-455F-BFE7-79E278BFD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NF for making simulated data to look like real data</a:t>
            </a:r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C9ADC331-A5A7-4375-B493-D2078C277B50}"/>
              </a:ext>
            </a:extLst>
          </p:cNvPr>
          <p:cNvSpPr/>
          <p:nvPr/>
        </p:nvSpPr>
        <p:spPr>
          <a:xfrm>
            <a:off x="5500990" y="3826888"/>
            <a:ext cx="1497435" cy="528506"/>
          </a:xfrm>
          <a:prstGeom prst="parallelogram">
            <a:avLst>
              <a:gd name="adj" fmla="val 102381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369B1E6D-285F-47EC-8F52-4BDE63F9551C}"/>
              </a:ext>
            </a:extLst>
          </p:cNvPr>
          <p:cNvSpPr/>
          <p:nvPr/>
        </p:nvSpPr>
        <p:spPr>
          <a:xfrm>
            <a:off x="4954657" y="4355394"/>
            <a:ext cx="1497435" cy="528506"/>
          </a:xfrm>
          <a:prstGeom prst="parallelogram">
            <a:avLst>
              <a:gd name="adj" fmla="val 102381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4D5FFB5D-D4AC-4587-AA6D-8EB25EA7E054}"/>
              </a:ext>
            </a:extLst>
          </p:cNvPr>
          <p:cNvSpPr/>
          <p:nvPr/>
        </p:nvSpPr>
        <p:spPr>
          <a:xfrm>
            <a:off x="6452092" y="3826888"/>
            <a:ext cx="1497435" cy="528506"/>
          </a:xfrm>
          <a:prstGeom prst="parallelogram">
            <a:avLst>
              <a:gd name="adj" fmla="val 102381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66844AF2-C633-46F7-9D27-AB14D4276486}"/>
              </a:ext>
            </a:extLst>
          </p:cNvPr>
          <p:cNvSpPr/>
          <p:nvPr/>
        </p:nvSpPr>
        <p:spPr>
          <a:xfrm>
            <a:off x="5905759" y="4355394"/>
            <a:ext cx="1497435" cy="528506"/>
          </a:xfrm>
          <a:prstGeom prst="parallelogram">
            <a:avLst>
              <a:gd name="adj" fmla="val 102381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04AC7E0B-79FE-4458-8F83-796AA9D15086}"/>
              </a:ext>
            </a:extLst>
          </p:cNvPr>
          <p:cNvSpPr/>
          <p:nvPr/>
        </p:nvSpPr>
        <p:spPr>
          <a:xfrm>
            <a:off x="6856723" y="4353946"/>
            <a:ext cx="1497435" cy="528506"/>
          </a:xfrm>
          <a:prstGeom prst="parallelogram">
            <a:avLst>
              <a:gd name="adj" fmla="val 102381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E9AB76D2-DF53-4C6D-8147-03413F143BE4}"/>
              </a:ext>
            </a:extLst>
          </p:cNvPr>
          <p:cNvSpPr/>
          <p:nvPr/>
        </p:nvSpPr>
        <p:spPr>
          <a:xfrm>
            <a:off x="7587619" y="3757552"/>
            <a:ext cx="1497435" cy="528506"/>
          </a:xfrm>
          <a:prstGeom prst="parallelogram">
            <a:avLst>
              <a:gd name="adj" fmla="val 102381"/>
            </a:avLst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801488C-30F4-4F69-B8AD-694FB3B6ABA5}"/>
                  </a:ext>
                </a:extLst>
              </p:cNvPr>
              <p:cNvSpPr txBox="1"/>
              <p:nvPr/>
            </p:nvSpPr>
            <p:spPr>
              <a:xfrm>
                <a:off x="4974706" y="2485156"/>
                <a:ext cx="5225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801488C-30F4-4F69-B8AD-694FB3B6AB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4706" y="2485156"/>
                <a:ext cx="522579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32C3C5F-9E2E-485E-8C87-024782B5D50B}"/>
                  </a:ext>
                </a:extLst>
              </p:cNvPr>
              <p:cNvSpPr txBox="1"/>
              <p:nvPr/>
            </p:nvSpPr>
            <p:spPr>
              <a:xfrm>
                <a:off x="7146281" y="1788059"/>
                <a:ext cx="480901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32C3C5F-9E2E-485E-8C87-024782B5D5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6281" y="1788059"/>
                <a:ext cx="480901" cy="391646"/>
              </a:xfrm>
              <a:prstGeom prst="rect">
                <a:avLst/>
              </a:prstGeom>
              <a:blipFill>
                <a:blip r:embed="rId4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4885DDA-825B-40C3-A0E6-A980DC38E568}"/>
              </a:ext>
            </a:extLst>
          </p:cNvPr>
          <p:cNvCxnSpPr/>
          <p:nvPr/>
        </p:nvCxnSpPr>
        <p:spPr>
          <a:xfrm>
            <a:off x="5545577" y="2963346"/>
            <a:ext cx="0" cy="1607603"/>
          </a:xfrm>
          <a:prstGeom prst="straightConnector1">
            <a:avLst/>
          </a:prstGeom>
          <a:ln w="19050"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2EE4DAB-2F20-4281-BF82-BC2E3AC3A884}"/>
              </a:ext>
            </a:extLst>
          </p:cNvPr>
          <p:cNvCxnSpPr/>
          <p:nvPr/>
        </p:nvCxnSpPr>
        <p:spPr>
          <a:xfrm>
            <a:off x="6125466" y="2423798"/>
            <a:ext cx="0" cy="1607603"/>
          </a:xfrm>
          <a:prstGeom prst="straightConnector1">
            <a:avLst/>
          </a:prstGeom>
          <a:ln w="19050"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5B0203C-445A-464F-A2A3-57C2B231F2E6}"/>
              </a:ext>
            </a:extLst>
          </p:cNvPr>
          <p:cNvCxnSpPr/>
          <p:nvPr/>
        </p:nvCxnSpPr>
        <p:spPr>
          <a:xfrm>
            <a:off x="6562197" y="2974387"/>
            <a:ext cx="0" cy="1607603"/>
          </a:xfrm>
          <a:prstGeom prst="straightConnector1">
            <a:avLst/>
          </a:prstGeom>
          <a:ln w="19050"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F53AE99-BB55-4C38-B5E3-B9E896BABE35}"/>
              </a:ext>
            </a:extLst>
          </p:cNvPr>
          <p:cNvCxnSpPr/>
          <p:nvPr/>
        </p:nvCxnSpPr>
        <p:spPr>
          <a:xfrm>
            <a:off x="7142086" y="2434840"/>
            <a:ext cx="0" cy="1607603"/>
          </a:xfrm>
          <a:prstGeom prst="straightConnector1">
            <a:avLst/>
          </a:prstGeom>
          <a:ln w="19050"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2A67A09-F7FB-4461-A4D6-F0A0D65A1D57}"/>
              </a:ext>
            </a:extLst>
          </p:cNvPr>
          <p:cNvCxnSpPr/>
          <p:nvPr/>
        </p:nvCxnSpPr>
        <p:spPr>
          <a:xfrm>
            <a:off x="8413364" y="2314007"/>
            <a:ext cx="0" cy="1607603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0D68D3B-9355-4704-ABA2-D2D6EF134173}"/>
              </a:ext>
            </a:extLst>
          </p:cNvPr>
          <p:cNvCxnSpPr/>
          <p:nvPr/>
        </p:nvCxnSpPr>
        <p:spPr>
          <a:xfrm>
            <a:off x="7605440" y="2963346"/>
            <a:ext cx="0" cy="1607603"/>
          </a:xfrm>
          <a:prstGeom prst="straightConnector1">
            <a:avLst/>
          </a:prstGeom>
          <a:ln w="19050"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0BB0C9A-7344-4F84-A35F-58C4C03AF7D6}"/>
                  </a:ext>
                </a:extLst>
              </p:cNvPr>
              <p:cNvSpPr/>
              <p:nvPr/>
            </p:nvSpPr>
            <p:spPr>
              <a:xfrm>
                <a:off x="5658601" y="3301931"/>
                <a:ext cx="891141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𝒯</m:t>
                      </m:r>
                      <m:d>
                        <m:dPr>
                          <m:ctrlPr>
                            <a:rPr lang="en-US" sz="10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0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sz="10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|</m:t>
                          </m:r>
                          <m:sSub>
                            <m:sSubPr>
                              <m:ctrlPr>
                                <a:rPr lang="en-US" sz="10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10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0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0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sz="105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105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05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05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0BB0C9A-7344-4F84-A35F-58C4C03AF7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8601" y="3301931"/>
                <a:ext cx="891141" cy="253916"/>
              </a:xfrm>
              <a:prstGeom prst="rect">
                <a:avLst/>
              </a:prstGeom>
              <a:blipFill>
                <a:blip r:embed="rId5"/>
                <a:stretch>
                  <a:fillRect t="-7317" r="-2055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Parallelogram 10">
            <a:extLst>
              <a:ext uri="{FF2B5EF4-FFF2-40B4-BE49-F238E27FC236}">
                <a16:creationId xmlns:a16="http://schemas.microsoft.com/office/drawing/2014/main" id="{0977C8A7-FBB7-4913-8A5A-7DD4C0C0460B}"/>
              </a:ext>
            </a:extLst>
          </p:cNvPr>
          <p:cNvSpPr/>
          <p:nvPr/>
        </p:nvSpPr>
        <p:spPr>
          <a:xfrm>
            <a:off x="5500990" y="2170588"/>
            <a:ext cx="1497435" cy="528506"/>
          </a:xfrm>
          <a:prstGeom prst="parallelogram">
            <a:avLst>
              <a:gd name="adj" fmla="val 102381"/>
            </a:avLst>
          </a:prstGeom>
          <a:solidFill>
            <a:srgbClr val="FFFFFF">
              <a:alpha val="76863"/>
            </a:srgbClr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D0D904D9-1F83-452C-AF26-C705C4F012D5}"/>
              </a:ext>
            </a:extLst>
          </p:cNvPr>
          <p:cNvSpPr/>
          <p:nvPr/>
        </p:nvSpPr>
        <p:spPr>
          <a:xfrm>
            <a:off x="4954657" y="2699094"/>
            <a:ext cx="1497435" cy="528506"/>
          </a:xfrm>
          <a:prstGeom prst="parallelogram">
            <a:avLst>
              <a:gd name="adj" fmla="val 102381"/>
            </a:avLst>
          </a:prstGeom>
          <a:solidFill>
            <a:srgbClr val="FFFFFF">
              <a:alpha val="76863"/>
            </a:srgbClr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C7CAA6AF-6483-45BD-9337-FF156920B6AF}"/>
              </a:ext>
            </a:extLst>
          </p:cNvPr>
          <p:cNvSpPr/>
          <p:nvPr/>
        </p:nvSpPr>
        <p:spPr>
          <a:xfrm>
            <a:off x="6452092" y="2170588"/>
            <a:ext cx="1497435" cy="528506"/>
          </a:xfrm>
          <a:prstGeom prst="parallelogram">
            <a:avLst>
              <a:gd name="adj" fmla="val 102381"/>
            </a:avLst>
          </a:prstGeom>
          <a:solidFill>
            <a:srgbClr val="FFFFFF">
              <a:alpha val="76863"/>
            </a:srgbClr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A7543A8C-FB8E-42B8-8C0A-37C716BF7AEB}"/>
              </a:ext>
            </a:extLst>
          </p:cNvPr>
          <p:cNvSpPr/>
          <p:nvPr/>
        </p:nvSpPr>
        <p:spPr>
          <a:xfrm>
            <a:off x="5905759" y="2699094"/>
            <a:ext cx="1497435" cy="528506"/>
          </a:xfrm>
          <a:prstGeom prst="parallelogram">
            <a:avLst>
              <a:gd name="adj" fmla="val 102381"/>
            </a:avLst>
          </a:prstGeom>
          <a:solidFill>
            <a:srgbClr val="FFFFFF">
              <a:alpha val="76863"/>
            </a:srgbClr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9FC47FE7-E9EB-404A-B5D6-68E9104D5CFB}"/>
              </a:ext>
            </a:extLst>
          </p:cNvPr>
          <p:cNvSpPr/>
          <p:nvPr/>
        </p:nvSpPr>
        <p:spPr>
          <a:xfrm>
            <a:off x="6862904" y="2700121"/>
            <a:ext cx="1497435" cy="528506"/>
          </a:xfrm>
          <a:prstGeom prst="parallelogram">
            <a:avLst>
              <a:gd name="adj" fmla="val 102381"/>
            </a:avLst>
          </a:prstGeom>
          <a:solidFill>
            <a:srgbClr val="FFFFFF">
              <a:alpha val="76863"/>
            </a:srgbClr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73C5BF07-C295-42AB-8247-0EBB57628700}"/>
              </a:ext>
            </a:extLst>
          </p:cNvPr>
          <p:cNvSpPr/>
          <p:nvPr/>
        </p:nvSpPr>
        <p:spPr>
          <a:xfrm>
            <a:off x="7552467" y="2124011"/>
            <a:ext cx="1497435" cy="528506"/>
          </a:xfrm>
          <a:prstGeom prst="parallelogram">
            <a:avLst>
              <a:gd name="adj" fmla="val 102381"/>
            </a:avLst>
          </a:prstGeom>
          <a:solidFill>
            <a:srgbClr val="FFC000">
              <a:alpha val="41176"/>
            </a:srgbClr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22B150-380D-4E11-8746-B22F3338BF66}"/>
              </a:ext>
            </a:extLst>
          </p:cNvPr>
          <p:cNvSpPr txBox="1"/>
          <p:nvPr/>
        </p:nvSpPr>
        <p:spPr>
          <a:xfrm>
            <a:off x="8210634" y="1886179"/>
            <a:ext cx="10695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Simulation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85A880-774D-46AE-A81D-DA847468D013}"/>
              </a:ext>
            </a:extLst>
          </p:cNvPr>
          <p:cNvSpPr txBox="1"/>
          <p:nvPr/>
        </p:nvSpPr>
        <p:spPr>
          <a:xfrm>
            <a:off x="7733220" y="4882451"/>
            <a:ext cx="9765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Real Data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1A8344C-E2A3-4B85-872A-237DF4B9CA5D}"/>
              </a:ext>
            </a:extLst>
          </p:cNvPr>
          <p:cNvSpPr txBox="1"/>
          <p:nvPr/>
        </p:nvSpPr>
        <p:spPr>
          <a:xfrm>
            <a:off x="7733219" y="4008464"/>
            <a:ext cx="1162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Signal region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B4038D0-0DA8-48FA-91EE-0A3AF637DC38}"/>
                  </a:ext>
                </a:extLst>
              </p:cNvPr>
              <p:cNvSpPr/>
              <p:nvPr/>
            </p:nvSpPr>
            <p:spPr>
              <a:xfrm>
                <a:off x="5096050" y="3767147"/>
                <a:ext cx="894284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𝒯</m:t>
                      </m:r>
                      <m:d>
                        <m:dPr>
                          <m:ctrlPr>
                            <a:rPr lang="en-US" sz="10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0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sz="10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|</m:t>
                          </m:r>
                          <m:sSub>
                            <m:sSubPr>
                              <m:ctrlPr>
                                <a:rPr lang="en-US" sz="10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10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0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0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sz="105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105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05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05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B4038D0-0DA8-48FA-91EE-0A3AF637DC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6050" y="3767147"/>
                <a:ext cx="894284" cy="253916"/>
              </a:xfrm>
              <a:prstGeom prst="rect">
                <a:avLst/>
              </a:prstGeom>
              <a:blipFill>
                <a:blip r:embed="rId6"/>
                <a:stretch>
                  <a:fillRect t="-7143" r="-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6F1BF867-3C50-3C53-31DD-CE72D82A036B}"/>
              </a:ext>
            </a:extLst>
          </p:cNvPr>
          <p:cNvSpPr txBox="1"/>
          <p:nvPr/>
        </p:nvSpPr>
        <p:spPr>
          <a:xfrm>
            <a:off x="5842927" y="1331470"/>
            <a:ext cx="341908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hlinkClick r:id="rId7"/>
              </a:rPr>
              <a:t>https://arxiv.org/abs/2008.03636</a:t>
            </a:r>
            <a:r>
              <a:rPr lang="en-US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05281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2892D8-2E3B-FA23-F0EF-E7F7DF07B1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features transformed simultaneously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1B1163-182C-D91D-3D2E-52D74CD51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BC1249-AD43-8650-BA10-195938817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ABCDnn</a:t>
            </a:r>
            <a:endParaRPr lang="en-US" dirty="0"/>
          </a:p>
        </p:txBody>
      </p:sp>
      <p:pic>
        <p:nvPicPr>
          <p:cNvPr id="5" name="Content Placeholder 13" descr="Chart, histogram&#10;&#10;Description automatically generated">
            <a:extLst>
              <a:ext uri="{FF2B5EF4-FFF2-40B4-BE49-F238E27FC236}">
                <a16:creationId xmlns:a16="http://schemas.microsoft.com/office/drawing/2014/main" id="{ACE756D5-2A62-B222-B7B5-CC634B49E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46" y="1992483"/>
            <a:ext cx="6349409" cy="41975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7DA64B-B218-59F1-A952-E027E0E11539}"/>
              </a:ext>
            </a:extLst>
          </p:cNvPr>
          <p:cNvSpPr txBox="1"/>
          <p:nvPr/>
        </p:nvSpPr>
        <p:spPr>
          <a:xfrm>
            <a:off x="7689708" y="2437721"/>
            <a:ext cx="1614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95CF95"/>
                </a:solidFill>
              </a:rPr>
              <a:t>source</a:t>
            </a:r>
          </a:p>
          <a:p>
            <a:r>
              <a:rPr lang="en-US" sz="1600" dirty="0">
                <a:solidFill>
                  <a:srgbClr val="5892B9"/>
                </a:solidFill>
              </a:rPr>
              <a:t>target</a:t>
            </a:r>
          </a:p>
          <a:p>
            <a:r>
              <a:rPr lang="en-US" sz="1600" dirty="0">
                <a:solidFill>
                  <a:srgbClr val="FFBF86"/>
                </a:solidFill>
              </a:rPr>
              <a:t>transformed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76A9EC-2057-8FD6-9717-D6D5C710EEEC}"/>
              </a:ext>
            </a:extLst>
          </p:cNvPr>
          <p:cNvSpPr/>
          <p:nvPr/>
        </p:nvSpPr>
        <p:spPr>
          <a:xfrm>
            <a:off x="5516880" y="4091261"/>
            <a:ext cx="2165208" cy="2210479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DEE04D-A81C-B07C-DE9F-7E13E93DB565}"/>
              </a:ext>
            </a:extLst>
          </p:cNvPr>
          <p:cNvSpPr txBox="1"/>
          <p:nvPr/>
        </p:nvSpPr>
        <p:spPr>
          <a:xfrm>
            <a:off x="6118107" y="5065447"/>
            <a:ext cx="1245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Predicted</a:t>
            </a:r>
          </a:p>
          <a:p>
            <a:r>
              <a:rPr lang="en-US" dirty="0"/>
              <a:t>shape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4AC918-2D04-F060-D2C4-D2EFFDFCE964}"/>
              </a:ext>
            </a:extLst>
          </p:cNvPr>
          <p:cNvSpPr txBox="1"/>
          <p:nvPr/>
        </p:nvSpPr>
        <p:spPr>
          <a:xfrm>
            <a:off x="5389056" y="6411292"/>
            <a:ext cx="2420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used in training</a:t>
            </a:r>
          </a:p>
        </p:txBody>
      </p:sp>
    </p:spTree>
    <p:extLst>
      <p:ext uri="{BB962C8B-B14F-4D97-AF65-F5344CB8AC3E}">
        <p14:creationId xmlns:p14="http://schemas.microsoft.com/office/powerpoint/2010/main" val="8643161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4F7A9-CE4B-5274-137B-A31A21646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Hadronic four top quark production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C2B53F1-073C-5EEF-2D3B-8B49C62E474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BDT,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distribution of backgrounds predicted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C2B53F1-073C-5EEF-2D3B-8B49C62E47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5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EE79C-29B6-2ED5-D35F-A09DD0C3C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C4462-C002-4ADF-9CA6-764EBEB308C6}" type="slidenum">
              <a:rPr lang="en-US" smtClean="0"/>
              <a:t>36</a:t>
            </a:fld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EC87765-05BC-4052-9D81-3B6B1340B9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2506981" y="2102998"/>
            <a:ext cx="3966210" cy="383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1495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6A9157-9DED-1BE3-D86C-1384C04D1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Deep learning integrated into our workflow</a:t>
            </a:r>
          </a:p>
          <a:p>
            <a:pPr lvl="1"/>
            <a:endParaRPr lang="en-US" altLang="ko-KR" dirty="0"/>
          </a:p>
          <a:p>
            <a:r>
              <a:rPr lang="en-US" altLang="ko-KR" dirty="0"/>
              <a:t>Rapid adoption of newest ideas of deep learning</a:t>
            </a:r>
          </a:p>
          <a:p>
            <a:pPr lvl="1"/>
            <a:endParaRPr lang="en-US" altLang="ko-KR" dirty="0"/>
          </a:p>
          <a:p>
            <a:r>
              <a:rPr lang="en-US" altLang="ko-KR" dirty="0"/>
              <a:t>Deep learning essential in making new discoveries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7A5BCE-964D-7423-FEA3-6A9239D65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96882A-0D7A-8C15-2CBB-EC9EFFDAA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Outlook</a:t>
            </a:r>
          </a:p>
        </p:txBody>
      </p:sp>
    </p:spTree>
    <p:extLst>
      <p:ext uri="{BB962C8B-B14F-4D97-AF65-F5344CB8AC3E}">
        <p14:creationId xmlns:p14="http://schemas.microsoft.com/office/powerpoint/2010/main" val="13456472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65613-8CAF-BC03-F5B7-E0160D8C1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3B55D6-5B54-80D7-9946-EB38D522E8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122A17-691B-3773-5B9C-085492FAA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8244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5800" y="1295616"/>
            <a:ext cx="4143553" cy="406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내용 개체 틀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새로운 입자의 발견은 가속기 기술의 발전에 기인</a:t>
            </a:r>
            <a:endParaRPr lang="en-US" altLang="ko-KR" dirty="0"/>
          </a:p>
          <a:p>
            <a:pPr lvl="1"/>
            <a:endParaRPr lang="en-US" altLang="ko-KR" dirty="0"/>
          </a:p>
          <a:p>
            <a:r>
              <a:rPr lang="en-US" altLang="ko-KR" dirty="0"/>
              <a:t>10~15</a:t>
            </a:r>
            <a:r>
              <a:rPr lang="ko-KR" altLang="en-US" dirty="0"/>
              <a:t>년 마다 에너지 </a:t>
            </a:r>
            <a:r>
              <a:rPr lang="en-US" altLang="ko-KR" dirty="0"/>
              <a:t>10</a:t>
            </a:r>
            <a:r>
              <a:rPr lang="ko-KR" altLang="en-US" dirty="0"/>
              <a:t>배</a:t>
            </a:r>
            <a:endParaRPr lang="en-US" altLang="ko-KR" dirty="0"/>
          </a:p>
          <a:p>
            <a:pPr lvl="1"/>
            <a:r>
              <a:rPr lang="ko-KR" altLang="en-US" dirty="0"/>
              <a:t>무거운 입자 존재 확인 </a:t>
            </a:r>
            <a:endParaRPr lang="en-US" altLang="ko-KR" dirty="0"/>
          </a:p>
          <a:p>
            <a:pPr lvl="1"/>
            <a:endParaRPr lang="en-US" altLang="ko-KR" dirty="0"/>
          </a:p>
          <a:p>
            <a:r>
              <a:rPr lang="en-US" altLang="ko-KR" dirty="0"/>
              <a:t>1990</a:t>
            </a:r>
            <a:r>
              <a:rPr lang="ko-KR" altLang="en-US" dirty="0"/>
              <a:t>년대에 들어 기존 가속기 기술의 한계에 도달 </a:t>
            </a:r>
            <a:endParaRPr lang="en-US" altLang="ko-KR" dirty="0"/>
          </a:p>
          <a:p>
            <a:pPr lvl="1"/>
            <a:endParaRPr lang="en-US" altLang="ko-KR" sz="2000" dirty="0"/>
          </a:p>
          <a:p>
            <a:endParaRPr lang="en-US" altLang="ko-KR" sz="2400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입자 가속기의 역사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10495" y="5360417"/>
            <a:ext cx="4320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rgbClr val="FF0000"/>
                </a:solidFill>
              </a:rPr>
              <a:t>c</a:t>
            </a:r>
            <a:r>
              <a:rPr lang="ko-KR" altLang="en-US" sz="1400" dirty="0" err="1">
                <a:solidFill>
                  <a:srgbClr val="FF0000"/>
                </a:solidFill>
              </a:rPr>
              <a:t>쿼크</a:t>
            </a:r>
            <a:r>
              <a:rPr lang="ko-KR" altLang="en-US" sz="1400" dirty="0">
                <a:solidFill>
                  <a:srgbClr val="FF0000"/>
                </a:solidFill>
              </a:rPr>
              <a:t> 발견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77673" y="5355268"/>
            <a:ext cx="3600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rgbClr val="FF0000"/>
                </a:solidFill>
              </a:rPr>
              <a:t>b</a:t>
            </a:r>
            <a:r>
              <a:rPr lang="ko-KR" altLang="en-US" sz="1400" dirty="0" err="1">
                <a:solidFill>
                  <a:srgbClr val="FF0000"/>
                </a:solidFill>
              </a:rPr>
              <a:t>쿼크발견</a:t>
            </a:r>
            <a:endParaRPr lang="ko-KR" altLang="en-US" sz="1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74970" y="5343061"/>
            <a:ext cx="31182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t </a:t>
            </a:r>
            <a:r>
              <a:rPr lang="ko-KR" altLang="en-US" sz="1400" dirty="0" err="1"/>
              <a:t>쿼크발견</a:t>
            </a:r>
            <a:endParaRPr lang="ko-KR" alt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481765" y="5360417"/>
            <a:ext cx="5309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rgbClr val="FF0000"/>
                </a:solidFill>
              </a:rPr>
              <a:t>W,Z</a:t>
            </a:r>
            <a:r>
              <a:rPr lang="ko-KR" altLang="en-US" sz="1400" dirty="0">
                <a:solidFill>
                  <a:srgbClr val="FF0000"/>
                </a:solidFill>
              </a:rPr>
              <a:t>발견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483440" y="5360417"/>
            <a:ext cx="3118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/>
              <a:t>힉스발견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876701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2" descr="Image result for Standard Model">
            <a:extLst>
              <a:ext uri="{FF2B5EF4-FFF2-40B4-BE49-F238E27FC236}">
                <a16:creationId xmlns:a16="http://schemas.microsoft.com/office/drawing/2014/main" id="{117CC606-0B71-467E-964E-1440B0436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97" y="1255842"/>
            <a:ext cx="4908347" cy="4920648"/>
          </a:xfrm>
          <a:prstGeom prst="roundRect">
            <a:avLst>
              <a:gd name="adj" fmla="val 4380"/>
            </a:avLst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1DE6B1-4EA9-4EDF-BAF9-1301DE70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1" y="808055"/>
            <a:ext cx="2984404" cy="1453363"/>
          </a:xfrm>
        </p:spPr>
        <p:txBody>
          <a:bodyPr>
            <a:normAutofit/>
          </a:bodyPr>
          <a:lstStyle/>
          <a:p>
            <a:r>
              <a:rPr lang="en-US" altLang="ko-KR" dirty="0"/>
              <a:t>Standard Model (</a:t>
            </a:r>
            <a:r>
              <a:rPr lang="ko-KR" altLang="en-US" dirty="0"/>
              <a:t>표준 모형</a:t>
            </a:r>
            <a:r>
              <a:rPr lang="en-US" altLang="ko-KR" dirty="0"/>
              <a:t>)</a:t>
            </a:r>
            <a:endParaRPr lang="en-US" dirty="0"/>
          </a:p>
        </p:txBody>
      </p:sp>
      <p:sp>
        <p:nvSpPr>
          <p:cNvPr id="1031" name="Content Placeholder 1030">
            <a:extLst>
              <a:ext uri="{FF2B5EF4-FFF2-40B4-BE49-F238E27FC236}">
                <a16:creationId xmlns:a16="http://schemas.microsoft.com/office/drawing/2014/main" id="{2683B716-4E3B-4649-81D2-FA6EBB0FD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632" y="2261420"/>
            <a:ext cx="3786519" cy="3637935"/>
          </a:xfrm>
        </p:spPr>
        <p:txBody>
          <a:bodyPr>
            <a:normAutofit fontScale="92500" lnSpcReduction="10000"/>
          </a:bodyPr>
          <a:lstStyle/>
          <a:p>
            <a:r>
              <a:rPr lang="ko-KR" altLang="en-US" dirty="0"/>
              <a:t>입자 현상 원리적 이해</a:t>
            </a:r>
            <a:endParaRPr lang="en-US" altLang="ko-KR" dirty="0"/>
          </a:p>
          <a:p>
            <a:pPr lvl="1"/>
            <a:r>
              <a:rPr lang="ko-KR" altLang="en-US" dirty="0"/>
              <a:t>물질적 세계의 구성</a:t>
            </a:r>
            <a:endParaRPr lang="en-US" altLang="ko-KR" dirty="0"/>
          </a:p>
          <a:p>
            <a:pPr lvl="1"/>
            <a:r>
              <a:rPr lang="ko-KR" altLang="en-US" dirty="0"/>
              <a:t>자연의 </a:t>
            </a:r>
            <a:r>
              <a:rPr lang="en-US" altLang="ko-KR" dirty="0"/>
              <a:t>3</a:t>
            </a:r>
            <a:r>
              <a:rPr lang="ko-KR" altLang="en-US" dirty="0"/>
              <a:t>가지 힘 </a:t>
            </a:r>
            <a:endParaRPr lang="en-US" altLang="ko-KR" dirty="0"/>
          </a:p>
          <a:p>
            <a:pPr lvl="1"/>
            <a:endParaRPr lang="en-US" altLang="ko-KR" dirty="0"/>
          </a:p>
          <a:p>
            <a:r>
              <a:rPr lang="ko-KR" altLang="en-US" dirty="0"/>
              <a:t>표준 모형 입자</a:t>
            </a:r>
            <a:endParaRPr lang="en-US" altLang="ko-KR" dirty="0"/>
          </a:p>
          <a:p>
            <a:pPr lvl="1"/>
            <a:r>
              <a:rPr lang="en-US" altLang="ko-KR" dirty="0"/>
              <a:t>12</a:t>
            </a:r>
            <a:r>
              <a:rPr lang="ko-KR" altLang="en-US" dirty="0"/>
              <a:t>개의 </a:t>
            </a:r>
            <a:r>
              <a:rPr lang="en-US" altLang="ko-KR" dirty="0"/>
              <a:t>fermion + </a:t>
            </a:r>
            <a:r>
              <a:rPr lang="ko-KR" altLang="en-US" dirty="0" err="1"/>
              <a:t>반입자</a:t>
            </a:r>
            <a:endParaRPr lang="en-US" altLang="ko-KR" dirty="0"/>
          </a:p>
          <a:p>
            <a:pPr lvl="1"/>
            <a:r>
              <a:rPr lang="en-US" altLang="ko-KR" dirty="0"/>
              <a:t>4 </a:t>
            </a:r>
            <a:r>
              <a:rPr lang="ko-KR" altLang="en-US" dirty="0"/>
              <a:t>개의 힘 매개 입자</a:t>
            </a:r>
            <a:endParaRPr lang="en-US" altLang="ko-KR" dirty="0"/>
          </a:p>
          <a:p>
            <a:pPr lvl="1"/>
            <a:r>
              <a:rPr lang="en-US" altLang="ko-KR" dirty="0"/>
              <a:t>1 </a:t>
            </a:r>
            <a:r>
              <a:rPr lang="ko-KR" altLang="en-US" dirty="0"/>
              <a:t>개의 힉스</a:t>
            </a:r>
            <a:endParaRPr lang="en-US" altLang="ko-KR" dirty="0"/>
          </a:p>
          <a:p>
            <a:pPr lvl="1"/>
            <a:endParaRPr lang="en-US" altLang="ko-KR" dirty="0"/>
          </a:p>
          <a:p>
            <a:r>
              <a:rPr lang="ko-KR" altLang="en-US" dirty="0"/>
              <a:t>초기 우주의 진화에 큰 영향</a:t>
            </a:r>
            <a:endParaRPr lang="en-US" altLang="ko-KR" dirty="0"/>
          </a:p>
          <a:p>
            <a:pPr lvl="1"/>
            <a:endParaRPr lang="en-US" altLang="ko-KR" dirty="0"/>
          </a:p>
        </p:txBody>
      </p:sp>
      <p:pic>
        <p:nvPicPr>
          <p:cNvPr id="3" name="Picture 2" descr="Image result for Standard Model Lagrangian">
            <a:extLst>
              <a:ext uri="{FF2B5EF4-FFF2-40B4-BE49-F238E27FC236}">
                <a16:creationId xmlns:a16="http://schemas.microsoft.com/office/drawing/2014/main" id="{AF841369-E24C-58F7-A514-CC4A1C32B6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1" r="13877"/>
          <a:stretch/>
        </p:blipFill>
        <p:spPr bwMode="auto">
          <a:xfrm>
            <a:off x="7178053" y="4558999"/>
            <a:ext cx="1648362" cy="144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225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HC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fade out="1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801813"/>
            <a:ext cx="8045450" cy="45259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LHC </a:t>
            </a:r>
            <a:r>
              <a:rPr lang="ko-KR" altLang="en-US" dirty="0"/>
              <a:t>가속기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30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09271B-7AFD-F7F0-ECDB-445D95E994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입자 실험분야에서는 </a:t>
            </a:r>
            <a:r>
              <a:rPr lang="en-US" altLang="ko-KR" dirty="0"/>
              <a:t>30</a:t>
            </a:r>
            <a:r>
              <a:rPr lang="ko-KR" altLang="en-US" dirty="0"/>
              <a:t>년 전부터 </a:t>
            </a:r>
            <a:r>
              <a:rPr lang="en-US" altLang="ko-KR" dirty="0"/>
              <a:t>ANN</a:t>
            </a:r>
            <a:r>
              <a:rPr lang="ko-KR" altLang="en-US" dirty="0"/>
              <a:t>을 적용</a:t>
            </a:r>
            <a:endParaRPr lang="en-US" altLang="ko-KR" dirty="0"/>
          </a:p>
          <a:p>
            <a:pPr lvl="1"/>
            <a:endParaRPr lang="en-US" altLang="ko-KR" dirty="0"/>
          </a:p>
          <a:p>
            <a:r>
              <a:rPr lang="en-US" altLang="ko-KR" dirty="0"/>
              <a:t>2009</a:t>
            </a:r>
            <a:r>
              <a:rPr lang="ko-KR" altLang="en-US" dirty="0"/>
              <a:t>년에 </a:t>
            </a:r>
            <a:r>
              <a:rPr lang="en-US" altLang="ko-KR" dirty="0"/>
              <a:t>single top quark </a:t>
            </a:r>
            <a:r>
              <a:rPr lang="ko-KR" altLang="en-US" dirty="0"/>
              <a:t>생성 현상 발견</a:t>
            </a:r>
            <a:endParaRPr lang="en-US" altLang="ko-KR" dirty="0"/>
          </a:p>
          <a:p>
            <a:pPr lvl="1"/>
            <a:r>
              <a:rPr lang="en-US" altLang="ko-KR" dirty="0"/>
              <a:t>BDT, BNN, ME </a:t>
            </a:r>
            <a:r>
              <a:rPr lang="ko-KR" altLang="en-US" dirty="0"/>
              <a:t>종합</a:t>
            </a:r>
            <a:endParaRPr lang="en-US" altLang="ko-KR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CAE1A-3440-DC8F-8071-AD85C7517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1007475-45EF-2D88-D08D-47949DCAD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 </a:t>
            </a:r>
            <a:r>
              <a:rPr lang="ko-KR" altLang="en-US" dirty="0"/>
              <a:t>을 이용한 입자 현상 발견</a:t>
            </a:r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D03E786-B9F1-BD4D-E4C6-AA6128A92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136" y="2026510"/>
            <a:ext cx="2838533" cy="99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, screenshot, diagram, font&#10;&#10;Description automatically generated">
            <a:extLst>
              <a:ext uri="{FF2B5EF4-FFF2-40B4-BE49-F238E27FC236}">
                <a16:creationId xmlns:a16="http://schemas.microsoft.com/office/drawing/2014/main" id="{8A1B83CD-EA59-580E-57D0-E6D479B0C4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676" y="3016547"/>
            <a:ext cx="6978407" cy="299074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AE1239F-91FA-C44D-DA87-B936B19B5387}"/>
              </a:ext>
            </a:extLst>
          </p:cNvPr>
          <p:cNvSpPr/>
          <p:nvPr/>
        </p:nvSpPr>
        <p:spPr>
          <a:xfrm>
            <a:off x="3927924" y="4912995"/>
            <a:ext cx="712038" cy="604297"/>
          </a:xfrm>
          <a:prstGeom prst="rect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2909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B09CE8-485F-C9CD-D877-B5949FD8A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arXiv:1902.08570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5FF8A7-FD92-27DB-00A8-E31C03F8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8BA944D-CB52-FFD9-FB2E-32772FFFF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Particlenet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AEBC9DB-D451-E2D1-69C9-F01A84B2B6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9" b="-809"/>
          <a:stretch/>
        </p:blipFill>
        <p:spPr bwMode="auto">
          <a:xfrm>
            <a:off x="250746" y="2003015"/>
            <a:ext cx="8642508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4859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65C698-0EF0-4644-0116-758D2E464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9EA3F6-B4E1-908B-0ECB-F19684072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1792F2C-6020-ACC0-7E03-8008EDE99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Fig. 1">
            <a:extLst>
              <a:ext uri="{FF2B5EF4-FFF2-40B4-BE49-F238E27FC236}">
                <a16:creationId xmlns:a16="http://schemas.microsoft.com/office/drawing/2014/main" id="{7D6408C6-8B7A-31D2-1AB8-4A05B7118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971"/>
            <a:ext cx="9144000" cy="664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1884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81E2CA-D68C-7F65-2433-A22B88E714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16CDFD-3D5E-46E4-B8A8-5C4D22E09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입자 발견의 역사</a:t>
            </a:r>
            <a:endParaRPr lang="en-US" dirty="0"/>
          </a:p>
        </p:txBody>
      </p:sp>
      <p:pic>
        <p:nvPicPr>
          <p:cNvPr id="3074" name="Picture 2" descr="https://cdn.static-economist.com/sites/default/files/images/2012/07/blogs/graphic-detail/20120707_woc544.png">
            <a:extLst>
              <a:ext uri="{FF2B5EF4-FFF2-40B4-BE49-F238E27FC236}">
                <a16:creationId xmlns:a16="http://schemas.microsoft.com/office/drawing/2014/main" id="{545CD3B9-0C3F-46C4-A0D8-A8C005E49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679" y="1240835"/>
            <a:ext cx="6496641" cy="487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1107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직접 측정값과 다른 데이터에서</a:t>
            </a:r>
            <a:br>
              <a:rPr lang="en-US" altLang="ko-KR" dirty="0"/>
            </a:br>
            <a:r>
              <a:rPr lang="ko-KR" altLang="en-US" dirty="0"/>
              <a:t>간접적인 방법으로 구한 값</a:t>
            </a:r>
            <a:endParaRPr lang="en-US" altLang="ko-KR" dirty="0"/>
          </a:p>
          <a:p>
            <a:pPr lvl="1"/>
            <a:r>
              <a:rPr lang="ko-KR" altLang="en-US" dirty="0"/>
              <a:t>정밀 측정</a:t>
            </a:r>
            <a:endParaRPr lang="en-US" altLang="ko-KR" dirty="0"/>
          </a:p>
          <a:p>
            <a:pPr lvl="1"/>
            <a:r>
              <a:rPr lang="en-US" altLang="ko-KR" dirty="0"/>
              <a:t>consistent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r>
              <a:rPr lang="ko-KR" altLang="en-US" dirty="0"/>
              <a:t>지상 실험 데이터는</a:t>
            </a:r>
            <a:br>
              <a:rPr lang="en-US" altLang="ko-KR" dirty="0"/>
            </a:br>
            <a:r>
              <a:rPr lang="ko-KR" altLang="en-US" dirty="0"/>
              <a:t>표준 모형에 부합</a:t>
            </a:r>
            <a:endParaRPr lang="en-US" altLang="ko-KR" dirty="0"/>
          </a:p>
          <a:p>
            <a:endParaRPr 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표준 모형</a:t>
            </a:r>
            <a:endParaRPr lang="en-US" dirty="0"/>
          </a:p>
        </p:txBody>
      </p:sp>
      <p:pic>
        <p:nvPicPr>
          <p:cNvPr id="436225" name="Picture 1"/>
          <p:cNvPicPr>
            <a:picLocks noChangeAspect="1" noChangeArrowheads="1"/>
          </p:cNvPicPr>
          <p:nvPr/>
        </p:nvPicPr>
        <p:blipFill>
          <a:blip r:embed="rId3"/>
          <a:srcRect b="17051"/>
          <a:stretch>
            <a:fillRect/>
          </a:stretch>
        </p:blipFill>
        <p:spPr bwMode="auto">
          <a:xfrm>
            <a:off x="4740574" y="942236"/>
            <a:ext cx="4286280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4" name="그림 23" descr="universe_mo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88" y="0"/>
            <a:ext cx="8099824" cy="6858000"/>
          </a:xfrm>
          <a:prstGeom prst="rect">
            <a:avLst/>
          </a:prstGeom>
        </p:spPr>
      </p:pic>
      <p:sp>
        <p:nvSpPr>
          <p:cNvPr id="20" name="자유형 19"/>
          <p:cNvSpPr/>
          <p:nvPr/>
        </p:nvSpPr>
        <p:spPr>
          <a:xfrm>
            <a:off x="6374676" y="52251"/>
            <a:ext cx="2351315" cy="5896236"/>
          </a:xfrm>
          <a:custGeom>
            <a:avLst/>
            <a:gdLst>
              <a:gd name="connsiteX0" fmla="*/ 0 w 2351315"/>
              <a:gd name="connsiteY0" fmla="*/ 287383 h 5896236"/>
              <a:gd name="connsiteX1" fmla="*/ 274320 w 2351315"/>
              <a:gd name="connsiteY1" fmla="*/ 836023 h 5896236"/>
              <a:gd name="connsiteX2" fmla="*/ 444137 w 2351315"/>
              <a:gd name="connsiteY2" fmla="*/ 1489166 h 5896236"/>
              <a:gd name="connsiteX3" fmla="*/ 600892 w 2351315"/>
              <a:gd name="connsiteY3" fmla="*/ 2416629 h 5896236"/>
              <a:gd name="connsiteX4" fmla="*/ 587829 w 2351315"/>
              <a:gd name="connsiteY4" fmla="*/ 3265715 h 5896236"/>
              <a:gd name="connsiteX5" fmla="*/ 496389 w 2351315"/>
              <a:gd name="connsiteY5" fmla="*/ 3958046 h 5896236"/>
              <a:gd name="connsiteX6" fmla="*/ 378823 w 2351315"/>
              <a:gd name="connsiteY6" fmla="*/ 4558938 h 5896236"/>
              <a:gd name="connsiteX7" fmla="*/ 195943 w 2351315"/>
              <a:gd name="connsiteY7" fmla="*/ 5055326 h 5896236"/>
              <a:gd name="connsiteX8" fmla="*/ 104503 w 2351315"/>
              <a:gd name="connsiteY8" fmla="*/ 5264332 h 5896236"/>
              <a:gd name="connsiteX9" fmla="*/ 1698172 w 2351315"/>
              <a:gd name="connsiteY9" fmla="*/ 5891349 h 5896236"/>
              <a:gd name="connsiteX10" fmla="*/ 2220686 w 2351315"/>
              <a:gd name="connsiteY10" fmla="*/ 4389120 h 5896236"/>
              <a:gd name="connsiteX11" fmla="*/ 2351315 w 2351315"/>
              <a:gd name="connsiteY11" fmla="*/ 1724298 h 5896236"/>
              <a:gd name="connsiteX12" fmla="*/ 1541417 w 2351315"/>
              <a:gd name="connsiteY12" fmla="*/ 117566 h 5896236"/>
              <a:gd name="connsiteX13" fmla="*/ 927463 w 2351315"/>
              <a:gd name="connsiteY13" fmla="*/ 0 h 5896236"/>
              <a:gd name="connsiteX14" fmla="*/ 91440 w 2351315"/>
              <a:gd name="connsiteY14" fmla="*/ 169818 h 5896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51315" h="5896236">
                <a:moveTo>
                  <a:pt x="0" y="287383"/>
                </a:moveTo>
                <a:lnTo>
                  <a:pt x="274320" y="836023"/>
                </a:lnTo>
                <a:lnTo>
                  <a:pt x="444137" y="1489166"/>
                </a:lnTo>
                <a:lnTo>
                  <a:pt x="600892" y="2416629"/>
                </a:lnTo>
                <a:lnTo>
                  <a:pt x="587829" y="3265715"/>
                </a:lnTo>
                <a:lnTo>
                  <a:pt x="496389" y="3958046"/>
                </a:lnTo>
                <a:lnTo>
                  <a:pt x="378823" y="4558938"/>
                </a:lnTo>
                <a:lnTo>
                  <a:pt x="195943" y="5055326"/>
                </a:lnTo>
                <a:lnTo>
                  <a:pt x="104503" y="5264332"/>
                </a:lnTo>
                <a:cubicBezTo>
                  <a:pt x="1671098" y="5896236"/>
                  <a:pt x="1100258" y="5891349"/>
                  <a:pt x="1698172" y="5891349"/>
                </a:cubicBezTo>
                <a:lnTo>
                  <a:pt x="2220686" y="4389120"/>
                </a:lnTo>
                <a:lnTo>
                  <a:pt x="2351315" y="1724298"/>
                </a:lnTo>
                <a:lnTo>
                  <a:pt x="1541417" y="117566"/>
                </a:lnTo>
                <a:lnTo>
                  <a:pt x="927463" y="0"/>
                </a:lnTo>
                <a:lnTo>
                  <a:pt x="91440" y="169818"/>
                </a:lnTo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9" name="자유형 18"/>
          <p:cNvSpPr/>
          <p:nvPr/>
        </p:nvSpPr>
        <p:spPr>
          <a:xfrm>
            <a:off x="4820196" y="143691"/>
            <a:ext cx="3944983" cy="5878286"/>
          </a:xfrm>
          <a:custGeom>
            <a:avLst/>
            <a:gdLst>
              <a:gd name="connsiteX0" fmla="*/ 0 w 3944983"/>
              <a:gd name="connsiteY0" fmla="*/ 979715 h 5878286"/>
              <a:gd name="connsiteX1" fmla="*/ 313509 w 3944983"/>
              <a:gd name="connsiteY1" fmla="*/ 1854926 h 5878286"/>
              <a:gd name="connsiteX2" fmla="*/ 404949 w 3944983"/>
              <a:gd name="connsiteY2" fmla="*/ 2521132 h 5878286"/>
              <a:gd name="connsiteX3" fmla="*/ 391886 w 3944983"/>
              <a:gd name="connsiteY3" fmla="*/ 3213463 h 5878286"/>
              <a:gd name="connsiteX4" fmla="*/ 287383 w 3944983"/>
              <a:gd name="connsiteY4" fmla="*/ 3840480 h 5878286"/>
              <a:gd name="connsiteX5" fmla="*/ 130629 w 3944983"/>
              <a:gd name="connsiteY5" fmla="*/ 4336869 h 5878286"/>
              <a:gd name="connsiteX6" fmla="*/ 39189 w 3944983"/>
              <a:gd name="connsiteY6" fmla="*/ 4532812 h 5878286"/>
              <a:gd name="connsiteX7" fmla="*/ 3370217 w 3944983"/>
              <a:gd name="connsiteY7" fmla="*/ 5878286 h 5878286"/>
              <a:gd name="connsiteX8" fmla="*/ 3944983 w 3944983"/>
              <a:gd name="connsiteY8" fmla="*/ 3866606 h 5878286"/>
              <a:gd name="connsiteX9" fmla="*/ 3683726 w 3944983"/>
              <a:gd name="connsiteY9" fmla="*/ 731520 h 5878286"/>
              <a:gd name="connsiteX10" fmla="*/ 2756263 w 3944983"/>
              <a:gd name="connsiteY10" fmla="*/ 0 h 5878286"/>
              <a:gd name="connsiteX11" fmla="*/ 78377 w 3944983"/>
              <a:gd name="connsiteY11" fmla="*/ 431075 h 587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44983" h="5878286">
                <a:moveTo>
                  <a:pt x="0" y="979715"/>
                </a:moveTo>
                <a:lnTo>
                  <a:pt x="313509" y="1854926"/>
                </a:lnTo>
                <a:lnTo>
                  <a:pt x="404949" y="2521132"/>
                </a:lnTo>
                <a:lnTo>
                  <a:pt x="391886" y="3213463"/>
                </a:lnTo>
                <a:lnTo>
                  <a:pt x="287383" y="3840480"/>
                </a:lnTo>
                <a:lnTo>
                  <a:pt x="130629" y="4336869"/>
                </a:lnTo>
                <a:lnTo>
                  <a:pt x="39189" y="4532812"/>
                </a:lnTo>
                <a:lnTo>
                  <a:pt x="3370217" y="5878286"/>
                </a:lnTo>
                <a:lnTo>
                  <a:pt x="3944983" y="3866606"/>
                </a:lnTo>
                <a:lnTo>
                  <a:pt x="3683726" y="731520"/>
                </a:lnTo>
                <a:lnTo>
                  <a:pt x="2756263" y="0"/>
                </a:lnTo>
                <a:lnTo>
                  <a:pt x="78377" y="431075"/>
                </a:lnTo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자유형 17"/>
          <p:cNvSpPr/>
          <p:nvPr/>
        </p:nvSpPr>
        <p:spPr>
          <a:xfrm>
            <a:off x="3226528" y="91442"/>
            <a:ext cx="5408023" cy="5773783"/>
          </a:xfrm>
          <a:custGeom>
            <a:avLst/>
            <a:gdLst>
              <a:gd name="connsiteX0" fmla="*/ 117565 w 5408023"/>
              <a:gd name="connsiteY0" fmla="*/ 1645920 h 5773783"/>
              <a:gd name="connsiteX1" fmla="*/ 248194 w 5408023"/>
              <a:gd name="connsiteY1" fmla="*/ 2259874 h 5773783"/>
              <a:gd name="connsiteX2" fmla="*/ 222068 w 5408023"/>
              <a:gd name="connsiteY2" fmla="*/ 3082834 h 5773783"/>
              <a:gd name="connsiteX3" fmla="*/ 65314 w 5408023"/>
              <a:gd name="connsiteY3" fmla="*/ 3788229 h 5773783"/>
              <a:gd name="connsiteX4" fmla="*/ 0 w 5408023"/>
              <a:gd name="connsiteY4" fmla="*/ 3958046 h 5773783"/>
              <a:gd name="connsiteX5" fmla="*/ 4598125 w 5408023"/>
              <a:gd name="connsiteY5" fmla="*/ 5773783 h 5773783"/>
              <a:gd name="connsiteX6" fmla="*/ 5408023 w 5408023"/>
              <a:gd name="connsiteY6" fmla="*/ 3618411 h 5773783"/>
              <a:gd name="connsiteX7" fmla="*/ 5290457 w 5408023"/>
              <a:gd name="connsiteY7" fmla="*/ 1201783 h 5773783"/>
              <a:gd name="connsiteX8" fmla="*/ 4297680 w 5408023"/>
              <a:gd name="connsiteY8" fmla="*/ 0 h 5773783"/>
              <a:gd name="connsiteX9" fmla="*/ 2508068 w 5408023"/>
              <a:gd name="connsiteY9" fmla="*/ 209006 h 5773783"/>
              <a:gd name="connsiteX10" fmla="*/ 156754 w 5408023"/>
              <a:gd name="connsiteY10" fmla="*/ 1371600 h 5773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08023" h="5773783">
                <a:moveTo>
                  <a:pt x="117565" y="1645920"/>
                </a:moveTo>
                <a:lnTo>
                  <a:pt x="248194" y="2259874"/>
                </a:lnTo>
                <a:lnTo>
                  <a:pt x="222068" y="3082834"/>
                </a:lnTo>
                <a:lnTo>
                  <a:pt x="65314" y="3788229"/>
                </a:lnTo>
                <a:lnTo>
                  <a:pt x="0" y="3958046"/>
                </a:lnTo>
                <a:lnTo>
                  <a:pt x="4598125" y="5773783"/>
                </a:lnTo>
                <a:lnTo>
                  <a:pt x="5408023" y="3618411"/>
                </a:lnTo>
                <a:lnTo>
                  <a:pt x="5290457" y="1201783"/>
                </a:lnTo>
                <a:lnTo>
                  <a:pt x="4297680" y="0"/>
                </a:lnTo>
                <a:lnTo>
                  <a:pt x="2508068" y="209006"/>
                </a:lnTo>
                <a:lnTo>
                  <a:pt x="156754" y="1371600"/>
                </a:lnTo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-250687" y="91442"/>
            <a:ext cx="35719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2DA2BF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Lucida Sans Unicode"/>
                <a:ea typeface="맑은 고딕" panose="020B0503020000020004" pitchFamily="50" charset="-127"/>
                <a:cs typeface="+mn-cs"/>
              </a:rPr>
              <a:t>우주의 역사</a:t>
            </a:r>
            <a:endParaRPr kumimoji="0" lang="en-US" altLang="ko-KR" sz="40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2DA2BF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Lucida Sans Unicode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85852" y="1142986"/>
            <a:ext cx="2557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Sans Unicode"/>
                <a:ea typeface="맑은 고딕" panose="020B0503020000020004" pitchFamily="50" charset="-127"/>
                <a:cs typeface="+mn-cs"/>
              </a:rPr>
              <a:t>급속한 팽창 후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Lucida Sans Unicode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Sans Unicode"/>
                <a:ea typeface="맑은 고딕" panose="020B0503020000020004" pitchFamily="50" charset="-127"/>
                <a:cs typeface="+mn-cs"/>
              </a:rPr>
              <a:t>입자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Sans Unicode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Sans Unicode"/>
                <a:ea typeface="맑은 고딕" panose="020B0503020000020004" pitchFamily="50" charset="-127"/>
                <a:cs typeface="+mn-cs"/>
              </a:rPr>
              <a:t>반입자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Sans Unicode"/>
                <a:ea typeface="맑은 고딕" panose="020B0503020000020004" pitchFamily="50" charset="-127"/>
                <a:cs typeface="+mn-cs"/>
              </a:rPr>
              <a:t> 등으로 참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Lucida Sans Unicode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29060" y="642918"/>
            <a:ext cx="2021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Sans Unicode"/>
                <a:ea typeface="맑은 고딕" panose="020B0503020000020004" pitchFamily="50" charset="-127"/>
                <a:cs typeface="+mn-cs"/>
              </a:rPr>
              <a:t>원자핵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Sans Unicode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Sans Unicode"/>
                <a:ea typeface="맑은 고딕" panose="020B0503020000020004" pitchFamily="50" charset="-127"/>
                <a:cs typeface="+mn-cs"/>
              </a:rPr>
              <a:t>원자 생성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90370" y="428604"/>
            <a:ext cx="155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Sans Unicode"/>
                <a:ea typeface="맑은 고딕" panose="020B0503020000020004" pitchFamily="50" charset="-127"/>
                <a:cs typeface="+mn-cs"/>
              </a:rPr>
              <a:t>별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Sans Unicode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Sans Unicode"/>
                <a:ea typeface="맑은 고딕" panose="020B0503020000020004" pitchFamily="50" charset="-127"/>
                <a:cs typeface="+mn-cs"/>
              </a:rPr>
              <a:t>은하 생성</a:t>
            </a: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285992"/>
            <a:ext cx="142876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직사각형 13"/>
          <p:cNvSpPr/>
          <p:nvPr/>
        </p:nvSpPr>
        <p:spPr>
          <a:xfrm>
            <a:off x="714348" y="2577108"/>
            <a:ext cx="642942" cy="637578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>
                <a:gd name="adj" fmla="val 11027876"/>
              </a:avLst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>
                <a:ln/>
                <a:solidFill>
                  <a:srgbClr val="EB641B"/>
                </a:solidFill>
                <a:effectLst/>
                <a:uLnTx/>
                <a:uFillTx/>
                <a:latin typeface="Lucida Sans Unicode"/>
                <a:ea typeface="맑은 고딕" panose="020B0503020000020004" pitchFamily="50" charset="-127"/>
                <a:cs typeface="+mn-cs"/>
              </a:rPr>
              <a:t>빅뱅</a:t>
            </a:r>
            <a:endParaRPr kumimoji="0" lang="en-US" altLang="ko-KR" sz="2800" b="1" i="0" u="none" strike="noStrike" kern="1200" cap="none" spc="0" normalizeH="0" baseline="0" noProof="0" dirty="0">
              <a:ln/>
              <a:solidFill>
                <a:srgbClr val="EB641B"/>
              </a:solidFill>
              <a:effectLst/>
              <a:uLnTx/>
              <a:uFillTx/>
              <a:latin typeface="Lucida Sans Unicode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" name="자유형 14"/>
          <p:cNvSpPr/>
          <p:nvPr/>
        </p:nvSpPr>
        <p:spPr>
          <a:xfrm>
            <a:off x="1622323" y="1725561"/>
            <a:ext cx="2079522" cy="2344994"/>
          </a:xfrm>
          <a:custGeom>
            <a:avLst/>
            <a:gdLst>
              <a:gd name="connsiteX0" fmla="*/ 58993 w 2079522"/>
              <a:gd name="connsiteY0" fmla="*/ 1017639 h 2344994"/>
              <a:gd name="connsiteX1" fmla="*/ 0 w 2079522"/>
              <a:gd name="connsiteY1" fmla="*/ 1637071 h 2344994"/>
              <a:gd name="connsiteX2" fmla="*/ 1710812 w 2079522"/>
              <a:gd name="connsiteY2" fmla="*/ 2344994 h 2344994"/>
              <a:gd name="connsiteX3" fmla="*/ 2079522 w 2079522"/>
              <a:gd name="connsiteY3" fmla="*/ 929149 h 2344994"/>
              <a:gd name="connsiteX4" fmla="*/ 1828800 w 2079522"/>
              <a:gd name="connsiteY4" fmla="*/ 0 h 2344994"/>
              <a:gd name="connsiteX5" fmla="*/ 206477 w 2079522"/>
              <a:gd name="connsiteY5" fmla="*/ 560439 h 2344994"/>
              <a:gd name="connsiteX6" fmla="*/ 73742 w 2079522"/>
              <a:gd name="connsiteY6" fmla="*/ 840658 h 2344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79522" h="2344994">
                <a:moveTo>
                  <a:pt x="58993" y="1017639"/>
                </a:moveTo>
                <a:lnTo>
                  <a:pt x="0" y="1637071"/>
                </a:lnTo>
                <a:lnTo>
                  <a:pt x="1710812" y="2344994"/>
                </a:lnTo>
                <a:lnTo>
                  <a:pt x="2079522" y="929149"/>
                </a:lnTo>
                <a:lnTo>
                  <a:pt x="1828800" y="0"/>
                </a:lnTo>
                <a:lnTo>
                  <a:pt x="206477" y="560439"/>
                </a:lnTo>
                <a:lnTo>
                  <a:pt x="73742" y="840658"/>
                </a:lnTo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43042" y="1071548"/>
            <a:ext cx="4000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Sans Unicode"/>
                <a:ea typeface="맑은 고딕" panose="020B0503020000020004" pitchFamily="50" charset="-127"/>
                <a:cs typeface="+mn-cs"/>
              </a:rPr>
              <a:t>입자 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Sans Unicode"/>
                <a:ea typeface="맑은 고딕" panose="020B0503020000020004" pitchFamily="50" charset="-127"/>
                <a:cs typeface="+mn-cs"/>
              </a:rPr>
              <a:t>– </a:t>
            </a:r>
            <a:r>
              <a:rPr kumimoji="0" lang="ko-K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Sans Unicode"/>
                <a:ea typeface="맑은 고딕" panose="020B0503020000020004" pitchFamily="50" charset="-127"/>
                <a:cs typeface="+mn-cs"/>
              </a:rPr>
              <a:t>반입자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Sans Unicode"/>
                <a:ea typeface="맑은 고딕" panose="020B0503020000020004" pitchFamily="50" charset="-127"/>
                <a:cs typeface="+mn-cs"/>
              </a:rPr>
              <a:t> 소멸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Sans Unicode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Sans Unicode"/>
                <a:ea typeface="맑은 고딕" panose="020B0503020000020004" pitchFamily="50" charset="-127"/>
                <a:cs typeface="+mn-cs"/>
              </a:rPr>
              <a:t>일부 입자 남음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Lucida Sans Unicode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Sans Unicode"/>
                <a:ea typeface="맑은 고딕" panose="020B0503020000020004" pitchFamily="50" charset="-127"/>
                <a:cs typeface="+mn-cs"/>
              </a:rPr>
              <a:t>점차 식어 양성자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Sans Unicode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Sans Unicode"/>
                <a:ea typeface="맑은 고딕" panose="020B0503020000020004" pitchFamily="50" charset="-127"/>
                <a:cs typeface="+mn-cs"/>
              </a:rPr>
              <a:t>중성자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Sans Unicode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Sans Unicode"/>
                <a:ea typeface="맑은 고딕" panose="020B0503020000020004" pitchFamily="50" charset="-127"/>
                <a:cs typeface="+mn-cs"/>
              </a:rPr>
              <a:t>핵자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Sans Unicode"/>
                <a:ea typeface="맑은 고딕" panose="020B0503020000020004" pitchFamily="50" charset="-127"/>
                <a:cs typeface="+mn-cs"/>
              </a:rPr>
              <a:t> 만듦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8F39E-9C37-485F-AC97-16BB4BDF9F4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55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/>
      <p:bldP spid="25" grpId="1"/>
      <p:bldP spid="27" grpId="0"/>
      <p:bldP spid="27" grpId="1"/>
      <p:bldP spid="28" grpId="0"/>
      <p:bldP spid="15" grpId="0" animBg="1"/>
      <p:bldP spid="26" grpId="0"/>
      <p:bldP spid="26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ww.nasa.gov/sites/default/files/thumbnails/image/galaxy-cluster-cl-0024-17-zwcl-0024-1652.jpg">
            <a:extLst>
              <a:ext uri="{FF2B5EF4-FFF2-40B4-BE49-F238E27FC236}">
                <a16:creationId xmlns:a16="http://schemas.microsoft.com/office/drawing/2014/main" id="{615CDA31-E23F-4ACC-95D9-4CD376CB0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73"/>
          <a:stretch/>
        </p:blipFill>
        <p:spPr bwMode="auto">
          <a:xfrm>
            <a:off x="-144379" y="0"/>
            <a:ext cx="92883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743BF1-206F-4A7D-8AC5-8E65ECACD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중력 렌즈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5CACBE-6008-4F5E-863F-1DEB6FC010D8}"/>
              </a:ext>
            </a:extLst>
          </p:cNvPr>
          <p:cNvSpPr txBox="1"/>
          <p:nvPr/>
        </p:nvSpPr>
        <p:spPr>
          <a:xfrm>
            <a:off x="397042" y="6063733"/>
            <a:ext cx="118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Abell 2744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6804CC4-87AB-4F96-8787-93DF2308AE54}"/>
              </a:ext>
            </a:extLst>
          </p:cNvPr>
          <p:cNvSpPr/>
          <p:nvPr/>
        </p:nvSpPr>
        <p:spPr>
          <a:xfrm rot="18634372">
            <a:off x="2457615" y="2033787"/>
            <a:ext cx="937796" cy="345994"/>
          </a:xfrm>
          <a:prstGeom prst="ellipse">
            <a:avLst/>
          </a:prstGeom>
          <a:noFill/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189697-3746-47D5-9C5A-C1BCC6169822}"/>
              </a:ext>
            </a:extLst>
          </p:cNvPr>
          <p:cNvSpPr/>
          <p:nvPr/>
        </p:nvSpPr>
        <p:spPr>
          <a:xfrm rot="20791425">
            <a:off x="3606800" y="1287594"/>
            <a:ext cx="937796" cy="345994"/>
          </a:xfrm>
          <a:prstGeom prst="ellipse">
            <a:avLst/>
          </a:prstGeom>
          <a:noFill/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49B7BDF-1637-494A-AFBC-623D9C0463B5}"/>
              </a:ext>
            </a:extLst>
          </p:cNvPr>
          <p:cNvSpPr/>
          <p:nvPr/>
        </p:nvSpPr>
        <p:spPr>
          <a:xfrm rot="18634372">
            <a:off x="4661237" y="3613392"/>
            <a:ext cx="937796" cy="345994"/>
          </a:xfrm>
          <a:prstGeom prst="ellipse">
            <a:avLst/>
          </a:prstGeom>
          <a:noFill/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77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910C7-5823-4B3C-A85A-2C7713307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1815E-B361-4952-B2B9-B3867AB14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depiction of gravitational lensing">
            <a:extLst>
              <a:ext uri="{FF2B5EF4-FFF2-40B4-BE49-F238E27FC236}">
                <a16:creationId xmlns:a16="http://schemas.microsoft.com/office/drawing/2014/main" id="{9EF2E4FD-B26A-4592-854A-041A177F8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301346-DB00-4007-960D-C2B4A637C82A}"/>
              </a:ext>
            </a:extLst>
          </p:cNvPr>
          <p:cNvSpPr/>
          <p:nvPr/>
        </p:nvSpPr>
        <p:spPr>
          <a:xfrm>
            <a:off x="4393671" y="5879067"/>
            <a:ext cx="3990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https://youtu.be/NN1MpRsVVQw?t=32s</a:t>
            </a:r>
          </a:p>
        </p:txBody>
      </p:sp>
    </p:spTree>
    <p:extLst>
      <p:ext uri="{BB962C8B-B14F-4D97-AF65-F5344CB8AC3E}">
        <p14:creationId xmlns:p14="http://schemas.microsoft.com/office/powerpoint/2010/main" val="36639216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F05AE0-6B51-B275-6502-634168BDF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FA0D0C-C19E-B323-CE64-3CA049812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09F9177-4935-2DED-A7EF-828DA2894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to ZZ  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640B6E3-2C29-0CDB-F995-296DBE0FC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4971"/>
            <a:ext cx="9144000" cy="459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535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11349B0-F387-FF15-859B-A6263FFD4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29770C9-DCBB-8314-8539-8651829CA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실험값 </a:t>
            </a:r>
            <a:r>
              <a:rPr lang="en-US" altLang="ko-KR" dirty="0"/>
              <a:t>/ </a:t>
            </a:r>
            <a:r>
              <a:rPr lang="ko-KR" altLang="en-US" dirty="0"/>
              <a:t>표준모형 예측 비교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8881B46-1623-A605-46E7-90AA3694B1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8"/>
          <a:stretch/>
        </p:blipFill>
        <p:spPr bwMode="auto">
          <a:xfrm>
            <a:off x="372052" y="1100623"/>
            <a:ext cx="8546651" cy="544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Left-Right 5">
            <a:extLst>
              <a:ext uri="{FF2B5EF4-FFF2-40B4-BE49-F238E27FC236}">
                <a16:creationId xmlns:a16="http://schemas.microsoft.com/office/drawing/2014/main" id="{BBAC8BEB-2218-BD61-D8B7-BD9D28C9DA22}"/>
              </a:ext>
            </a:extLst>
          </p:cNvPr>
          <p:cNvSpPr/>
          <p:nvPr/>
        </p:nvSpPr>
        <p:spPr>
          <a:xfrm>
            <a:off x="841021" y="4417381"/>
            <a:ext cx="6575778" cy="630693"/>
          </a:xfrm>
          <a:prstGeom prst="leftRightArrow">
            <a:avLst>
              <a:gd name="adj1" fmla="val 69689"/>
              <a:gd name="adj2" fmla="val 3787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8D8A205-1790-9E86-4ADA-C4791016B6A3}"/>
                  </a:ext>
                </a:extLst>
              </p:cNvPr>
              <p:cNvSpPr txBox="1"/>
              <p:nvPr/>
            </p:nvSpPr>
            <p:spPr>
              <a:xfrm>
                <a:off x="2443616" y="4549854"/>
                <a:ext cx="3126112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sup>
                    </m:sSup>
                  </m:oMath>
                </a14:m>
                <a:r>
                  <a:rPr lang="en-US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ko-KR" altLang="en-US" sz="2400" b="1" dirty="0">
                    <a:solidFill>
                      <a:srgbClr val="FF0000"/>
                    </a:solidFill>
                  </a:rPr>
                  <a:t>수준에서 검증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8D8A205-1790-9E86-4ADA-C4791016B6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3616" y="4549854"/>
                <a:ext cx="3126112" cy="470000"/>
              </a:xfrm>
              <a:prstGeom prst="rect">
                <a:avLst/>
              </a:prstGeom>
              <a:blipFill>
                <a:blip r:embed="rId3"/>
                <a:stretch>
                  <a:fillRect t="-14286" r="-1949" b="-23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74099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CFEC368-1D7A-4F81-ABF6-AE0E36BAF64C}" type="slidenum">
              <a:rPr lang="en-US">
                <a:solidFill>
                  <a:prstClr val="black"/>
                </a:solidFill>
                <a:latin typeface="Lucida Sans Unicode"/>
              </a:rPr>
              <a:pPr defTabSz="685800"/>
              <a:t>50</a:t>
            </a:fld>
            <a:endParaRPr lang="en-US" dirty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decays to 4 leptons</a:t>
            </a:r>
          </a:p>
        </p:txBody>
      </p:sp>
      <p:pic>
        <p:nvPicPr>
          <p:cNvPr id="3074" name="Picture 2" descr="https://twiki.cern.ch/twiki/pub/CMSPublic/Hig13002TWiki/HZZ4l_animate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833" y="1389111"/>
            <a:ext cx="6131448" cy="473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0904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내용 개체 틀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7" name="내용 개체 틀 6"/>
          <p:cNvSpPr>
            <a:spLocks noGrp="1"/>
          </p:cNvSpPr>
          <p:nvPr>
            <p:ph sz="half" idx="2"/>
          </p:nvPr>
        </p:nvSpPr>
        <p:spPr>
          <a:xfrm>
            <a:off x="4648200" y="4929198"/>
            <a:ext cx="4038600" cy="1078093"/>
          </a:xfrm>
        </p:spPr>
        <p:txBody>
          <a:bodyPr>
            <a:noAutofit/>
          </a:bodyPr>
          <a:lstStyle/>
          <a:p>
            <a:r>
              <a:rPr lang="en-US" altLang="ko-KR" sz="2400" dirty="0"/>
              <a:t>Higgs </a:t>
            </a:r>
            <a:r>
              <a:rPr lang="ko-KR" altLang="en-US" sz="2400" dirty="0"/>
              <a:t>입자발견</a:t>
            </a:r>
            <a:r>
              <a:rPr lang="en-US" altLang="ko-KR" sz="2400" dirty="0"/>
              <a:t>- </a:t>
            </a:r>
            <a:r>
              <a:rPr lang="ko-KR" altLang="en-US" sz="2400" dirty="0"/>
              <a:t>동전 </a:t>
            </a:r>
            <a:r>
              <a:rPr lang="en-US" altLang="ko-KR" sz="2400" dirty="0"/>
              <a:t>34</a:t>
            </a:r>
            <a:r>
              <a:rPr lang="ko-KR" altLang="en-US" sz="2400" dirty="0"/>
              <a:t>개 던져 모두 앞면이 </a:t>
            </a:r>
            <a:r>
              <a:rPr lang="ko-KR" altLang="en-US" sz="2400" dirty="0" err="1"/>
              <a:t>나올때</a:t>
            </a:r>
            <a:r>
              <a:rPr lang="ko-KR" altLang="en-US" sz="2400" dirty="0"/>
              <a:t> 까지</a:t>
            </a: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확률게임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071546"/>
            <a:ext cx="3071833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0179" name="Object 4"/>
          <p:cNvGraphicFramePr>
            <a:graphicFrameLocks/>
          </p:cNvGraphicFramePr>
          <p:nvPr/>
        </p:nvGraphicFramePr>
        <p:xfrm>
          <a:off x="354013" y="1143000"/>
          <a:ext cx="4217987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6" r:id="rId4" imgW="5079114" imgH="6604282" progId="">
                  <p:embed/>
                </p:oleObj>
              </mc:Choice>
              <mc:Fallback>
                <p:oleObj name="CorelPhotoPaint.Image.6" r:id="rId4" imgW="5079114" imgH="6604282" progId="">
                  <p:embed/>
                  <p:pic>
                    <p:nvPicPr>
                      <p:cNvPr id="50179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013" y="1143000"/>
                        <a:ext cx="4217987" cy="571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아래쪽 화살표 7"/>
          <p:cNvSpPr/>
          <p:nvPr/>
        </p:nvSpPr>
        <p:spPr>
          <a:xfrm>
            <a:off x="3286116" y="1571612"/>
            <a:ext cx="357190" cy="3429024"/>
          </a:xfrm>
          <a:prstGeom prst="downArrow">
            <a:avLst/>
          </a:prstGeom>
          <a:solidFill>
            <a:schemeClr val="bg2">
              <a:lumMod val="7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63695D3-A623-1B35-9ADB-ED7DE6EDB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</a:t>
            </a:r>
            <a:r>
              <a:rPr lang="ko-KR" altLang="en-US" dirty="0"/>
              <a:t> </a:t>
            </a:r>
            <a:r>
              <a:rPr lang="en-US" altLang="ko-KR" dirty="0"/>
              <a:t>Issues</a:t>
            </a:r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486E4B62-61B7-2746-C407-59F76466EABC}"/>
              </a:ext>
            </a:extLst>
          </p:cNvPr>
          <p:cNvSpPr txBox="1">
            <a:spLocks/>
          </p:cNvSpPr>
          <p:nvPr/>
        </p:nvSpPr>
        <p:spPr>
          <a:xfrm>
            <a:off x="457200" y="279207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1" hangingPunct="1">
              <a:spcBef>
                <a:spcPct val="0"/>
              </a:spcBef>
              <a:buNone/>
              <a:defRPr kumimoji="0" sz="3075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defTabSz="914400"/>
            <a:r>
              <a:rPr lang="en-US"/>
              <a:t>Experimental</a:t>
            </a:r>
            <a:r>
              <a:rPr lang="ko-KR" altLang="en-US"/>
              <a:t> </a:t>
            </a:r>
            <a:r>
              <a:rPr lang="en-US"/>
              <a:t>Issues</a:t>
            </a:r>
            <a:endParaRPr lang="en-US" dirty="0"/>
          </a:p>
        </p:txBody>
      </p:sp>
      <p:pic>
        <p:nvPicPr>
          <p:cNvPr id="6" name="Picture 4" descr="Teaching a particle detector new tricks | symmetry magazine">
            <a:extLst>
              <a:ext uri="{FF2B5EF4-FFF2-40B4-BE49-F238E27FC236}">
                <a16:creationId xmlns:a16="http://schemas.microsoft.com/office/drawing/2014/main" id="{8399EFB2-6032-CE83-01CF-108F638438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8" r="64047" b="11373"/>
          <a:stretch/>
        </p:blipFill>
        <p:spPr bwMode="auto">
          <a:xfrm>
            <a:off x="6567407" y="-3874"/>
            <a:ext cx="2576593" cy="294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5C716A31-EBA7-D39A-4B3F-2926BE77FA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9927839"/>
              </p:ext>
            </p:extLst>
          </p:nvPr>
        </p:nvGraphicFramePr>
        <p:xfrm>
          <a:off x="4819974" y="2121414"/>
          <a:ext cx="3983064" cy="3591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E861C5-BCAA-81C4-98FB-C23895FFF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Content Placeholder 9">
                <a:extLst>
                  <a:ext uri="{FF2B5EF4-FFF2-40B4-BE49-F238E27FC236}">
                    <a16:creationId xmlns:a16="http://schemas.microsoft.com/office/drawing/2014/main" id="{CE11290C-9750-A914-0DB7-916D778ED597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693430027"/>
                  </p:ext>
                </p:extLst>
              </p:nvPr>
            </p:nvGraphicFramePr>
            <p:xfrm>
              <a:off x="284683" y="1568747"/>
              <a:ext cx="5616297" cy="478555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Choice>
        <mc:Fallback xmlns="">
          <p:graphicFrame>
            <p:nvGraphicFramePr>
              <p:cNvPr id="8" name="Content Placeholder 9">
                <a:extLst>
                  <a:ext uri="{FF2B5EF4-FFF2-40B4-BE49-F238E27FC236}">
                    <a16:creationId xmlns:a16="http://schemas.microsoft.com/office/drawing/2014/main" id="{CE11290C-9750-A914-0DB7-916D778ED597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693430027"/>
                  </p:ext>
                </p:extLst>
              </p:nvPr>
            </p:nvGraphicFramePr>
            <p:xfrm>
              <a:off x="284683" y="1568747"/>
              <a:ext cx="5616297" cy="478555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3" r:lo="rId14" r:qs="rId15" r:cs="rId16"/>
              </a:graphicData>
            </a:graphic>
          </p:graphicFrame>
        </mc:Fallback>
      </mc:AlternateContent>
      <p:sp>
        <p:nvSpPr>
          <p:cNvPr id="9" name="Arrow: Bent-Up 8">
            <a:extLst>
              <a:ext uri="{FF2B5EF4-FFF2-40B4-BE49-F238E27FC236}">
                <a16:creationId xmlns:a16="http://schemas.microsoft.com/office/drawing/2014/main" id="{529C1AFC-8888-CE12-820B-B1954015CBB5}"/>
              </a:ext>
            </a:extLst>
          </p:cNvPr>
          <p:cNvSpPr/>
          <p:nvPr/>
        </p:nvSpPr>
        <p:spPr>
          <a:xfrm rot="5400000">
            <a:off x="453832" y="2436602"/>
            <a:ext cx="1910167" cy="1903434"/>
          </a:xfrm>
          <a:prstGeom prst="bentUpArrow">
            <a:avLst>
              <a:gd name="adj1" fmla="val 7712"/>
              <a:gd name="adj2" fmla="val 7564"/>
              <a:gd name="adj3" fmla="val 12324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B33C26-C71F-FD33-4D97-0E1715B02C34}"/>
              </a:ext>
            </a:extLst>
          </p:cNvPr>
          <p:cNvSpPr txBox="1"/>
          <p:nvPr/>
        </p:nvSpPr>
        <p:spPr>
          <a:xfrm>
            <a:off x="1536833" y="3792249"/>
            <a:ext cx="7497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ko-KR" altLang="en-US" sz="1600" dirty="0"/>
              <a:t>붕괴</a:t>
            </a:r>
            <a:endParaRPr lang="en-US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38B54C-6217-6261-FE84-41595A94C152}"/>
              </a:ext>
            </a:extLst>
          </p:cNvPr>
          <p:cNvSpPr txBox="1"/>
          <p:nvPr/>
        </p:nvSpPr>
        <p:spPr>
          <a:xfrm>
            <a:off x="2175623" y="4806582"/>
            <a:ext cx="14355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ko-KR" altLang="en-US" sz="1600" dirty="0"/>
              <a:t>검출기 도달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250828B-E08D-1F4B-4316-F743AAB7299F}"/>
                  </a:ext>
                </a:extLst>
              </p:cNvPr>
              <p:cNvSpPr txBox="1"/>
              <p:nvPr/>
            </p:nvSpPr>
            <p:spPr>
              <a:xfrm>
                <a:off x="3405752" y="5724445"/>
                <a:ext cx="1104254" cy="441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16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60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ko-KR" sz="1600" i="1" dirty="0" smtClean="0">
                            <a:latin typeface="Cambria Math" panose="02040503050406030204" pitchFamily="18" charset="0"/>
                          </a:rPr>
                          <m:t>40000</m:t>
                        </m:r>
                      </m:den>
                    </m:f>
                  </m:oMath>
                </a14:m>
                <a:r>
                  <a:rPr lang="en-US" altLang="ko-KR" sz="1600" dirty="0"/>
                  <a:t> </a:t>
                </a:r>
                <a:r>
                  <a:rPr lang="ko-KR" altLang="en-US" sz="1600" dirty="0"/>
                  <a:t>선별</a:t>
                </a:r>
                <a:endParaRPr lang="en-US" sz="16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250828B-E08D-1F4B-4316-F743AAB729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5752" y="5724445"/>
                <a:ext cx="1104254" cy="441531"/>
              </a:xfrm>
              <a:prstGeom prst="rect">
                <a:avLst/>
              </a:prstGeom>
              <a:blipFill>
                <a:blip r:embed="rId17"/>
                <a:stretch>
                  <a:fillRect r="-552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69378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C952B5-698B-1C41-4A7C-FFF82292EA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1977</a:t>
            </a:r>
            <a:r>
              <a:rPr lang="ko-KR" altLang="en-US" dirty="0"/>
              <a:t>년 </a:t>
            </a:r>
            <a:r>
              <a:rPr lang="en-US" altLang="ko-KR" dirty="0"/>
              <a:t>Fermilab (USA) E288 </a:t>
            </a:r>
            <a:r>
              <a:rPr lang="ko-KR" altLang="en-US" dirty="0"/>
              <a:t>실험에서  </a:t>
            </a:r>
            <a:r>
              <a:rPr lang="en-US" altLang="ko-KR" dirty="0"/>
              <a:t>bottom </a:t>
            </a:r>
            <a:r>
              <a:rPr lang="ko-KR" altLang="en-US" dirty="0"/>
              <a:t>쿼크 발견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81F4F-87E7-B6A6-AE79-583721E66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83CD7E-6ADB-0CDA-5B04-8145CE324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</a:t>
            </a:r>
            <a:r>
              <a:rPr lang="ko-KR" altLang="en-US" dirty="0"/>
              <a:t>쿼크 발견</a:t>
            </a:r>
            <a:endParaRPr lang="en-US" dirty="0"/>
          </a:p>
        </p:txBody>
      </p:sp>
      <p:pic>
        <p:nvPicPr>
          <p:cNvPr id="4100" name="Picture 4" descr="Figure 1">
            <a:extLst>
              <a:ext uri="{FF2B5EF4-FFF2-40B4-BE49-F238E27FC236}">
                <a16:creationId xmlns:a16="http://schemas.microsoft.com/office/drawing/2014/main" id="{531B9840-E5E7-76FC-CBAD-6748CAFC3D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AF6EA"/>
              </a:clrFrom>
              <a:clrTo>
                <a:srgbClr val="FAF6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5" b="13691"/>
          <a:stretch/>
        </p:blipFill>
        <p:spPr bwMode="auto">
          <a:xfrm>
            <a:off x="1262743" y="1883656"/>
            <a:ext cx="6458637" cy="354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78EA363-25DF-162F-EAA9-FA87AC1E168A}"/>
              </a:ext>
            </a:extLst>
          </p:cNvPr>
          <p:cNvSpPr/>
          <p:nvPr/>
        </p:nvSpPr>
        <p:spPr>
          <a:xfrm>
            <a:off x="5858632" y="3472124"/>
            <a:ext cx="61958" cy="819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4698CA-3770-D106-6588-0DD07FA6EBBA}"/>
              </a:ext>
            </a:extLst>
          </p:cNvPr>
          <p:cNvSpPr txBox="1"/>
          <p:nvPr/>
        </p:nvSpPr>
        <p:spPr>
          <a:xfrm>
            <a:off x="360438" y="3285067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schematic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068BCA9-D01D-4307-FAAF-1FFEE05CDDA8}"/>
                  </a:ext>
                </a:extLst>
              </p:cNvPr>
              <p:cNvSpPr txBox="1"/>
              <p:nvPr/>
            </p:nvSpPr>
            <p:spPr>
              <a:xfrm>
                <a:off x="5710133" y="3293347"/>
                <a:ext cx="22739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Υ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068BCA9-D01D-4307-FAAF-1FFEE05CDD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0133" y="3293347"/>
                <a:ext cx="227390" cy="276999"/>
              </a:xfrm>
              <a:prstGeom prst="rect">
                <a:avLst/>
              </a:prstGeom>
              <a:blipFill>
                <a:blip r:embed="rId3"/>
                <a:stretch>
                  <a:fillRect r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6E107AB-EDA7-BF5C-028F-8D7EE5F6D93A}"/>
                  </a:ext>
                </a:extLst>
              </p:cNvPr>
              <p:cNvSpPr txBox="1"/>
              <p:nvPr/>
            </p:nvSpPr>
            <p:spPr>
              <a:xfrm>
                <a:off x="5288892" y="3270948"/>
                <a:ext cx="333938" cy="2830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6E107AB-EDA7-BF5C-028F-8D7EE5F6D9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8892" y="3270948"/>
                <a:ext cx="333938" cy="283091"/>
              </a:xfrm>
              <a:prstGeom prst="rect">
                <a:avLst/>
              </a:prstGeom>
              <a:blipFill>
                <a:blip r:embed="rId4"/>
                <a:stretch>
                  <a:fillRect l="-14815" t="-10870" r="-66667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4D460A03-F30F-E393-4D53-26059F64A0D1}"/>
              </a:ext>
            </a:extLst>
          </p:cNvPr>
          <p:cNvSpPr txBox="1"/>
          <p:nvPr/>
        </p:nvSpPr>
        <p:spPr>
          <a:xfrm>
            <a:off x="6595301" y="3328415"/>
            <a:ext cx="2252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짧은 수명을 지녔고 </a:t>
            </a:r>
            <a:br>
              <a:rPr lang="en-US" altLang="ko-KR" dirty="0"/>
            </a:br>
            <a:r>
              <a:rPr lang="ko-KR" altLang="en-US" dirty="0"/>
              <a:t>붕괴함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3733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C952B5-698B-1C41-4A7C-FFF82292EA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1977</a:t>
            </a:r>
            <a:r>
              <a:rPr lang="ko-KR" altLang="en-US" dirty="0"/>
              <a:t>년 </a:t>
            </a:r>
            <a:r>
              <a:rPr lang="en-US" altLang="ko-KR" dirty="0"/>
              <a:t>Fermilab (USA) E288 </a:t>
            </a:r>
            <a:r>
              <a:rPr lang="ko-KR" altLang="en-US" dirty="0"/>
              <a:t>실험 </a:t>
            </a:r>
            <a:r>
              <a:rPr lang="en-US" altLang="ko-KR" dirty="0"/>
              <a:t>bottom </a:t>
            </a:r>
            <a:r>
              <a:rPr lang="ko-KR" altLang="en-US" dirty="0"/>
              <a:t>쿼크 발견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81F4F-87E7-B6A6-AE79-583721E66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83CD7E-6ADB-0CDA-5B04-8145CE324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</a:t>
            </a:r>
            <a:r>
              <a:rPr lang="ko-KR" altLang="en-US" dirty="0"/>
              <a:t>쿼크 발견</a:t>
            </a:r>
            <a:endParaRPr lang="en-US" dirty="0"/>
          </a:p>
        </p:txBody>
      </p:sp>
      <p:pic>
        <p:nvPicPr>
          <p:cNvPr id="5122" name="Picture 2" descr="Apparatus">
            <a:extLst>
              <a:ext uri="{FF2B5EF4-FFF2-40B4-BE49-F238E27FC236}">
                <a16:creationId xmlns:a16="http://schemas.microsoft.com/office/drawing/2014/main" id="{01F6DD7C-25E7-EB17-2C1A-EA88D1CC8C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5" b="5819"/>
          <a:stretch/>
        </p:blipFill>
        <p:spPr bwMode="auto">
          <a:xfrm>
            <a:off x="2530126" y="1882019"/>
            <a:ext cx="4083748" cy="465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6785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text, diagram, plan, design&#10;&#10;Description automatically generated">
            <a:extLst>
              <a:ext uri="{FF2B5EF4-FFF2-40B4-BE49-F238E27FC236}">
                <a16:creationId xmlns:a16="http://schemas.microsoft.com/office/drawing/2014/main" id="{76B15148-DA0D-FEFC-BD71-9467CF15E5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75" y="1140477"/>
            <a:ext cx="5405918" cy="39976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F23FC5-A355-850B-2CEA-8DE73CBEEA86}"/>
              </a:ext>
            </a:extLst>
          </p:cNvPr>
          <p:cNvSpPr txBox="1"/>
          <p:nvPr/>
        </p:nvSpPr>
        <p:spPr>
          <a:xfrm>
            <a:off x="193688" y="3105239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protons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8B9F7EF-3F02-CE44-3267-04FF15A30CC8}"/>
              </a:ext>
            </a:extLst>
          </p:cNvPr>
          <p:cNvCxnSpPr>
            <a:cxnSpLocks/>
          </p:cNvCxnSpPr>
          <p:nvPr/>
        </p:nvCxnSpPr>
        <p:spPr>
          <a:xfrm>
            <a:off x="1296004" y="3289905"/>
            <a:ext cx="1010117" cy="607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4484FDD-9B3A-EF75-AD3D-C9EFD6A9B89A}"/>
              </a:ext>
            </a:extLst>
          </p:cNvPr>
          <p:cNvSpPr/>
          <p:nvPr/>
        </p:nvSpPr>
        <p:spPr>
          <a:xfrm>
            <a:off x="2354943" y="2866817"/>
            <a:ext cx="5229981" cy="483809"/>
          </a:xfrm>
          <a:custGeom>
            <a:avLst/>
            <a:gdLst>
              <a:gd name="connsiteX0" fmla="*/ 0 w 5229981"/>
              <a:gd name="connsiteY0" fmla="*/ 483809 h 483809"/>
              <a:gd name="connsiteX1" fmla="*/ 2390019 w 5229981"/>
              <a:gd name="connsiteY1" fmla="*/ 130628 h 483809"/>
              <a:gd name="connsiteX2" fmla="*/ 5229981 w 5229981"/>
              <a:gd name="connsiteY2" fmla="*/ 0 h 483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29981" h="483809">
                <a:moveTo>
                  <a:pt x="0" y="483809"/>
                </a:moveTo>
                <a:cubicBezTo>
                  <a:pt x="759178" y="347536"/>
                  <a:pt x="1518356" y="211263"/>
                  <a:pt x="2390019" y="130628"/>
                </a:cubicBezTo>
                <a:cubicBezTo>
                  <a:pt x="3261682" y="49993"/>
                  <a:pt x="4245831" y="24996"/>
                  <a:pt x="5229981" y="0"/>
                </a:cubicBezTo>
              </a:path>
            </a:pathLst>
          </a:cu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FE91C02-5A65-2FE6-8B3F-D08E79001830}"/>
              </a:ext>
            </a:extLst>
          </p:cNvPr>
          <p:cNvSpPr/>
          <p:nvPr/>
        </p:nvSpPr>
        <p:spPr>
          <a:xfrm>
            <a:off x="2350105" y="3352251"/>
            <a:ext cx="4852609" cy="493486"/>
          </a:xfrm>
          <a:custGeom>
            <a:avLst/>
            <a:gdLst>
              <a:gd name="connsiteX0" fmla="*/ 0 w 4852609"/>
              <a:gd name="connsiteY0" fmla="*/ 0 h 493486"/>
              <a:gd name="connsiteX1" fmla="*/ 1016000 w 4852609"/>
              <a:gd name="connsiteY1" fmla="*/ 203200 h 493486"/>
              <a:gd name="connsiteX2" fmla="*/ 2501295 w 4852609"/>
              <a:gd name="connsiteY2" fmla="*/ 435429 h 493486"/>
              <a:gd name="connsiteX3" fmla="*/ 4852609 w 4852609"/>
              <a:gd name="connsiteY3" fmla="*/ 493486 h 4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2609" h="493486">
                <a:moveTo>
                  <a:pt x="0" y="0"/>
                </a:moveTo>
                <a:cubicBezTo>
                  <a:pt x="299558" y="65314"/>
                  <a:pt x="599117" y="130628"/>
                  <a:pt x="1016000" y="203200"/>
                </a:cubicBezTo>
                <a:cubicBezTo>
                  <a:pt x="1432883" y="275772"/>
                  <a:pt x="1861860" y="387048"/>
                  <a:pt x="2501295" y="435429"/>
                </a:cubicBezTo>
                <a:cubicBezTo>
                  <a:pt x="3140730" y="483810"/>
                  <a:pt x="3996669" y="488648"/>
                  <a:pt x="4852609" y="493486"/>
                </a:cubicBezTo>
              </a:path>
            </a:pathLst>
          </a:cu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D3A0F4-583D-3253-FECC-906DD38539E1}"/>
              </a:ext>
            </a:extLst>
          </p:cNvPr>
          <p:cNvSpPr txBox="1"/>
          <p:nvPr/>
        </p:nvSpPr>
        <p:spPr>
          <a:xfrm>
            <a:off x="7644452" y="2682151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E0D8E9-4E27-5293-35F1-EB27D4C54592}"/>
              </a:ext>
            </a:extLst>
          </p:cNvPr>
          <p:cNvSpPr txBox="1"/>
          <p:nvPr/>
        </p:nvSpPr>
        <p:spPr>
          <a:xfrm>
            <a:off x="7257404" y="3718696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C952B5-698B-1C41-4A7C-FFF82292EA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E288 </a:t>
            </a:r>
            <a:r>
              <a:rPr lang="ko-KR" altLang="en-US" dirty="0"/>
              <a:t>실험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81F4F-87E7-B6A6-AE79-583721E66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83CD7E-6ADB-0CDA-5B04-8145CE324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</a:t>
            </a:r>
            <a:r>
              <a:rPr lang="ko-KR" altLang="en-US" dirty="0"/>
              <a:t>쿼크 발견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605433-495C-87D5-9A87-4E110212BBEA}"/>
              </a:ext>
            </a:extLst>
          </p:cNvPr>
          <p:cNvSpPr txBox="1"/>
          <p:nvPr/>
        </p:nvSpPr>
        <p:spPr>
          <a:xfrm>
            <a:off x="3588446" y="5294105"/>
            <a:ext cx="48654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투과 위치 측정</a:t>
            </a:r>
            <a:br>
              <a:rPr lang="en-US" altLang="ko-KR" dirty="0"/>
            </a:br>
            <a:r>
              <a:rPr lang="en-US" dirty="0"/>
              <a:t>	</a:t>
            </a:r>
            <a:r>
              <a:rPr lang="ko-KR" altLang="en-US" dirty="0"/>
              <a:t>궤적을 재구성</a:t>
            </a:r>
            <a:endParaRPr lang="en-US" dirty="0"/>
          </a:p>
          <a:p>
            <a:r>
              <a:rPr lang="en-US" dirty="0"/>
              <a:t>		</a:t>
            </a:r>
            <a:r>
              <a:rPr lang="ko-KR" altLang="en-US" dirty="0"/>
              <a:t>자기장에서 휘는 정도로 운동량 측정</a:t>
            </a:r>
            <a:endParaRPr lang="en-US" dirty="0"/>
          </a:p>
        </p:txBody>
      </p:sp>
      <p:sp>
        <p:nvSpPr>
          <p:cNvPr id="20" name="Arrow: Bent-Up 19">
            <a:extLst>
              <a:ext uri="{FF2B5EF4-FFF2-40B4-BE49-F238E27FC236}">
                <a16:creationId xmlns:a16="http://schemas.microsoft.com/office/drawing/2014/main" id="{40EBE83F-3522-8C0D-DBE1-A0C42F5FF15C}"/>
              </a:ext>
            </a:extLst>
          </p:cNvPr>
          <p:cNvSpPr/>
          <p:nvPr/>
        </p:nvSpPr>
        <p:spPr>
          <a:xfrm rot="5400000">
            <a:off x="3797979" y="5594771"/>
            <a:ext cx="149872" cy="23464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5B1093-D2E9-3162-22ED-5129B39E4372}"/>
              </a:ext>
            </a:extLst>
          </p:cNvPr>
          <p:cNvSpPr txBox="1"/>
          <p:nvPr/>
        </p:nvSpPr>
        <p:spPr>
          <a:xfrm>
            <a:off x="4426634" y="3626565"/>
            <a:ext cx="2712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FD8F3D-65B8-C0DB-12FC-7DF1CE7F4EC0}"/>
              </a:ext>
            </a:extLst>
          </p:cNvPr>
          <p:cNvSpPr txBox="1"/>
          <p:nvPr/>
        </p:nvSpPr>
        <p:spPr>
          <a:xfrm>
            <a:off x="4623424" y="3662114"/>
            <a:ext cx="2712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CDDB3F-7928-CF25-C992-8A2283E2C1C7}"/>
              </a:ext>
            </a:extLst>
          </p:cNvPr>
          <p:cNvSpPr txBox="1"/>
          <p:nvPr/>
        </p:nvSpPr>
        <p:spPr>
          <a:xfrm>
            <a:off x="4815461" y="3669319"/>
            <a:ext cx="2632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26" name="Arrow: Bent-Up 25">
            <a:extLst>
              <a:ext uri="{FF2B5EF4-FFF2-40B4-BE49-F238E27FC236}">
                <a16:creationId xmlns:a16="http://schemas.microsoft.com/office/drawing/2014/main" id="{40E2FFB9-4E0A-D81D-47A9-1BFA0193AF05}"/>
              </a:ext>
            </a:extLst>
          </p:cNvPr>
          <p:cNvSpPr/>
          <p:nvPr/>
        </p:nvSpPr>
        <p:spPr>
          <a:xfrm rot="5400000">
            <a:off x="4216473" y="5900020"/>
            <a:ext cx="149872" cy="23464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94BB45-FD3F-1EE7-4FB5-E8297707CD8F}"/>
              </a:ext>
            </a:extLst>
          </p:cNvPr>
          <p:cNvSpPr txBox="1"/>
          <p:nvPr/>
        </p:nvSpPr>
        <p:spPr>
          <a:xfrm>
            <a:off x="457200" y="4565822"/>
            <a:ext cx="2483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드물게 </a:t>
            </a:r>
            <a:r>
              <a:rPr lang="ko-KR" altLang="en-US" dirty="0" err="1"/>
              <a:t>뮤온</a:t>
            </a:r>
            <a:r>
              <a:rPr lang="ko-KR" altLang="en-US" dirty="0"/>
              <a:t> 쌍이 생김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0863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내용 개체 틀 5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481330"/>
                <a:ext cx="5196016" cy="4525963"/>
              </a:xfrm>
            </p:spPr>
            <p:txBody>
              <a:bodyPr/>
              <a:lstStyle/>
              <a:p>
                <a:r>
                  <a:rPr lang="ko-KR" altLang="en-US" dirty="0" err="1"/>
                  <a:t>뮤온</a:t>
                </a:r>
                <a:r>
                  <a:rPr lang="ko-KR" altLang="en-US" dirty="0"/>
                  <a:t> 쌍의 운동량으로 계산한 질량</a:t>
                </a:r>
                <a:br>
                  <a:rPr lang="en-US" altLang="ko-KR" dirty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en-US" altLang="ko-KR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ko-KR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altLang="ko-K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ko-KR" i="1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altLang="ko-K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ko-KR" i="1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ko-KR" dirty="0"/>
              </a:p>
              <a:p>
                <a:pPr lvl="1"/>
                <a:endParaRPr lang="en-US" altLang="ko-KR" dirty="0"/>
              </a:p>
              <a:p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marL="294894" lvl="1" indent="0">
                  <a:buNone/>
                </a:pPr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/>
              </a:p>
              <a:p>
                <a:endParaRPr lang="ko-KR" altLang="en-US" dirty="0"/>
              </a:p>
            </p:txBody>
          </p:sp>
        </mc:Choice>
        <mc:Fallback xmlns="">
          <p:sp>
            <p:nvSpPr>
              <p:cNvPr id="6" name="내용 개체 틀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81330"/>
                <a:ext cx="5196016" cy="4525963"/>
              </a:xfrm>
              <a:blipFill>
                <a:blip r:embed="rId2"/>
                <a:stretch>
                  <a:fillRect t="-1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b </a:t>
            </a:r>
            <a:r>
              <a:rPr lang="ko-KR" altLang="en-US" dirty="0" err="1"/>
              <a:t>쿼크</a:t>
            </a:r>
            <a:r>
              <a:rPr lang="ko-KR" altLang="en-US" dirty="0"/>
              <a:t> 발견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364" y="479987"/>
            <a:ext cx="3686584" cy="544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19537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내용 개체 틀 5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481330"/>
                <a:ext cx="4709886" cy="4525963"/>
              </a:xfrm>
            </p:spPr>
            <p:txBody>
              <a:bodyPr/>
              <a:lstStyle/>
              <a:p>
                <a:r>
                  <a:rPr lang="ko-KR" altLang="en-US" dirty="0" err="1"/>
                  <a:t>뮤온</a:t>
                </a:r>
                <a:r>
                  <a:rPr lang="ko-KR" altLang="en-US" dirty="0"/>
                  <a:t> 쌍 운동량으로 계산한 질량</a:t>
                </a:r>
                <a:br>
                  <a:rPr lang="en-US" altLang="ko-KR" dirty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en-US" altLang="ko-KR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ko-KR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altLang="ko-K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ko-KR" i="1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altLang="ko-K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ko-KR" i="1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ko-KR" dirty="0"/>
              </a:p>
              <a:p>
                <a:pPr lvl="1"/>
                <a:endParaRPr lang="en-US" altLang="ko-KR" dirty="0"/>
              </a:p>
              <a:p>
                <a:r>
                  <a:rPr lang="ko-KR" altLang="en-US" dirty="0"/>
                  <a:t>배경사건 </a:t>
                </a:r>
                <a:r>
                  <a:rPr lang="en-US" altLang="ko-KR" dirty="0"/>
                  <a:t>(Background)</a:t>
                </a:r>
              </a:p>
              <a:p>
                <a:pPr lvl="1"/>
                <a:r>
                  <a:rPr lang="ko-KR" altLang="en-US" dirty="0"/>
                  <a:t>일반적인 </a:t>
                </a:r>
                <a:r>
                  <a:rPr lang="ko-KR" altLang="en-US" dirty="0" err="1"/>
                  <a:t>뮤온</a:t>
                </a:r>
                <a:r>
                  <a:rPr lang="ko-KR" altLang="en-US" dirty="0"/>
                  <a:t> 쌍을 만드는 </a:t>
                </a:r>
                <a:r>
                  <a:rPr lang="en-US" altLang="ko-KR" dirty="0" err="1"/>
                  <a:t>Drell</a:t>
                </a:r>
                <a:r>
                  <a:rPr lang="en-US" altLang="ko-KR" dirty="0"/>
                  <a:t>-Yan </a:t>
                </a:r>
                <a:r>
                  <a:rPr lang="ko-KR" altLang="en-US" dirty="0"/>
                  <a:t>과정</a:t>
                </a:r>
                <a:endParaRPr lang="en-US" altLang="ko-KR" dirty="0"/>
              </a:p>
              <a:p>
                <a:endParaRPr lang="en-US" altLang="ko-KR" dirty="0"/>
              </a:p>
              <a:p>
                <a:r>
                  <a:rPr lang="ko-KR" altLang="en-US" dirty="0"/>
                  <a:t>신호사건 </a:t>
                </a:r>
                <a:r>
                  <a:rPr lang="en-US" altLang="ko-KR" dirty="0"/>
                  <a:t>(Signal)</a:t>
                </a:r>
              </a:p>
              <a:p>
                <a:pPr lvl="1"/>
                <a:r>
                  <a:rPr lang="ko-KR" altLang="en-US" dirty="0"/>
                  <a:t>특정 질량을 지닌 입자</a:t>
                </a:r>
                <a:endParaRPr lang="en-US" altLang="ko-KR" dirty="0"/>
              </a:p>
              <a:p>
                <a:pPr lvl="1"/>
                <a:endParaRPr lang="en-US" altLang="ko-KR" dirty="0"/>
              </a:p>
              <a:p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marL="294894" lvl="1" indent="0">
                  <a:buNone/>
                </a:pPr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/>
              </a:p>
              <a:p>
                <a:endParaRPr lang="ko-KR" altLang="en-US" dirty="0"/>
              </a:p>
            </p:txBody>
          </p:sp>
        </mc:Choice>
        <mc:Fallback xmlns="">
          <p:sp>
            <p:nvSpPr>
              <p:cNvPr id="6" name="내용 개체 틀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81330"/>
                <a:ext cx="4709886" cy="4525963"/>
              </a:xfrm>
              <a:blipFill>
                <a:blip r:embed="rId2"/>
                <a:stretch>
                  <a:fillRect t="-1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b </a:t>
            </a:r>
            <a:r>
              <a:rPr lang="ko-KR" altLang="en-US" dirty="0" err="1"/>
              <a:t>쿼크</a:t>
            </a:r>
            <a:r>
              <a:rPr lang="ko-KR" altLang="en-US" dirty="0"/>
              <a:t> 발견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688" y="510878"/>
            <a:ext cx="3686584" cy="544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86E1E85-C0CD-35B5-D495-1B380FF02751}"/>
              </a:ext>
            </a:extLst>
          </p:cNvPr>
          <p:cNvCxnSpPr/>
          <p:nvPr/>
        </p:nvCxnSpPr>
        <p:spPr>
          <a:xfrm>
            <a:off x="5706392" y="1426276"/>
            <a:ext cx="2365829" cy="376016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43445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BFA7DE06-6DB6-4552-A92B-741B2797ACC0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altLang="ko-KR" dirty="0"/>
                  <a:t>b </a:t>
                </a:r>
                <a:r>
                  <a:rPr lang="ko-KR" altLang="en-US" dirty="0"/>
                  <a:t>쿼크 발견 이후 </a:t>
                </a:r>
                <a:r>
                  <a:rPr lang="en-US" altLang="ko-KR" dirty="0"/>
                  <a:t>20</a:t>
                </a:r>
                <a:r>
                  <a:rPr lang="ko-KR" altLang="en-US" dirty="0"/>
                  <a:t>년간 </a:t>
                </a:r>
                <a:r>
                  <a:rPr lang="en-US" altLang="ko-KR" dirty="0"/>
                  <a:t>t</a:t>
                </a:r>
                <a:r>
                  <a:rPr lang="ko-KR" altLang="en-US" dirty="0"/>
                  <a:t> 쿼크 찾고자 함</a:t>
                </a:r>
                <a:endParaRPr lang="en-US" altLang="ko-KR" dirty="0"/>
              </a:p>
              <a:p>
                <a:r>
                  <a:rPr lang="ko-KR" altLang="en-US" dirty="0"/>
                  <a:t>양자 고리 효과로 탑 쿼크 질량 유추</a:t>
                </a:r>
                <a:endParaRPr lang="en-US" altLang="ko-KR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altLang="ko-KR" dirty="0"/>
                  <a:t> </a:t>
                </a:r>
                <a:r>
                  <a:rPr lang="ko-KR" altLang="en-US" dirty="0"/>
                  <a:t>붕괴 확률에 미세하게 영향</a:t>
                </a:r>
                <a:endParaRPr lang="en-US" altLang="ko-KR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BFA7DE06-6DB6-4552-A92B-741B2797AC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t="-2022" r="-1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C85C11-E35C-4302-9D6E-A05D868F8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8F39E-9C37-485F-AC97-16BB4BDF9F4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896FD5-299C-4CCA-82B7-5D3C00A15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1995 Discovery of the top quark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C55C7F6-E947-49B0-AADD-D1E60877FC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9" descr="Diagram&#10;&#10;Description automatically generated">
            <a:extLst>
              <a:ext uri="{FF2B5EF4-FFF2-40B4-BE49-F238E27FC236}">
                <a16:creationId xmlns:a16="http://schemas.microsoft.com/office/drawing/2014/main" id="{CD8AEBB9-A1DE-49D7-909F-7ED18573995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39" y="4121201"/>
            <a:ext cx="3801896" cy="2114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8392949-F088-416B-A10D-F563733E7A7A}"/>
                  </a:ext>
                </a:extLst>
              </p:cNvPr>
              <p:cNvSpPr txBox="1"/>
              <p:nvPr/>
            </p:nvSpPr>
            <p:spPr>
              <a:xfrm>
                <a:off x="4510261" y="5542531"/>
                <a:ext cx="45027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Sans Unicode"/>
                    <a:ea typeface="+mn-ea"/>
                    <a:cs typeface="+mn-cs"/>
                  </a:rPr>
                  <a:t>Prediction in 1995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m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Sans Unicode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178±20 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GeV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Sans Unicode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8392949-F088-416B-A10D-F563733E7A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0261" y="5542531"/>
                <a:ext cx="4502771" cy="369332"/>
              </a:xfrm>
              <a:prstGeom prst="rect">
                <a:avLst/>
              </a:prstGeom>
              <a:blipFill>
                <a:blip r:embed="rId4"/>
                <a:stretch>
                  <a:fillRect l="-1218" t="-655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그룹 5">
            <a:extLst>
              <a:ext uri="{FF2B5EF4-FFF2-40B4-BE49-F238E27FC236}">
                <a16:creationId xmlns:a16="http://schemas.microsoft.com/office/drawing/2014/main" id="{F6146909-2F86-4897-9E4F-AA157CFA6937}"/>
              </a:ext>
            </a:extLst>
          </p:cNvPr>
          <p:cNvGrpSpPr/>
          <p:nvPr/>
        </p:nvGrpSpPr>
        <p:grpSpPr>
          <a:xfrm>
            <a:off x="4759288" y="1514982"/>
            <a:ext cx="3816424" cy="3811562"/>
            <a:chOff x="1907704" y="548680"/>
            <a:chExt cx="5112568" cy="4680520"/>
          </a:xfrm>
        </p:grpSpPr>
        <p:sp>
          <p:nvSpPr>
            <p:cNvPr id="17" name="모서리가 둥근 직사각형 4">
              <a:extLst>
                <a:ext uri="{FF2B5EF4-FFF2-40B4-BE49-F238E27FC236}">
                  <a16:creationId xmlns:a16="http://schemas.microsoft.com/office/drawing/2014/main" id="{CFAC04A8-86B9-4386-A9AE-4DDC33A1D49F}"/>
                </a:ext>
              </a:extLst>
            </p:cNvPr>
            <p:cNvSpPr/>
            <p:nvPr/>
          </p:nvSpPr>
          <p:spPr>
            <a:xfrm>
              <a:off x="1907704" y="548680"/>
              <a:ext cx="5112568" cy="4680520"/>
            </a:xfrm>
            <a:prstGeom prst="roundRect">
              <a:avLst>
                <a:gd name="adj" fmla="val 4872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맑은 고딕" panose="020B0503020000020004" pitchFamily="50" charset="-127"/>
                <a:cs typeface="+mn-cs"/>
              </a:endParaRPr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F7329C27-406E-4FD5-AAB7-67283C29CD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620688"/>
              <a:ext cx="4791585" cy="4462687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243789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CFEC368-1D7A-4F81-ABF6-AE0E36BAF64C}" type="slidenum">
              <a:rPr lang="en-US">
                <a:solidFill>
                  <a:prstClr val="black"/>
                </a:solidFill>
                <a:latin typeface="Lucida Sans Unicode"/>
              </a:rPr>
              <a:pPr defTabSz="685800"/>
              <a:t>59</a:t>
            </a:fld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2012</a:t>
            </a:r>
            <a:r>
              <a:rPr lang="ko-KR" altLang="en-US" dirty="0"/>
              <a:t>년 </a:t>
            </a:r>
            <a:r>
              <a:rPr lang="en-US" altLang="ko-KR" dirty="0"/>
              <a:t>LHC </a:t>
            </a:r>
            <a:r>
              <a:rPr lang="ko-KR" altLang="en-US" dirty="0"/>
              <a:t>실험 관련 기사</a:t>
            </a:r>
          </a:p>
        </p:txBody>
      </p:sp>
      <p:pic>
        <p:nvPicPr>
          <p:cNvPr id="1027" name="_x180710224" descr="EMB00000cd041d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3" y="2132856"/>
            <a:ext cx="1927303" cy="24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_x178672264" descr="EMB00000cd041d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67"/>
          <a:stretch>
            <a:fillRect/>
          </a:stretch>
        </p:blipFill>
        <p:spPr bwMode="auto">
          <a:xfrm>
            <a:off x="3545886" y="2078850"/>
            <a:ext cx="2052228" cy="2502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_x43861752" descr="EMB00000cd041d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139" y="2132856"/>
            <a:ext cx="1909223" cy="24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845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3331DA9B-7F42-48EC-BE72-E356058C68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2" t="970" r="672" b="1464"/>
          <a:stretch/>
        </p:blipFill>
        <p:spPr bwMode="auto">
          <a:xfrm>
            <a:off x="-85986" y="459137"/>
            <a:ext cx="9051397" cy="593972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Related image">
            <a:extLst>
              <a:ext uri="{FF2B5EF4-FFF2-40B4-BE49-F238E27FC236}">
                <a16:creationId xmlns:a16="http://schemas.microsoft.com/office/drawing/2014/main" id="{F9D4170A-6314-0A19-431B-558EBCBF2D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040504"/>
              </a:clrFrom>
              <a:clrTo>
                <a:srgbClr val="04050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059" b="4467"/>
          <a:stretch/>
        </p:blipFill>
        <p:spPr bwMode="auto">
          <a:xfrm>
            <a:off x="6802516" y="1790055"/>
            <a:ext cx="2252189" cy="1797803"/>
          </a:xfrm>
          <a:prstGeom prst="roundRect">
            <a:avLst>
              <a:gd name="adj" fmla="val 0"/>
            </a:avLst>
          </a:prstGeom>
          <a:noFill/>
          <a:ln w="50800" cap="sq" cmpd="dbl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054">
            <a:extLst>
              <a:ext uri="{FF2B5EF4-FFF2-40B4-BE49-F238E27FC236}">
                <a16:creationId xmlns:a16="http://schemas.microsoft.com/office/drawing/2014/main" id="{C01FFE2B-17BD-8272-510D-A869A0FCD720}"/>
              </a:ext>
            </a:extLst>
          </p:cNvPr>
          <p:cNvSpPr txBox="1">
            <a:spLocks/>
          </p:cNvSpPr>
          <p:nvPr/>
        </p:nvSpPr>
        <p:spPr>
          <a:xfrm>
            <a:off x="6363928" y="5447654"/>
            <a:ext cx="2780072" cy="113137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/>
              <a:t>우리가 이해하는 물질적 세계는 우주의 극히 작은 부분</a:t>
            </a:r>
            <a:endParaRPr lang="en-US" altLang="ko-KR" dirty="0"/>
          </a:p>
          <a:p>
            <a:r>
              <a:rPr lang="ko-KR" altLang="en-US" dirty="0">
                <a:solidFill>
                  <a:srgbClr val="FFFF00"/>
                </a:solidFill>
              </a:rPr>
              <a:t>암흑 물질은 무엇일까</a:t>
            </a:r>
            <a:r>
              <a:rPr lang="en-US" altLang="ko-KR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38156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가속기 원리 </a:t>
            </a:r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현미경으로서의 가속기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 l="14516"/>
          <a:stretch>
            <a:fillRect/>
          </a:stretch>
        </p:blipFill>
        <p:spPr bwMode="auto">
          <a:xfrm>
            <a:off x="1979712" y="2543802"/>
            <a:ext cx="1677689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427271" y="2566595"/>
            <a:ext cx="3603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/>
              <a:t>하이젠베르크 불확정성 원리</a:t>
            </a:r>
          </a:p>
        </p:txBody>
      </p:sp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5641890" y="3136173"/>
          <a:ext cx="1314450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58720" imgH="419040" progId="Equation.DSMT4">
                  <p:embed/>
                </p:oleObj>
              </mc:Choice>
              <mc:Fallback>
                <p:oleObj name="Equation" r:id="rId4" imgW="558720" imgH="419040" progId="Equation.DSMT4">
                  <p:embed/>
                  <p:pic>
                    <p:nvPicPr>
                      <p:cNvPr id="205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1890" y="3136173"/>
                        <a:ext cx="1314450" cy="987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5627376" y="3121659"/>
          <a:ext cx="1314450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58720" imgH="419040" progId="Equation.DSMT4">
                  <p:embed/>
                </p:oleObj>
              </mc:Choice>
              <mc:Fallback>
                <p:oleObj name="Equation" r:id="rId6" imgW="558720" imgH="419040" progId="Equation.DSMT4">
                  <p:embed/>
                  <p:pic>
                    <p:nvPicPr>
                      <p:cNvPr id="205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7376" y="3121659"/>
                        <a:ext cx="1314450" cy="987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198616" y="4193229"/>
            <a:ext cx="1412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구분 가능한</a:t>
            </a:r>
            <a:endParaRPr lang="en-US" altLang="ko-KR" dirty="0"/>
          </a:p>
          <a:p>
            <a:r>
              <a:rPr lang="ko-KR" altLang="en-US" dirty="0"/>
              <a:t>크기</a:t>
            </a:r>
          </a:p>
        </p:txBody>
      </p:sp>
      <p:sp>
        <p:nvSpPr>
          <p:cNvPr id="13" name="굽은 화살표 12"/>
          <p:cNvSpPr/>
          <p:nvPr/>
        </p:nvSpPr>
        <p:spPr>
          <a:xfrm>
            <a:off x="4984434" y="3478849"/>
            <a:ext cx="571504" cy="642942"/>
          </a:xfrm>
          <a:prstGeom prst="ben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" name="왼쪽 화살표 15"/>
          <p:cNvSpPr/>
          <p:nvPr/>
        </p:nvSpPr>
        <p:spPr>
          <a:xfrm>
            <a:off x="6984698" y="3836039"/>
            <a:ext cx="500066" cy="214314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7607733" y="375245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/>
              <a:t>운동량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1963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가속기 원리 </a:t>
            </a:r>
            <a:r>
              <a:rPr lang="en-US" altLang="ko-KR" dirty="0"/>
              <a:t>2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r>
              <a:rPr lang="ko-KR" altLang="en-US" dirty="0"/>
              <a:t>입자 </a:t>
            </a:r>
            <a:r>
              <a:rPr lang="en-US" altLang="ko-KR" dirty="0"/>
              <a:t>– </a:t>
            </a:r>
            <a:r>
              <a:rPr lang="ko-KR" altLang="en-US" dirty="0" err="1"/>
              <a:t>반입자</a:t>
            </a:r>
            <a:r>
              <a:rPr lang="ko-KR" altLang="en-US" dirty="0"/>
              <a:t> 상쇄</a:t>
            </a: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무거운 입자를 만드는 가속기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79025" y="1844824"/>
            <a:ext cx="1255787" cy="1568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322099" y="1837471"/>
            <a:ext cx="21435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/>
              <a:t>아인슈타인</a:t>
            </a:r>
            <a:endParaRPr lang="en-US" altLang="ko-KR" sz="2000" dirty="0"/>
          </a:p>
          <a:p>
            <a:r>
              <a:rPr lang="ko-KR" altLang="en-US" sz="2000" dirty="0"/>
              <a:t>특수 상대성 원리</a:t>
            </a:r>
          </a:p>
        </p:txBody>
      </p:sp>
      <p:graphicFrame>
        <p:nvGraphicFramePr>
          <p:cNvPr id="6" name="개체 5"/>
          <p:cNvGraphicFramePr>
            <a:graphicFrameLocks noChangeAspect="1"/>
          </p:cNvGraphicFramePr>
          <p:nvPr/>
        </p:nvGraphicFramePr>
        <p:xfrm>
          <a:off x="5354582" y="2852936"/>
          <a:ext cx="1254306" cy="477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33160" imgH="203040" progId="Equation.DSMT4">
                  <p:embed/>
                </p:oleObj>
              </mc:Choice>
              <mc:Fallback>
                <p:oleObj name="Equation" r:id="rId4" imgW="533160" imgH="203040" progId="Equation.DSMT4">
                  <p:embed/>
                  <p:pic>
                    <p:nvPicPr>
                      <p:cNvPr id="6" name="개체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4582" y="2852936"/>
                        <a:ext cx="1254306" cy="47783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그룹 13"/>
          <p:cNvGrpSpPr/>
          <p:nvPr/>
        </p:nvGrpSpPr>
        <p:grpSpPr>
          <a:xfrm>
            <a:off x="1678762" y="4263699"/>
            <a:ext cx="571503" cy="571503"/>
            <a:chOff x="1857357" y="4508501"/>
            <a:chExt cx="571503" cy="571503"/>
          </a:xfrm>
        </p:grpSpPr>
        <p:pic>
          <p:nvPicPr>
            <p:cNvPr id="8" name="그림 7" descr="redball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57357" y="4508501"/>
              <a:ext cx="571503" cy="57150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955444" y="4572008"/>
              <a:ext cx="336952" cy="369332"/>
            </a:xfrm>
            <a:prstGeom prst="rect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altLang="ko-KR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q</a:t>
              </a:r>
              <a:endParaRPr lang="ko-KR" alt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6536545" y="4263698"/>
            <a:ext cx="571504" cy="571504"/>
            <a:chOff x="2857488" y="4508500"/>
            <a:chExt cx="571504" cy="571504"/>
          </a:xfrm>
        </p:grpSpPr>
        <p:pic>
          <p:nvPicPr>
            <p:cNvPr id="10" name="그림 9" descr="blueball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57488" y="4508500"/>
              <a:ext cx="571504" cy="57150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955576" y="4631304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</a:rPr>
                <a:t>q</a:t>
              </a:r>
              <a:endParaRPr lang="ko-KR" altLang="en-US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endParaRPr>
            </a:p>
          </p:txBody>
        </p:sp>
        <p:cxnSp>
          <p:nvCxnSpPr>
            <p:cNvPr id="13" name="직선 연결선 12"/>
            <p:cNvCxnSpPr/>
            <p:nvPr/>
          </p:nvCxnSpPr>
          <p:spPr>
            <a:xfrm>
              <a:off x="3058923" y="4687538"/>
              <a:ext cx="142876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폭발 1 15"/>
          <p:cNvSpPr/>
          <p:nvPr/>
        </p:nvSpPr>
        <p:spPr>
          <a:xfrm>
            <a:off x="3214678" y="3692194"/>
            <a:ext cx="2357454" cy="1714512"/>
          </a:xfrm>
          <a:prstGeom prst="irregularSeal1">
            <a:avLst/>
          </a:prstGeom>
          <a:ln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에너지</a:t>
            </a:r>
          </a:p>
        </p:txBody>
      </p:sp>
      <p:pic>
        <p:nvPicPr>
          <p:cNvPr id="17" name="그림 16" descr="blackbal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3273" y="3620756"/>
            <a:ext cx="1928826" cy="1928826"/>
          </a:xfrm>
          <a:prstGeom prst="rect">
            <a:avLst/>
          </a:prstGeom>
        </p:spPr>
      </p:pic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9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80204E-6 L 0.26563 3.80204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80204E-6 L -0.26563 3.80204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68DC5EA-66B8-408F-9FBA-40763F7F4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 of the background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5C5D0DAB-EA19-45B8-B0F0-1C9FC5797B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Shown for one of the validation regions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=8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5C5D0DAB-EA19-45B8-B0F0-1C9FC5797B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13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46DD9A-F57B-4174-88F8-643A5247D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C4462-C002-4ADF-9CA6-764EBEB308C6}" type="slidenum">
              <a:rPr lang="en-US" smtClean="0"/>
              <a:t>62</a:t>
            </a:fld>
            <a:endParaRPr lang="en-US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5CA2769A-2679-26A1-4C23-2B3FC12DE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536" y="2246695"/>
            <a:ext cx="3865562" cy="368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1D5690-2E18-5A59-C026-DC3A496F981A}"/>
              </a:ext>
            </a:extLst>
          </p:cNvPr>
          <p:cNvSpPr txBox="1"/>
          <p:nvPr/>
        </p:nvSpPr>
        <p:spPr>
          <a:xfrm>
            <a:off x="27388" y="3215440"/>
            <a:ext cx="227177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Shape and normalization</a:t>
            </a:r>
          </a:p>
          <a:p>
            <a:r>
              <a:rPr lang="en-US" sz="1350" dirty="0"/>
              <a:t>uncertainty derived</a:t>
            </a:r>
          </a:p>
          <a:p>
            <a:r>
              <a:rPr lang="en-US" sz="1350" dirty="0"/>
              <a:t>from VR</a:t>
            </a:r>
          </a:p>
        </p:txBody>
      </p:sp>
    </p:spTree>
    <p:extLst>
      <p:ext uri="{BB962C8B-B14F-4D97-AF65-F5344CB8AC3E}">
        <p14:creationId xmlns:p14="http://schemas.microsoft.com/office/powerpoint/2010/main" val="2900794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09813-8C30-C1BD-31C0-FC1284DBB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F7F011-8C41-37D6-4CB7-15CB4FCBD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248C39BD-E4D0-5B87-4E16-6DD16E0005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" y="51419"/>
            <a:ext cx="9004566" cy="676008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F2160B-D4E5-C3DA-1000-01B4020886AD}"/>
              </a:ext>
            </a:extLst>
          </p:cNvPr>
          <p:cNvSpPr txBox="1"/>
          <p:nvPr/>
        </p:nvSpPr>
        <p:spPr>
          <a:xfrm>
            <a:off x="5616222" y="1417638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미개척 </a:t>
            </a:r>
            <a:endParaRPr lang="en-US" altLang="ko-KR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r>
              <a:rPr lang="ko-KR" altLang="en-US" dirty="0">
                <a:latin typeface="HY목각파임B" panose="02030600000101010101" pitchFamily="18" charset="-127"/>
                <a:ea typeface="HY목각파임B" panose="02030600000101010101" pitchFamily="18" charset="-127"/>
              </a:rPr>
              <a:t>세계</a:t>
            </a:r>
            <a:endParaRPr lang="en-US" dirty="0"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C4F963-3B6A-4EA4-86B8-C68632ABFE8C}"/>
              </a:ext>
            </a:extLst>
          </p:cNvPr>
          <p:cNvSpPr txBox="1"/>
          <p:nvPr/>
        </p:nvSpPr>
        <p:spPr>
          <a:xfrm>
            <a:off x="554064" y="5986221"/>
            <a:ext cx="2340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HancomEQN" panose="02000000000000000000" pitchFamily="2" charset="-127"/>
                <a:ea typeface="HancomEQN" panose="02000000000000000000" pitchFamily="2" charset="-127"/>
              </a:rPr>
              <a:t>J. Butterworth</a:t>
            </a:r>
            <a:endParaRPr lang="en-US" sz="1400" dirty="0">
              <a:solidFill>
                <a:schemeClr val="bg1"/>
              </a:solidFill>
              <a:latin typeface="HancomEQN" panose="02000000000000000000" pitchFamily="2" charset="-127"/>
              <a:ea typeface="HancomEQN" panose="020000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981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FEC368-1D7A-4F81-ABF6-AE0E36BAF6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LHC</a:t>
            </a:r>
            <a:endParaRPr lang="ko-KR" alt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71193"/>
            <a:ext cx="5442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고딕 Std B" pitchFamily="34" charset="-127"/>
                <a:ea typeface="Adobe 고딕 Std B" pitchFamily="34" charset="-127"/>
                <a:cs typeface="+mn-cs"/>
              </a:rPr>
              <a:t>CERN 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고딕 Std B" pitchFamily="34" charset="-127"/>
                <a:ea typeface="Adobe 고딕 Std B" pitchFamily="34" charset="-127"/>
                <a:cs typeface="+mn-cs"/>
              </a:rPr>
              <a:t>연구소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고딕 Std B" pitchFamily="34" charset="-127"/>
                <a:ea typeface="Adobe 고딕 Std B" pitchFamily="34" charset="-127"/>
                <a:cs typeface="+mn-cs"/>
              </a:rPr>
              <a:t>, LHC 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고딕 Std B" pitchFamily="34" charset="-127"/>
                <a:ea typeface="Adobe 고딕 Std B" pitchFamily="34" charset="-127"/>
                <a:cs typeface="+mn-cs"/>
              </a:rPr>
              <a:t>가속기 및 실험</a:t>
            </a:r>
          </a:p>
        </p:txBody>
      </p:sp>
      <p:sp>
        <p:nvSpPr>
          <p:cNvPr id="6" name="타원 5"/>
          <p:cNvSpPr/>
          <p:nvPr/>
        </p:nvSpPr>
        <p:spPr>
          <a:xfrm>
            <a:off x="963023" y="3517634"/>
            <a:ext cx="554462" cy="36004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51213" y="5681037"/>
            <a:ext cx="4092787" cy="116955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317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맑은 고딕" panose="020B0503020000020004" pitchFamily="50" charset="-127"/>
                <a:cs typeface="+mn-cs"/>
              </a:rPr>
              <a:t>CERN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맑은 고딕" panose="020B0503020000020004" pitchFamily="50" charset="-127"/>
                <a:cs typeface="+mn-cs"/>
              </a:rPr>
              <a:t>연구소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맑은 고딕" panose="020B0503020000020004" pitchFamily="50" charset="-127"/>
              <a:cs typeface="+mn-cs"/>
            </a:endParaRPr>
          </a:p>
          <a:p>
            <a:pPr marL="317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맑은 고딕" panose="020B0503020000020004" pitchFamily="50" charset="-127"/>
                <a:cs typeface="+mn-cs"/>
              </a:rPr>
              <a:t>1954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맑은 고딕" panose="020B0503020000020004" pitchFamily="50" charset="-127"/>
                <a:cs typeface="+mn-cs"/>
              </a:rPr>
              <a:t>년 설립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맑은 고딕" panose="020B0503020000020004" pitchFamily="50" charset="-127"/>
                <a:cs typeface="+mn-cs"/>
              </a:rPr>
              <a:t>유럽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맑은 고딕" panose="020B0503020000020004" pitchFamily="50" charset="-127"/>
                <a:cs typeface="+mn-cs"/>
              </a:rPr>
              <a:t>20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맑은 고딕" panose="020B0503020000020004" pitchFamily="50" charset="-127"/>
                <a:cs typeface="+mn-cs"/>
              </a:rPr>
              <a:t>개의 회원국 참가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맑은 고딕" panose="020B0503020000020004" pitchFamily="50" charset="-127"/>
              <a:cs typeface="+mn-cs"/>
            </a:endParaRPr>
          </a:p>
          <a:p>
            <a:pPr marL="317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맑은 고딕" panose="020B0503020000020004" pitchFamily="50" charset="-127"/>
                <a:cs typeface="+mn-cs"/>
              </a:rPr>
              <a:t>핵 및 입자 물리 관련 순수 과학 연구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맑은 고딕" panose="020B0503020000020004" pitchFamily="50" charset="-127"/>
              <a:cs typeface="+mn-cs"/>
            </a:endParaRPr>
          </a:p>
          <a:p>
            <a:pPr marL="317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맑은 고딕" panose="020B0503020000020004" pitchFamily="50" charset="-127"/>
                <a:cs typeface="+mn-cs"/>
              </a:rPr>
              <a:t>연간 약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맑은 고딕" panose="020B0503020000020004" pitchFamily="50" charset="-127"/>
                <a:cs typeface="+mn-cs"/>
              </a:rPr>
              <a:t>1.3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맑은 고딕" panose="020B0503020000020004" pitchFamily="50" charset="-127"/>
                <a:cs typeface="+mn-cs"/>
              </a:rPr>
              <a:t>조원 독립 예산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맑은 고딕" panose="020B0503020000020004" pitchFamily="50" charset="-127"/>
                <a:cs typeface="+mn-cs"/>
              </a:rPr>
              <a:t>스페인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맑은 고딕" panose="020B0503020000020004" pitchFamily="50" charset="-127"/>
                <a:cs typeface="+mn-cs"/>
              </a:rPr>
              <a:t> 1200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맑은 고딕" panose="020B0503020000020004" pitchFamily="50" charset="-127"/>
                <a:cs typeface="+mn-cs"/>
              </a:rPr>
              <a:t>억 분담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맑은 고딕" panose="020B0503020000020004" pitchFamily="50" charset="-127"/>
                <a:cs typeface="+mn-cs"/>
              </a:rPr>
              <a:t>)</a:t>
            </a:r>
          </a:p>
          <a:p>
            <a:pPr marL="317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맑은 고딕" panose="020B0503020000020004" pitchFamily="50" charset="-127"/>
                <a:cs typeface="+mn-cs"/>
              </a:rPr>
              <a:t>다수 특허 보유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맑은 고딕" panose="020B0503020000020004" pitchFamily="50" charset="-127"/>
                <a:cs typeface="+mn-cs"/>
              </a:rPr>
              <a:t>– World Wide Web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맑은 고딕" panose="020B0503020000020004" pitchFamily="50" charset="-127"/>
                <a:cs typeface="+mn-cs"/>
              </a:rPr>
              <a:t>의 발상지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35699" y="3674978"/>
            <a:ext cx="3729675" cy="73866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317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맑은 고딕" panose="020B0503020000020004" pitchFamily="50" charset="-127"/>
                <a:cs typeface="+mn-cs"/>
              </a:rPr>
              <a:t>LHC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맑은 고딕" panose="020B0503020000020004" pitchFamily="50" charset="-127"/>
                <a:cs typeface="+mn-cs"/>
              </a:rPr>
              <a:t>가속기 및 실험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맑은 고딕" panose="020B0503020000020004" pitchFamily="50" charset="-127"/>
              <a:cs typeface="+mn-cs"/>
            </a:endParaRPr>
          </a:p>
          <a:p>
            <a:pPr marL="317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맑은 고딕" panose="020B0503020000020004" pitchFamily="50" charset="-127"/>
                <a:cs typeface="+mn-cs"/>
              </a:rPr>
              <a:t>지하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맑은 고딕" panose="020B0503020000020004" pitchFamily="50" charset="-127"/>
                <a:cs typeface="+mn-cs"/>
              </a:rPr>
              <a:t>100m, 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맑은 고딕" panose="020B0503020000020004" pitchFamily="50" charset="-127"/>
                <a:cs typeface="+mn-cs"/>
              </a:rPr>
              <a:t>둘레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맑은 고딕" panose="020B0503020000020004" pitchFamily="50" charset="-127"/>
                <a:cs typeface="+mn-cs"/>
              </a:rPr>
              <a:t>27km</a:t>
            </a:r>
          </a:p>
          <a:p>
            <a:pPr marL="317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맑은 고딕" panose="020B0503020000020004" pitchFamily="50" charset="-127"/>
                <a:cs typeface="+mn-cs"/>
              </a:rPr>
              <a:t>ATLAS, CMS, ALICE, </a:t>
            </a:r>
            <a:r>
              <a:rPr kumimoji="0" lang="en-US" altLang="ko-K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맑은 고딕" panose="020B0503020000020004" pitchFamily="50" charset="-127"/>
                <a:cs typeface="+mn-cs"/>
              </a:rPr>
              <a:t>LHCb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맑은 고딕" panose="020B0503020000020004" pitchFamily="50" charset="-127"/>
                <a:cs typeface="+mn-cs"/>
              </a:rPr>
              <a:t>, TOTEM, </a:t>
            </a:r>
            <a:r>
              <a:rPr kumimoji="0" lang="en-US" altLang="ko-K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맑은 고딕" panose="020B0503020000020004" pitchFamily="50" charset="-127"/>
                <a:cs typeface="+mn-cs"/>
              </a:rPr>
              <a:t>LHCf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451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4346" y="-601736"/>
            <a:ext cx="9644098" cy="7788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D7A59-36E2-48B9-B146-C1E59501F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Large </a:t>
            </a:r>
            <a:r>
              <a:rPr lang="en-US" altLang="ko-KR" dirty="0" err="1"/>
              <a:t>Hadron</a:t>
            </a:r>
            <a:r>
              <a:rPr lang="en-US" altLang="ko-KR" dirty="0"/>
              <a:t> Collider</a:t>
            </a:r>
            <a:br>
              <a:rPr lang="en-US" altLang="ko-KR" dirty="0"/>
            </a:br>
            <a:r>
              <a:rPr lang="ko-KR" altLang="en-US" dirty="0"/>
              <a:t>거대 </a:t>
            </a:r>
            <a:r>
              <a:rPr lang="ko-KR" altLang="en-US" dirty="0" err="1"/>
              <a:t>강입자</a:t>
            </a:r>
            <a:r>
              <a:rPr lang="ko-KR" altLang="en-US" dirty="0"/>
              <a:t> 가속기</a:t>
            </a:r>
          </a:p>
        </p:txBody>
      </p:sp>
      <p:sp>
        <p:nvSpPr>
          <p:cNvPr id="9" name="위쪽/아래쪽 화살표 8"/>
          <p:cNvSpPr/>
          <p:nvPr/>
        </p:nvSpPr>
        <p:spPr>
          <a:xfrm>
            <a:off x="1071538" y="3714752"/>
            <a:ext cx="214314" cy="1571636"/>
          </a:xfrm>
          <a:prstGeom prst="up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282" y="4357694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맑은 고딕" panose="020B0503020000020004" pitchFamily="50" charset="-127"/>
                <a:cs typeface="+mn-cs"/>
              </a:rPr>
              <a:t>100m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위로 구부러진 화살표 10"/>
          <p:cNvSpPr/>
          <p:nvPr/>
        </p:nvSpPr>
        <p:spPr>
          <a:xfrm>
            <a:off x="1535885" y="5572140"/>
            <a:ext cx="6072230" cy="571504"/>
          </a:xfrm>
          <a:prstGeom prst="curvedUp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22197" y="6215082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맑은 고딕" panose="020B0503020000020004" pitchFamily="50" charset="-127"/>
                <a:cs typeface="+mn-cs"/>
              </a:rPr>
              <a:t>27 km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3967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광장">
  <a:themeElements>
    <a:clrScheme name="광장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광장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3.xml><?xml version="1.0" encoding="utf-8"?>
<a:theme xmlns:a="http://schemas.openxmlformats.org/drawingml/2006/main" name="2_광장">
  <a:themeElements>
    <a:clrScheme name="광장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광장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5.xml><?xml version="1.0" encoding="utf-8"?>
<a:theme xmlns:a="http://schemas.openxmlformats.org/drawingml/2006/main" name="3_광장">
  <a:themeElements>
    <a:clrScheme name="광장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광장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3815</TotalTime>
  <Words>1659</Words>
  <Application>Microsoft Office PowerPoint</Application>
  <PresentationFormat>On-screen Show (4:3)</PresentationFormat>
  <Paragraphs>484</Paragraphs>
  <Slides>62</Slides>
  <Notes>7</Notes>
  <HiddenSlides>0</HiddenSlides>
  <MMClips>1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84" baseType="lpstr">
      <vt:lpstr>Adobe 고딕 Std B</vt:lpstr>
      <vt:lpstr>HancomEQN</vt:lpstr>
      <vt:lpstr>HY목각파임B</vt:lpstr>
      <vt:lpstr>Lucida Grande</vt:lpstr>
      <vt:lpstr>맑은 고딕</vt:lpstr>
      <vt:lpstr>Arial</vt:lpstr>
      <vt:lpstr>Calibri</vt:lpstr>
      <vt:lpstr>Calibri Light</vt:lpstr>
      <vt:lpstr>Cambria Math</vt:lpstr>
      <vt:lpstr>Lucida Sans Unicode</vt:lpstr>
      <vt:lpstr>Symbol</vt:lpstr>
      <vt:lpstr>Tahoma</vt:lpstr>
      <vt:lpstr>Verdana</vt:lpstr>
      <vt:lpstr>Wingdings 2</vt:lpstr>
      <vt:lpstr>Wingdings 3</vt:lpstr>
      <vt:lpstr>1_광장</vt:lpstr>
      <vt:lpstr>Celestial</vt:lpstr>
      <vt:lpstr>2_광장</vt:lpstr>
      <vt:lpstr>1_Celestial</vt:lpstr>
      <vt:lpstr>3_광장</vt:lpstr>
      <vt:lpstr>CorelPhotoPaint.Image.6</vt:lpstr>
      <vt:lpstr>Equation</vt:lpstr>
      <vt:lpstr>Deep Learning in  Particle Physics</vt:lpstr>
      <vt:lpstr>순서</vt:lpstr>
      <vt:lpstr>입자 물리학</vt:lpstr>
      <vt:lpstr>Standard Model (표준 모형)</vt:lpstr>
      <vt:lpstr>실험값 / 표준모형 예측 비교</vt:lpstr>
      <vt:lpstr>PowerPoint Presentation</vt:lpstr>
      <vt:lpstr>PowerPoint Presentation</vt:lpstr>
      <vt:lpstr>LHC</vt:lpstr>
      <vt:lpstr>Large Hadron Collider 거대 강입자 가속기</vt:lpstr>
      <vt:lpstr>거대 과학</vt:lpstr>
      <vt:lpstr>Compact Muon Solenoid 실험 검출기 단면도</vt:lpstr>
      <vt:lpstr>입자 검출기</vt:lpstr>
      <vt:lpstr>입자 검출 Paradigm</vt:lpstr>
      <vt:lpstr>Particle Experiment Data</vt:lpstr>
      <vt:lpstr>LHC Big Data</vt:lpstr>
      <vt:lpstr>From data taking to physics results</vt:lpstr>
      <vt:lpstr>Higgs decaying into two photons</vt:lpstr>
      <vt:lpstr>PowerPoint Presentation</vt:lpstr>
      <vt:lpstr>Tackling Experimental Issues and  Discovering New Particle Phenomena with Deep Learning</vt:lpstr>
      <vt:lpstr>Experimental Issues</vt:lpstr>
      <vt:lpstr>Experimental Issues</vt:lpstr>
      <vt:lpstr>Experimental Issues</vt:lpstr>
      <vt:lpstr>입자 충돌 실험과 머신 러닝</vt:lpstr>
      <vt:lpstr>Machine Learning and Particle Physics</vt:lpstr>
      <vt:lpstr>Object reconstruction</vt:lpstr>
      <vt:lpstr>b-jet tagging: b quark jet reconstruction</vt:lpstr>
      <vt:lpstr>b-jet tagging</vt:lpstr>
      <vt:lpstr>PowerPoint Presentation</vt:lpstr>
      <vt:lpstr>Boosted(high-momentum) top quark jet  tagging </vt:lpstr>
      <vt:lpstr>Graph Neural Networks in Particle Physics</vt:lpstr>
      <vt:lpstr>Higgs to charm-jet decays</vt:lpstr>
      <vt:lpstr>Observation of four top quark production at ATLAS</vt:lpstr>
      <vt:lpstr>Simulating detector features with  Normalizing Flow</vt:lpstr>
      <vt:lpstr>Conditional NF for making simulated data to look like real data</vt:lpstr>
      <vt:lpstr>ABCDnn</vt:lpstr>
      <vt:lpstr>All Hadronic four top quark production</vt:lpstr>
      <vt:lpstr>Summary and Outlook</vt:lpstr>
      <vt:lpstr>Backup</vt:lpstr>
      <vt:lpstr>입자 가속기의 역사</vt:lpstr>
      <vt:lpstr>LHC 가속기</vt:lpstr>
      <vt:lpstr>ANN 을 이용한 입자 현상 발견</vt:lpstr>
      <vt:lpstr>Particlenet</vt:lpstr>
      <vt:lpstr>PowerPoint Presentation</vt:lpstr>
      <vt:lpstr>입자 발견의 역사</vt:lpstr>
      <vt:lpstr>표준 모형</vt:lpstr>
      <vt:lpstr>PowerPoint Presentation</vt:lpstr>
      <vt:lpstr>중력 렌즈</vt:lpstr>
      <vt:lpstr>PowerPoint Presentation</vt:lpstr>
      <vt:lpstr>Higgs to ZZ  </vt:lpstr>
      <vt:lpstr>Higgs decays to 4 leptons</vt:lpstr>
      <vt:lpstr>확률게임</vt:lpstr>
      <vt:lpstr>Experimental Issues</vt:lpstr>
      <vt:lpstr>b 쿼크 발견</vt:lpstr>
      <vt:lpstr>b 쿼크 발견</vt:lpstr>
      <vt:lpstr>b 쿼크 발견</vt:lpstr>
      <vt:lpstr>b 쿼크 발견</vt:lpstr>
      <vt:lpstr>b 쿼크 발견</vt:lpstr>
      <vt:lpstr>1995 Discovery of the top quark</vt:lpstr>
      <vt:lpstr>2012년 LHC 실험 관련 기사</vt:lpstr>
      <vt:lpstr>현미경으로서의 가속기</vt:lpstr>
      <vt:lpstr>무거운 입자를 만드는 가속기</vt:lpstr>
      <vt:lpstr>Validation of the background estimation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 for Particle Physics</dc:title>
  <dc:creator>Choi Suyong</dc:creator>
  <cp:lastModifiedBy>Choi Suyong</cp:lastModifiedBy>
  <cp:revision>35</cp:revision>
  <dcterms:created xsi:type="dcterms:W3CDTF">2023-06-12T01:32:23Z</dcterms:created>
  <dcterms:modified xsi:type="dcterms:W3CDTF">2023-06-29T00:00:56Z</dcterms:modified>
  <cp:contentStatus/>
</cp:coreProperties>
</file>