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3" r:id="rId1"/>
    <p:sldMasterId id="2147483823" r:id="rId2"/>
    <p:sldMasterId id="2147483884" r:id="rId3"/>
  </p:sldMasterIdLst>
  <p:notesMasterIdLst>
    <p:notesMasterId r:id="rId161"/>
  </p:notesMasterIdLst>
  <p:handoutMasterIdLst>
    <p:handoutMasterId r:id="rId162"/>
  </p:handoutMasterIdLst>
  <p:sldIdLst>
    <p:sldId id="257" r:id="rId4"/>
    <p:sldId id="1251" r:id="rId5"/>
    <p:sldId id="1252" r:id="rId6"/>
    <p:sldId id="1253" r:id="rId7"/>
    <p:sldId id="1254" r:id="rId8"/>
    <p:sldId id="1255" r:id="rId9"/>
    <p:sldId id="1256" r:id="rId10"/>
    <p:sldId id="1257" r:id="rId11"/>
    <p:sldId id="1258" r:id="rId12"/>
    <p:sldId id="1259" r:id="rId13"/>
    <p:sldId id="1260" r:id="rId14"/>
    <p:sldId id="1261" r:id="rId15"/>
    <p:sldId id="1224" r:id="rId16"/>
    <p:sldId id="263" r:id="rId17"/>
    <p:sldId id="578" r:id="rId18"/>
    <p:sldId id="500" r:id="rId19"/>
    <p:sldId id="501" r:id="rId20"/>
    <p:sldId id="269" r:id="rId21"/>
    <p:sldId id="703" r:id="rId22"/>
    <p:sldId id="1145" r:id="rId23"/>
    <p:sldId id="582" r:id="rId24"/>
    <p:sldId id="532" r:id="rId25"/>
    <p:sldId id="1187" r:id="rId26"/>
    <p:sldId id="579" r:id="rId27"/>
    <p:sldId id="580" r:id="rId28"/>
    <p:sldId id="709" r:id="rId29"/>
    <p:sldId id="1146" r:id="rId30"/>
    <p:sldId id="1147" r:id="rId31"/>
    <p:sldId id="1149" r:id="rId32"/>
    <p:sldId id="1232" r:id="rId33"/>
    <p:sldId id="1210" r:id="rId34"/>
    <p:sldId id="743" r:id="rId35"/>
    <p:sldId id="1233" r:id="rId36"/>
    <p:sldId id="734" r:id="rId37"/>
    <p:sldId id="1194" r:id="rId38"/>
    <p:sldId id="731" r:id="rId39"/>
    <p:sldId id="1234" r:id="rId40"/>
    <p:sldId id="1235" r:id="rId41"/>
    <p:sldId id="1236" r:id="rId42"/>
    <p:sldId id="1237" r:id="rId43"/>
    <p:sldId id="1238" r:id="rId44"/>
    <p:sldId id="1239" r:id="rId45"/>
    <p:sldId id="1240" r:id="rId46"/>
    <p:sldId id="1241" r:id="rId47"/>
    <p:sldId id="1242" r:id="rId48"/>
    <p:sldId id="1209" r:id="rId49"/>
    <p:sldId id="685" r:id="rId50"/>
    <p:sldId id="683" r:id="rId51"/>
    <p:sldId id="1195" r:id="rId52"/>
    <p:sldId id="738" r:id="rId53"/>
    <p:sldId id="1190" r:id="rId54"/>
    <p:sldId id="737" r:id="rId55"/>
    <p:sldId id="1189" r:id="rId56"/>
    <p:sldId id="1243" r:id="rId57"/>
    <p:sldId id="1208" r:id="rId58"/>
    <p:sldId id="1166" r:id="rId59"/>
    <p:sldId id="1167" r:id="rId60"/>
    <p:sldId id="1197" r:id="rId61"/>
    <p:sldId id="1170" r:id="rId62"/>
    <p:sldId id="1171" r:id="rId63"/>
    <p:sldId id="1164" r:id="rId64"/>
    <p:sldId id="1150" r:id="rId65"/>
    <p:sldId id="1151" r:id="rId66"/>
    <p:sldId id="1200" r:id="rId67"/>
    <p:sldId id="1156" r:id="rId68"/>
    <p:sldId id="728" r:id="rId69"/>
    <p:sldId id="729" r:id="rId70"/>
    <p:sldId id="1155" r:id="rId71"/>
    <p:sldId id="1211" r:id="rId72"/>
    <p:sldId id="1201" r:id="rId73"/>
    <p:sldId id="1212" r:id="rId74"/>
    <p:sldId id="1247" r:id="rId75"/>
    <p:sldId id="722" r:id="rId76"/>
    <p:sldId id="652" r:id="rId77"/>
    <p:sldId id="658" r:id="rId78"/>
    <p:sldId id="583" r:id="rId79"/>
    <p:sldId id="650" r:id="rId80"/>
    <p:sldId id="651" r:id="rId81"/>
    <p:sldId id="653" r:id="rId82"/>
    <p:sldId id="654" r:id="rId83"/>
    <p:sldId id="655" r:id="rId84"/>
    <p:sldId id="656" r:id="rId85"/>
    <p:sldId id="635" r:id="rId86"/>
    <p:sldId id="649" r:id="rId87"/>
    <p:sldId id="657" r:id="rId88"/>
    <p:sldId id="648" r:id="rId89"/>
    <p:sldId id="659" r:id="rId90"/>
    <p:sldId id="660" r:id="rId91"/>
    <p:sldId id="1226" r:id="rId92"/>
    <p:sldId id="1227" r:id="rId93"/>
    <p:sldId id="1228" r:id="rId94"/>
    <p:sldId id="1229" r:id="rId95"/>
    <p:sldId id="1230" r:id="rId96"/>
    <p:sldId id="1250" r:id="rId97"/>
    <p:sldId id="1231" r:id="rId98"/>
    <p:sldId id="1248" r:id="rId99"/>
    <p:sldId id="1249" r:id="rId100"/>
    <p:sldId id="1214" r:id="rId101"/>
    <p:sldId id="1157" r:id="rId102"/>
    <p:sldId id="1158" r:id="rId103"/>
    <p:sldId id="1159" r:id="rId104"/>
    <p:sldId id="1160" r:id="rId105"/>
    <p:sldId id="1161" r:id="rId106"/>
    <p:sldId id="1162" r:id="rId107"/>
    <p:sldId id="1180" r:id="rId108"/>
    <p:sldId id="965" r:id="rId109"/>
    <p:sldId id="967" r:id="rId110"/>
    <p:sldId id="1106" r:id="rId111"/>
    <p:sldId id="970" r:id="rId112"/>
    <p:sldId id="1216" r:id="rId113"/>
    <p:sldId id="1215" r:id="rId114"/>
    <p:sldId id="1111" r:id="rId115"/>
    <p:sldId id="974" r:id="rId116"/>
    <p:sldId id="975" r:id="rId117"/>
    <p:sldId id="1112" r:id="rId118"/>
    <p:sldId id="986" r:id="rId119"/>
    <p:sldId id="987" r:id="rId120"/>
    <p:sldId id="989" r:id="rId121"/>
    <p:sldId id="995" r:id="rId122"/>
    <p:sldId id="1217" r:id="rId123"/>
    <p:sldId id="1218" r:id="rId124"/>
    <p:sldId id="1183" r:id="rId125"/>
    <p:sldId id="998" r:id="rId126"/>
    <p:sldId id="999" r:id="rId127"/>
    <p:sldId id="1000" r:id="rId128"/>
    <p:sldId id="1001" r:id="rId129"/>
    <p:sldId id="1002" r:id="rId130"/>
    <p:sldId id="1003" r:id="rId131"/>
    <p:sldId id="1004" r:id="rId132"/>
    <p:sldId id="1006" r:id="rId133"/>
    <p:sldId id="1007" r:id="rId134"/>
    <p:sldId id="1008" r:id="rId135"/>
    <p:sldId id="1009" r:id="rId136"/>
    <p:sldId id="1011" r:id="rId137"/>
    <p:sldId id="1012" r:id="rId138"/>
    <p:sldId id="1013" r:id="rId139"/>
    <p:sldId id="1019" r:id="rId140"/>
    <p:sldId id="1020" r:id="rId141"/>
    <p:sldId id="1021" r:id="rId142"/>
    <p:sldId id="1143" r:id="rId143"/>
    <p:sldId id="1144" r:id="rId144"/>
    <p:sldId id="1131" r:id="rId145"/>
    <p:sldId id="1132" r:id="rId146"/>
    <p:sldId id="1133" r:id="rId147"/>
    <p:sldId id="1134" r:id="rId148"/>
    <p:sldId id="1135" r:id="rId149"/>
    <p:sldId id="1219" r:id="rId150"/>
    <p:sldId id="1173" r:id="rId151"/>
    <p:sldId id="1174" r:id="rId152"/>
    <p:sldId id="1175" r:id="rId153"/>
    <p:sldId id="1176" r:id="rId154"/>
    <p:sldId id="1177" r:id="rId155"/>
    <p:sldId id="1178" r:id="rId156"/>
    <p:sldId id="1244" r:id="rId157"/>
    <p:sldId id="1246" r:id="rId158"/>
    <p:sldId id="1245" r:id="rId159"/>
    <p:sldId id="1179" r:id="rId160"/>
  </p:sldIdLst>
  <p:sldSz cx="9144000" cy="6858000" type="screen4x3"/>
  <p:notesSz cx="7102475" cy="10234613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3223">
          <p15:clr>
            <a:srgbClr val="A4A3A4"/>
          </p15:clr>
        </p15:guide>
        <p15:guide id="2" pos="2237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FF"/>
    <a:srgbClr val="D60093"/>
    <a:srgbClr val="FF99FF"/>
    <a:srgbClr val="CC0066"/>
    <a:srgbClr val="99FF99"/>
    <a:srgbClr val="FF66FF"/>
    <a:srgbClr val="00FF00"/>
    <a:srgbClr val="0000FF"/>
    <a:srgbClr val="008000"/>
    <a:srgbClr val="CC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2DE63D5-997A-4646-A377-4702673A728D}" styleName="밝은 스타일 2 - 강조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C4B1156A-380E-4F78-BDF5-A606A8083BF9}" styleName="보통 스타일 4 - 강조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D7AC3CCA-C797-4891-BE02-D94E43425B78}" styleName="보통 스타일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BC89EF96-8CEA-46FF-86C4-4CE0E7609802}" styleName="밝은 스타일 3 - 강조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5FD0F851-EC5A-4D38-B0AD-8093EC10F338}" styleName="밝은 스타일 1 - 강조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91EBBBCC-DAD2-459C-BE2E-F6DE35CF9A28}" styleName="어두운 스타일 2 - 강조 3/강조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3C2FFA5D-87B4-456A-9821-1D502468CF0F}" styleName="테마 스타일 1 - 강조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888" autoAdjust="0"/>
    <p:restoredTop sz="97248" autoAdjust="0"/>
  </p:normalViewPr>
  <p:slideViewPr>
    <p:cSldViewPr>
      <p:cViewPr varScale="1">
        <p:scale>
          <a:sx n="146" d="100"/>
          <a:sy n="146" d="100"/>
        </p:scale>
        <p:origin x="-168" y="-96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62" d="100"/>
          <a:sy n="62" d="100"/>
        </p:scale>
        <p:origin x="-3354" y="-78"/>
      </p:cViewPr>
      <p:guideLst>
        <p:guide orient="horz" pos="3223"/>
        <p:guide pos="2237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63" Type="http://schemas.openxmlformats.org/officeDocument/2006/relationships/slide" Target="slides/slide60.xml"/><Relationship Id="rId84" Type="http://schemas.openxmlformats.org/officeDocument/2006/relationships/slide" Target="slides/slide81.xml"/><Relationship Id="rId138" Type="http://schemas.openxmlformats.org/officeDocument/2006/relationships/slide" Target="slides/slide135.xml"/><Relationship Id="rId159" Type="http://schemas.openxmlformats.org/officeDocument/2006/relationships/slide" Target="slides/slide156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53" Type="http://schemas.openxmlformats.org/officeDocument/2006/relationships/slide" Target="slides/slide50.xml"/><Relationship Id="rId74" Type="http://schemas.openxmlformats.org/officeDocument/2006/relationships/slide" Target="slides/slide71.xml"/><Relationship Id="rId128" Type="http://schemas.openxmlformats.org/officeDocument/2006/relationships/slide" Target="slides/slide125.xml"/><Relationship Id="rId149" Type="http://schemas.openxmlformats.org/officeDocument/2006/relationships/slide" Target="slides/slide146.xml"/><Relationship Id="rId5" Type="http://schemas.openxmlformats.org/officeDocument/2006/relationships/slide" Target="slides/slide2.xml"/><Relationship Id="rId95" Type="http://schemas.openxmlformats.org/officeDocument/2006/relationships/slide" Target="slides/slide92.xml"/><Relationship Id="rId160" Type="http://schemas.openxmlformats.org/officeDocument/2006/relationships/slide" Target="slides/slide157.xml"/><Relationship Id="rId22" Type="http://schemas.openxmlformats.org/officeDocument/2006/relationships/slide" Target="slides/slide19.xml"/><Relationship Id="rId43" Type="http://schemas.openxmlformats.org/officeDocument/2006/relationships/slide" Target="slides/slide40.xml"/><Relationship Id="rId64" Type="http://schemas.openxmlformats.org/officeDocument/2006/relationships/slide" Target="slides/slide61.xml"/><Relationship Id="rId118" Type="http://schemas.openxmlformats.org/officeDocument/2006/relationships/slide" Target="slides/slide115.xml"/><Relationship Id="rId139" Type="http://schemas.openxmlformats.org/officeDocument/2006/relationships/slide" Target="slides/slide136.xml"/><Relationship Id="rId85" Type="http://schemas.openxmlformats.org/officeDocument/2006/relationships/slide" Target="slides/slide82.xml"/><Relationship Id="rId150" Type="http://schemas.openxmlformats.org/officeDocument/2006/relationships/slide" Target="slides/slide147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40" Type="http://schemas.openxmlformats.org/officeDocument/2006/relationships/slide" Target="slides/slide137.xml"/><Relationship Id="rId145" Type="http://schemas.openxmlformats.org/officeDocument/2006/relationships/slide" Target="slides/slide142.xml"/><Relationship Id="rId161" Type="http://schemas.openxmlformats.org/officeDocument/2006/relationships/notesMaster" Target="notesMasters/notesMaster1.xml"/><Relationship Id="rId16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49" Type="http://schemas.openxmlformats.org/officeDocument/2006/relationships/slide" Target="slides/slide46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44" Type="http://schemas.openxmlformats.org/officeDocument/2006/relationships/slide" Target="slides/slide41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130" Type="http://schemas.openxmlformats.org/officeDocument/2006/relationships/slide" Target="slides/slide127.xml"/><Relationship Id="rId135" Type="http://schemas.openxmlformats.org/officeDocument/2006/relationships/slide" Target="slides/slide132.xml"/><Relationship Id="rId151" Type="http://schemas.openxmlformats.org/officeDocument/2006/relationships/slide" Target="slides/slide148.xml"/><Relationship Id="rId156" Type="http://schemas.openxmlformats.org/officeDocument/2006/relationships/slide" Target="slides/slide153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141" Type="http://schemas.openxmlformats.org/officeDocument/2006/relationships/slide" Target="slides/slide138.xml"/><Relationship Id="rId146" Type="http://schemas.openxmlformats.org/officeDocument/2006/relationships/slide" Target="slides/slide143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162" Type="http://schemas.openxmlformats.org/officeDocument/2006/relationships/handoutMaster" Target="handoutMasters/handoutMaster1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slide" Target="slides/slide133.xml"/><Relationship Id="rId157" Type="http://schemas.openxmlformats.org/officeDocument/2006/relationships/slide" Target="slides/slide154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52" Type="http://schemas.openxmlformats.org/officeDocument/2006/relationships/slide" Target="slides/slide14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147" Type="http://schemas.openxmlformats.org/officeDocument/2006/relationships/slide" Target="slides/slide144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142" Type="http://schemas.openxmlformats.org/officeDocument/2006/relationships/slide" Target="slides/slide139.xml"/><Relationship Id="rId163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slide" Target="slides/slide134.xml"/><Relationship Id="rId158" Type="http://schemas.openxmlformats.org/officeDocument/2006/relationships/slide" Target="slides/slide155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3" Type="http://schemas.openxmlformats.org/officeDocument/2006/relationships/slide" Target="slides/slide150.xml"/><Relationship Id="rId15" Type="http://schemas.openxmlformats.org/officeDocument/2006/relationships/slide" Target="slides/slide12.xml"/><Relationship Id="rId36" Type="http://schemas.openxmlformats.org/officeDocument/2006/relationships/slide" Target="slides/slide33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52" Type="http://schemas.openxmlformats.org/officeDocument/2006/relationships/slide" Target="slides/slide49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143" Type="http://schemas.openxmlformats.org/officeDocument/2006/relationships/slide" Target="slides/slide140.xml"/><Relationship Id="rId148" Type="http://schemas.openxmlformats.org/officeDocument/2006/relationships/slide" Target="slides/slide145.xml"/><Relationship Id="rId164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26" Type="http://schemas.openxmlformats.org/officeDocument/2006/relationships/slide" Target="slides/slide23.xml"/><Relationship Id="rId47" Type="http://schemas.openxmlformats.org/officeDocument/2006/relationships/slide" Target="slides/slide44.xml"/><Relationship Id="rId68" Type="http://schemas.openxmlformats.org/officeDocument/2006/relationships/slide" Target="slides/slide65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Relationship Id="rId154" Type="http://schemas.openxmlformats.org/officeDocument/2006/relationships/slide" Target="slides/slide151.xml"/><Relationship Id="rId16" Type="http://schemas.openxmlformats.org/officeDocument/2006/relationships/slide" Target="slides/slide13.xml"/><Relationship Id="rId37" Type="http://schemas.openxmlformats.org/officeDocument/2006/relationships/slide" Target="slides/slide34.xml"/><Relationship Id="rId58" Type="http://schemas.openxmlformats.org/officeDocument/2006/relationships/slide" Target="slides/slide55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44" Type="http://schemas.openxmlformats.org/officeDocument/2006/relationships/slide" Target="slides/slide141.xml"/><Relationship Id="rId90" Type="http://schemas.openxmlformats.org/officeDocument/2006/relationships/slide" Target="slides/slide87.xml"/><Relationship Id="rId165" Type="http://schemas.openxmlformats.org/officeDocument/2006/relationships/theme" Target="theme/theme1.xml"/><Relationship Id="rId27" Type="http://schemas.openxmlformats.org/officeDocument/2006/relationships/slide" Target="slides/slide24.xml"/><Relationship Id="rId48" Type="http://schemas.openxmlformats.org/officeDocument/2006/relationships/slide" Target="slides/slide45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34" Type="http://schemas.openxmlformats.org/officeDocument/2006/relationships/slide" Target="slides/slide131.xml"/><Relationship Id="rId80" Type="http://schemas.openxmlformats.org/officeDocument/2006/relationships/slide" Target="slides/slide77.xml"/><Relationship Id="rId155" Type="http://schemas.openxmlformats.org/officeDocument/2006/relationships/slide" Target="slides/slide152.xml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25.wmf"/><Relationship Id="rId2" Type="http://schemas.openxmlformats.org/officeDocument/2006/relationships/image" Target="../media/image24.wmf"/><Relationship Id="rId1" Type="http://schemas.openxmlformats.org/officeDocument/2006/relationships/image" Target="../media/image23.wmf"/><Relationship Id="rId5" Type="http://schemas.openxmlformats.org/officeDocument/2006/relationships/image" Target="../media/image27.wmf"/><Relationship Id="rId4" Type="http://schemas.openxmlformats.org/officeDocument/2006/relationships/image" Target="../media/image26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2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4023093" y="2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r">
              <a:defRPr sz="1300"/>
            </a:lvl1pPr>
          </a:lstStyle>
          <a:p>
            <a:fld id="{16A66614-750D-4B24-B23F-59F26D33CB8F}" type="datetimeFigureOut">
              <a:rPr lang="ko-KR" altLang="en-US" smtClean="0"/>
              <a:pPr/>
              <a:t>2016-06-07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721108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4023093" y="9721108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r">
              <a:defRPr sz="1300"/>
            </a:lvl1pPr>
          </a:lstStyle>
          <a:p>
            <a:fld id="{E261BEBA-9337-4EB7-B1D8-BC3A0ACC4C6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7076518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2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4023093" y="2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r">
              <a:defRPr sz="1300"/>
            </a:lvl1pPr>
          </a:lstStyle>
          <a:p>
            <a:fld id="{C8129ACB-249A-4BBE-8115-FC0D09D458DE}" type="datetimeFigureOut">
              <a:rPr lang="ko-KR" altLang="en-US" smtClean="0"/>
              <a:pPr/>
              <a:t>2016-06-07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93775" y="768350"/>
            <a:ext cx="5114925" cy="38369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48" tIns="49524" rIns="99048" bIns="49524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710248" y="4861441"/>
            <a:ext cx="5681980" cy="4605576"/>
          </a:xfrm>
          <a:prstGeom prst="rect">
            <a:avLst/>
          </a:prstGeom>
        </p:spPr>
        <p:txBody>
          <a:bodyPr vert="horz" lIns="99048" tIns="49524" rIns="99048" bIns="49524" rtlCol="0">
            <a:normAutofit/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721108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l">
              <a:defRPr sz="13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4023093" y="9721108"/>
            <a:ext cx="3077739" cy="511731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r">
              <a:defRPr sz="1300"/>
            </a:lvl1pPr>
          </a:lstStyle>
          <a:p>
            <a:fld id="{0C460870-21C7-433E-AE52-FC629236E11C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7734173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8583781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D7B25EC-DF8D-428D-BEE8-087A4D9C9352}" type="slidenum">
              <a:rPr lang="ko-KR" altLang="en-US" smtClean="0">
                <a:solidFill>
                  <a:prstClr val="black"/>
                </a:solidFill>
              </a:rPr>
              <a:pPr/>
              <a:t>13</a:t>
            </a:fld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3270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8037142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4989076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321261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MPI_INTEGER</a:t>
            </a:r>
            <a:r>
              <a:rPr lang="en-US" altLang="ko-KR" baseline="0" dirty="0" smtClean="0"/>
              <a:t> 4</a:t>
            </a:r>
          </a:p>
          <a:p>
            <a:r>
              <a:rPr lang="en-US" altLang="ko-KR" baseline="0" dirty="0" smtClean="0"/>
              <a:t>MPI_REAL 4byte </a:t>
            </a:r>
          </a:p>
          <a:p>
            <a:r>
              <a:rPr lang="en-US" altLang="ko-KR" baseline="0" dirty="0" smtClean="0"/>
              <a:t>MPI_DOUBLE_PRECISION 8bype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796366C-3229-432F-8D1C-27757C97624E}" type="slidenum">
              <a:rPr lang="ko-KR" altLang="en-US" smtClean="0">
                <a:solidFill>
                  <a:prstClr val="black"/>
                </a:solidFill>
              </a:rPr>
              <a:pPr/>
              <a:t>23</a:t>
            </a:fld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78129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2178951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094653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81283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3356835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81283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99077736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81283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3400542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81283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8756520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81283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55156565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B8495FB-1809-4EB8-B5C1-E1D8326E91CB}" type="slidenum">
              <a:rPr lang="en-US" altLang="ko-KR"/>
              <a:pPr/>
              <a:t>53</a:t>
            </a:fld>
            <a:endParaRPr lang="en-US" altLang="ko-KR"/>
          </a:p>
        </p:txBody>
      </p:sp>
      <p:sp>
        <p:nvSpPr>
          <p:cNvPr id="2928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28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  <p:extLst>
      <p:ext uri="{BB962C8B-B14F-4D97-AF65-F5344CB8AC3E}">
        <p14:creationId xmlns:p14="http://schemas.microsoft.com/office/powerpoint/2010/main" val="148940189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796366C-3229-432F-8D1C-27757C97624E}" type="slidenum">
              <a:rPr lang="ko-KR" altLang="en-US" smtClean="0">
                <a:solidFill>
                  <a:prstClr val="black"/>
                </a:solidFill>
              </a:rPr>
              <a:pPr/>
              <a:t>62</a:t>
            </a:fld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561624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796366C-3229-432F-8D1C-27757C97624E}" type="slidenum">
              <a:rPr lang="ko-KR" altLang="en-US" smtClean="0">
                <a:solidFill>
                  <a:prstClr val="black"/>
                </a:solidFill>
              </a:rPr>
              <a:pPr/>
              <a:t>63</a:t>
            </a:fld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958455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269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81283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51608114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81283" name="슬라이드 노트 개체 틀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7101536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796366C-3229-432F-8D1C-27757C97624E}" type="slidenum">
              <a:rPr lang="ko-KR" altLang="en-US" smtClean="0">
                <a:solidFill>
                  <a:prstClr val="black"/>
                </a:solidFill>
              </a:rPr>
              <a:pPr/>
              <a:t>68</a:t>
            </a:fld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798286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83079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/>
              <a:t>2014-05-28 </a:t>
            </a:r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/>
              <a:t>MPI for beginners</a:t>
            </a:r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‹#›</a:t>
            </a:fld>
            <a:endParaRPr lang="ko-KR" altLang="en-US"/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4000" b="0" i="0" u="none" strike="noStrike" kern="1200" cap="none" spc="0" normalizeH="0" baseline="0" noProof="0" dirty="0">
              <a:ln>
                <a:noFill/>
              </a:ln>
              <a:solidFill>
                <a:schemeClr val="bg2">
                  <a:lumMod val="25000"/>
                </a:schemeClr>
              </a:solidFill>
              <a:effectLst/>
              <a:uLnTx/>
              <a:uFillTx/>
              <a:latin typeface="Tahoma" pitchFamily="34" charset="0"/>
              <a:ea typeface="+mj-ea"/>
              <a:cs typeface="Tahoma" pitchFamily="34" charset="0"/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385954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251520" y="1340768"/>
            <a:ext cx="8712968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9" name="그룹 8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04380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251520" y="1340768"/>
            <a:ext cx="4176464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9" name="그룹 8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10" name="내용 개체 틀 2"/>
          <p:cNvSpPr>
            <a:spLocks noGrp="1"/>
          </p:cNvSpPr>
          <p:nvPr>
            <p:ph idx="13" hasCustomPrompt="1"/>
          </p:nvPr>
        </p:nvSpPr>
        <p:spPr>
          <a:xfrm>
            <a:off x="4572000" y="1340768"/>
            <a:ext cx="4248472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119831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11737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48414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62035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436111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280511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550284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6578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02055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119984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직사각형 1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CCE32-51B7-45DC-A29E-511A1853CFB8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9" name="직선 연결선 18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1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5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22" name="내용 개체 틀 2"/>
          <p:cNvSpPr>
            <a:spLocks noGrp="1"/>
          </p:cNvSpPr>
          <p:nvPr>
            <p:ph sz="half" idx="1" hasCustomPrompt="1"/>
          </p:nvPr>
        </p:nvSpPr>
        <p:spPr>
          <a:xfrm>
            <a:off x="457200" y="836712"/>
            <a:ext cx="8219256" cy="5289451"/>
          </a:xfrm>
        </p:spPr>
        <p:txBody>
          <a:bodyPr/>
          <a:lstStyle>
            <a:lvl1pPr>
              <a:buFont typeface="Wingdings" pitchFamily="2" charset="2"/>
              <a:buChar char="Ø"/>
              <a:defRPr sz="2000" baseline="0">
                <a:latin typeface="Franklin Gothic Demi" pitchFamily="34" charset="0"/>
              </a:defRPr>
            </a:lvl1pPr>
            <a:lvl2pPr>
              <a:defRPr sz="1800" baseline="0">
                <a:latin typeface="Arial" pitchFamily="34" charset="0"/>
                <a:cs typeface="Arial" pitchFamily="34" charset="0"/>
              </a:defRPr>
            </a:lvl2pPr>
            <a:lvl3pPr>
              <a:defRPr sz="1600" baseline="0">
                <a:latin typeface="Arial" pitchFamily="34" charset="0"/>
                <a:cs typeface="Arial" pitchFamily="34" charset="0"/>
              </a:defRPr>
            </a:lvl3pPr>
            <a:lvl4pPr>
              <a:defRPr sz="1600" baseline="0">
                <a:latin typeface="Arial" pitchFamily="34" charset="0"/>
                <a:cs typeface="Arial" pitchFamily="34" charset="0"/>
              </a:defRPr>
            </a:lvl4pPr>
            <a:lvl5pPr>
              <a:defRPr sz="1400">
                <a:latin typeface="Arial" pitchFamily="34" charset="0"/>
                <a:cs typeface="Arial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altLang="ko-KR" dirty="0" err="1" smtClean="0"/>
              <a:t>Imposible</a:t>
            </a:r>
            <a:r>
              <a:rPr lang="en-US" altLang="ko-KR" dirty="0" smtClean="0"/>
              <a:t> is nothing!</a:t>
            </a:r>
          </a:p>
          <a:p>
            <a:pPr lvl="1"/>
            <a:r>
              <a:rPr lang="en-US" altLang="ko-KR" dirty="0" smtClean="0"/>
              <a:t>Are you ok??</a:t>
            </a:r>
            <a:endParaRPr lang="ko-KR" altLang="en-US" dirty="0" smtClean="0"/>
          </a:p>
          <a:p>
            <a:pPr lvl="2"/>
            <a:r>
              <a:rPr lang="en-US" altLang="ko-KR" dirty="0" err="1" smtClean="0"/>
              <a:t>hahahahahahahahahahahahah</a:t>
            </a:r>
            <a:endParaRPr lang="ko-KR" altLang="en-US" dirty="0" smtClean="0"/>
          </a:p>
          <a:p>
            <a:pPr lvl="3"/>
            <a:r>
              <a:rPr lang="en-US" altLang="ko-KR" dirty="0" err="1" smtClean="0"/>
              <a:t>Hohoho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hohohohohohohoho</a:t>
            </a:r>
            <a:endParaRPr lang="ko-KR" altLang="en-US" dirty="0" smtClean="0"/>
          </a:p>
          <a:p>
            <a:pPr lvl="4"/>
            <a:r>
              <a:rPr lang="en-US" altLang="ko-KR" dirty="0" err="1" smtClean="0"/>
              <a:t>hihihihihihihihihihihihihihihhihihihi</a:t>
            </a:r>
            <a:endParaRPr lang="ko-KR" altLang="en-US" dirty="0"/>
          </a:p>
        </p:txBody>
      </p:sp>
      <p:sp>
        <p:nvSpPr>
          <p:cNvPr id="23" name="직사각형 2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4" name="직사각형 2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2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8" name="직선 연결선 27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24260121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" name="Picture 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>
              <a:solidFill>
                <a:prstClr val="white"/>
              </a:solidFill>
            </a:endParaRPr>
          </a:p>
        </p:txBody>
      </p:sp>
      <p:cxnSp>
        <p:nvCxnSpPr>
          <p:cNvPr id="12" name="직선 연결선 11"/>
          <p:cNvCxnSpPr/>
          <p:nvPr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4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8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15" name="직사각형 14"/>
          <p:cNvSpPr/>
          <p:nvPr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9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1" name="직선 연결선 20"/>
          <p:cNvCxnSpPr/>
          <p:nvPr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22439988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</p:spPr>
        <p:txBody>
          <a:bodyPr/>
          <a:lstStyle/>
          <a:p>
            <a:r>
              <a:rPr lang="en-US" altLang="ko-KR" smtClean="0"/>
              <a:t>2014-05-28 </a:t>
            </a:r>
            <a:endParaRPr lang="ko-KR" altLang="en-US"/>
          </a:p>
        </p:txBody>
      </p:sp>
      <p:sp>
        <p:nvSpPr>
          <p:cNvPr id="12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</p:spPr>
        <p:txBody>
          <a:bodyPr/>
          <a:lstStyle/>
          <a:p>
            <a:r>
              <a:rPr lang="en-US" altLang="ko-KR" smtClean="0"/>
              <a:t>MPI for beginners</a:t>
            </a:r>
            <a:endParaRPr lang="ko-KR" altLang="en-US"/>
          </a:p>
        </p:txBody>
      </p:sp>
      <p:sp>
        <p:nvSpPr>
          <p:cNvPr id="13" name="직사각형 1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>
                    <a:lumMod val="85000"/>
                  </a:schemeClr>
                </a:solidFill>
              </a:rPr>
              <a:t>SUPERCOMPUTING</a:t>
            </a:r>
            <a:r>
              <a:rPr lang="ko-KR" altLang="en-US" sz="800" dirty="0" smtClean="0">
                <a:solidFill>
                  <a:schemeClr val="bg1">
                    <a:lumMod val="85000"/>
                  </a:schemeClr>
                </a:solidFill>
              </a:rPr>
              <a:t> </a:t>
            </a:r>
            <a:r>
              <a:rPr lang="en-US" altLang="ko-KR" sz="800" dirty="0" smtClean="0">
                <a:solidFill>
                  <a:schemeClr val="bg1">
                    <a:lumMod val="85000"/>
                  </a:schemeClr>
                </a:solidFill>
              </a:rPr>
              <a:t>EDUCATION CENTER</a:t>
            </a:r>
          </a:p>
        </p:txBody>
      </p:sp>
      <p:pic>
        <p:nvPicPr>
          <p:cNvPr id="1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CCE32-51B7-45DC-A29E-511A1853CFB8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  <p:cxnSp>
        <p:nvCxnSpPr>
          <p:cNvPr id="19" name="직선 연결선 18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1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5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22" name="내용 개체 틀 2"/>
          <p:cNvSpPr>
            <a:spLocks noGrp="1"/>
          </p:cNvSpPr>
          <p:nvPr>
            <p:ph sz="half" idx="1" hasCustomPrompt="1"/>
          </p:nvPr>
        </p:nvSpPr>
        <p:spPr>
          <a:xfrm>
            <a:off x="457200" y="836712"/>
            <a:ext cx="8219256" cy="5289451"/>
          </a:xfrm>
        </p:spPr>
        <p:txBody>
          <a:bodyPr/>
          <a:lstStyle>
            <a:lvl1pPr>
              <a:buFont typeface="Wingdings" pitchFamily="2" charset="2"/>
              <a:buChar char="Ø"/>
              <a:defRPr sz="2000" baseline="0">
                <a:latin typeface="Franklin Gothic Demi" pitchFamily="34" charset="0"/>
              </a:defRPr>
            </a:lvl1pPr>
            <a:lvl2pPr>
              <a:defRPr sz="1800" baseline="0">
                <a:latin typeface="Arial" pitchFamily="34" charset="0"/>
                <a:cs typeface="Arial" pitchFamily="34" charset="0"/>
              </a:defRPr>
            </a:lvl2pPr>
            <a:lvl3pPr>
              <a:defRPr sz="1600" baseline="0">
                <a:latin typeface="Arial" pitchFamily="34" charset="0"/>
                <a:cs typeface="Arial" pitchFamily="34" charset="0"/>
              </a:defRPr>
            </a:lvl3pPr>
            <a:lvl4pPr>
              <a:defRPr sz="1600" baseline="0">
                <a:latin typeface="Arial" pitchFamily="34" charset="0"/>
                <a:cs typeface="Arial" pitchFamily="34" charset="0"/>
              </a:defRPr>
            </a:lvl4pPr>
            <a:lvl5pPr>
              <a:defRPr sz="1400">
                <a:latin typeface="Arial" pitchFamily="34" charset="0"/>
                <a:cs typeface="Arial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altLang="ko-KR" dirty="0" err="1" smtClean="0"/>
              <a:t>Imposible</a:t>
            </a:r>
            <a:r>
              <a:rPr lang="en-US" altLang="ko-KR" dirty="0" smtClean="0"/>
              <a:t> is nothing!</a:t>
            </a:r>
          </a:p>
          <a:p>
            <a:pPr lvl="1"/>
            <a:r>
              <a:rPr lang="en-US" altLang="ko-KR" dirty="0" smtClean="0"/>
              <a:t>Are you ok??</a:t>
            </a:r>
            <a:endParaRPr lang="ko-KR" altLang="en-US" dirty="0" smtClean="0"/>
          </a:p>
          <a:p>
            <a:pPr lvl="2"/>
            <a:r>
              <a:rPr lang="en-US" altLang="ko-KR" dirty="0" err="1" smtClean="0"/>
              <a:t>hahahahahahahahahahahahah</a:t>
            </a:r>
            <a:endParaRPr lang="ko-KR" altLang="en-US" dirty="0" smtClean="0"/>
          </a:p>
          <a:p>
            <a:pPr lvl="3"/>
            <a:r>
              <a:rPr lang="en-US" altLang="ko-KR" dirty="0" err="1" smtClean="0"/>
              <a:t>Hohoho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hohohohohohohoho</a:t>
            </a:r>
            <a:endParaRPr lang="ko-KR" altLang="en-US" dirty="0" smtClean="0"/>
          </a:p>
          <a:p>
            <a:pPr lvl="4"/>
            <a:r>
              <a:rPr lang="en-US" altLang="ko-KR" dirty="0" err="1" smtClean="0"/>
              <a:t>hihihihihihihihihihihihihihihhihihihi</a:t>
            </a:r>
            <a:endParaRPr lang="ko-KR" altLang="en-US" dirty="0"/>
          </a:p>
        </p:txBody>
      </p:sp>
      <p:sp>
        <p:nvSpPr>
          <p:cNvPr id="23" name="직사각형 2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직사각형 2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TextBox 2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schemeClr val="bg1">
                    <a:lumMod val="85000"/>
                  </a:schemeClr>
                </a:solidFill>
              </a:rPr>
              <a:t>SUPERCOMPUTING</a:t>
            </a:r>
            <a:r>
              <a:rPr lang="ko-KR" altLang="en-US" sz="800" dirty="0" smtClean="0">
                <a:solidFill>
                  <a:schemeClr val="bg1">
                    <a:lumMod val="85000"/>
                  </a:schemeClr>
                </a:solidFill>
              </a:rPr>
              <a:t> </a:t>
            </a:r>
            <a:r>
              <a:rPr lang="en-US" altLang="ko-KR" sz="800" dirty="0" smtClean="0">
                <a:solidFill>
                  <a:schemeClr val="bg1">
                    <a:lumMod val="85000"/>
                  </a:schemeClr>
                </a:solidFill>
              </a:rPr>
              <a:t>EDUCATION CENTER</a:t>
            </a:r>
          </a:p>
        </p:txBody>
      </p:sp>
      <p:pic>
        <p:nvPicPr>
          <p:cNvPr id="2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8" name="직선 연결선 27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684566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3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C42878-C64F-4C7C-AEF1-0E7E1A77EFAC}" type="slidenum">
              <a:rPr lang="en-GB" altLang="ko-KR"/>
              <a:pPr>
                <a:defRPr/>
              </a:pPr>
              <a:t>‹#›</a:t>
            </a:fld>
            <a:endParaRPr lang="en-GB" altLang="ko-KR"/>
          </a:p>
        </p:txBody>
      </p:sp>
    </p:spTree>
    <p:extLst>
      <p:ext uri="{BB962C8B-B14F-4D97-AF65-F5344CB8AC3E}">
        <p14:creationId xmlns:p14="http://schemas.microsoft.com/office/powerpoint/2010/main" val="22841791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제목 및 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267200" y="457200"/>
            <a:ext cx="4724400" cy="5381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표 개체 틀 2"/>
          <p:cNvSpPr>
            <a:spLocks noGrp="1"/>
          </p:cNvSpPr>
          <p:nvPr>
            <p:ph type="tbl" idx="1"/>
          </p:nvPr>
        </p:nvSpPr>
        <p:spPr>
          <a:xfrm>
            <a:off x="381000" y="1295400"/>
            <a:ext cx="8001000" cy="4648200"/>
          </a:xfrm>
        </p:spPr>
        <p:txBody>
          <a:bodyPr/>
          <a:lstStyle/>
          <a:p>
            <a:pPr lvl="0"/>
            <a:endParaRPr lang="ko-KR" altLang="en-US" noProof="0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AB68949-76C9-4F9F-B387-CFA4BAB5BB1B}" type="slidenum">
              <a:rPr lang="en-GB" altLang="ko-KR"/>
              <a:pPr>
                <a:defRPr/>
              </a:pPr>
              <a:t>‹#›</a:t>
            </a:fld>
            <a:endParaRPr lang="en-GB" altLang="ko-KR"/>
          </a:p>
        </p:txBody>
      </p:sp>
    </p:spTree>
    <p:extLst>
      <p:ext uri="{BB962C8B-B14F-4D97-AF65-F5344CB8AC3E}">
        <p14:creationId xmlns:p14="http://schemas.microsoft.com/office/powerpoint/2010/main" val="200991166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제목, 텍스트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267200" y="457200"/>
            <a:ext cx="4724400" cy="5381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half" idx="1"/>
          </p:nvPr>
        </p:nvSpPr>
        <p:spPr>
          <a:xfrm>
            <a:off x="381000" y="1295400"/>
            <a:ext cx="3924300" cy="4648200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457700" y="1295400"/>
            <a:ext cx="3924300" cy="4648200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2E96AC5-7986-4952-9315-BAF404516595}" type="slidenum">
              <a:rPr lang="en-GB" altLang="ko-KR"/>
              <a:pPr>
                <a:defRPr/>
              </a:pPr>
              <a:t>‹#›</a:t>
            </a:fld>
            <a:endParaRPr lang="en-GB" altLang="ko-KR"/>
          </a:p>
        </p:txBody>
      </p:sp>
    </p:spTree>
    <p:extLst>
      <p:ext uri="{BB962C8B-B14F-4D97-AF65-F5344CB8AC3E}">
        <p14:creationId xmlns:p14="http://schemas.microsoft.com/office/powerpoint/2010/main" val="128501423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565942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1690243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4877866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6448115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8731416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762364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251520" y="1340768"/>
            <a:ext cx="8712968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9" name="그룹 8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69620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251520" y="1340768"/>
            <a:ext cx="4176464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9" name="그룹 8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10" name="내용 개체 틀 2"/>
          <p:cNvSpPr>
            <a:spLocks noGrp="1"/>
          </p:cNvSpPr>
          <p:nvPr>
            <p:ph idx="13" hasCustomPrompt="1"/>
          </p:nvPr>
        </p:nvSpPr>
        <p:spPr>
          <a:xfrm>
            <a:off x="4572000" y="1340768"/>
            <a:ext cx="4248472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42631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68674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190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58805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577555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290116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147461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65911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716755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03701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직사각형 1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CCE32-51B7-45DC-A29E-511A1853CFB8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9" name="직선 연결선 18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1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5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22" name="내용 개체 틀 2"/>
          <p:cNvSpPr>
            <a:spLocks noGrp="1"/>
          </p:cNvSpPr>
          <p:nvPr>
            <p:ph sz="half" idx="1" hasCustomPrompt="1"/>
          </p:nvPr>
        </p:nvSpPr>
        <p:spPr>
          <a:xfrm>
            <a:off x="457200" y="836712"/>
            <a:ext cx="8219256" cy="5289451"/>
          </a:xfrm>
        </p:spPr>
        <p:txBody>
          <a:bodyPr/>
          <a:lstStyle>
            <a:lvl1pPr>
              <a:buFont typeface="Wingdings" pitchFamily="2" charset="2"/>
              <a:buChar char="Ø"/>
              <a:defRPr sz="2000" baseline="0">
                <a:latin typeface="Franklin Gothic Demi" pitchFamily="34" charset="0"/>
              </a:defRPr>
            </a:lvl1pPr>
            <a:lvl2pPr>
              <a:defRPr sz="1800" baseline="0">
                <a:latin typeface="Arial" pitchFamily="34" charset="0"/>
                <a:cs typeface="Arial" pitchFamily="34" charset="0"/>
              </a:defRPr>
            </a:lvl2pPr>
            <a:lvl3pPr>
              <a:defRPr sz="1600" baseline="0">
                <a:latin typeface="Arial" pitchFamily="34" charset="0"/>
                <a:cs typeface="Arial" pitchFamily="34" charset="0"/>
              </a:defRPr>
            </a:lvl3pPr>
            <a:lvl4pPr>
              <a:defRPr sz="1600" baseline="0">
                <a:latin typeface="Arial" pitchFamily="34" charset="0"/>
                <a:cs typeface="Arial" pitchFamily="34" charset="0"/>
              </a:defRPr>
            </a:lvl4pPr>
            <a:lvl5pPr>
              <a:defRPr sz="1400">
                <a:latin typeface="Arial" pitchFamily="34" charset="0"/>
                <a:cs typeface="Arial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altLang="ko-KR" dirty="0" err="1" smtClean="0"/>
              <a:t>Imposible</a:t>
            </a:r>
            <a:r>
              <a:rPr lang="en-US" altLang="ko-KR" dirty="0" smtClean="0"/>
              <a:t> is nothing!</a:t>
            </a:r>
          </a:p>
          <a:p>
            <a:pPr lvl="1"/>
            <a:r>
              <a:rPr lang="en-US" altLang="ko-KR" dirty="0" smtClean="0"/>
              <a:t>Are you ok??</a:t>
            </a:r>
            <a:endParaRPr lang="ko-KR" altLang="en-US" dirty="0" smtClean="0"/>
          </a:p>
          <a:p>
            <a:pPr lvl="2"/>
            <a:r>
              <a:rPr lang="en-US" altLang="ko-KR" dirty="0" err="1" smtClean="0"/>
              <a:t>hahahahahahahahahahahahah</a:t>
            </a:r>
            <a:endParaRPr lang="ko-KR" altLang="en-US" dirty="0" smtClean="0"/>
          </a:p>
          <a:p>
            <a:pPr lvl="3"/>
            <a:r>
              <a:rPr lang="en-US" altLang="ko-KR" dirty="0" err="1" smtClean="0"/>
              <a:t>Hohoho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hohohohohohohoho</a:t>
            </a:r>
            <a:endParaRPr lang="ko-KR" altLang="en-US" dirty="0" smtClean="0"/>
          </a:p>
          <a:p>
            <a:pPr lvl="4"/>
            <a:r>
              <a:rPr lang="en-US" altLang="ko-KR" dirty="0" err="1" smtClean="0"/>
              <a:t>hihihihihihihihihihihihihihihhihihihi</a:t>
            </a:r>
            <a:endParaRPr lang="ko-KR" altLang="en-US" dirty="0"/>
          </a:p>
        </p:txBody>
      </p:sp>
      <p:sp>
        <p:nvSpPr>
          <p:cNvPr id="23" name="직사각형 2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4" name="직사각형 2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2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8" name="직선 연결선 27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289619839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" name="Picture 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>
              <a:solidFill>
                <a:prstClr val="white"/>
              </a:solidFill>
            </a:endParaRPr>
          </a:p>
        </p:txBody>
      </p:sp>
      <p:cxnSp>
        <p:nvCxnSpPr>
          <p:cNvPr id="12" name="직선 연결선 11"/>
          <p:cNvCxnSpPr/>
          <p:nvPr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4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8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15" name="직사각형 14"/>
          <p:cNvSpPr/>
          <p:nvPr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9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1" name="직선 연결선 20"/>
          <p:cNvCxnSpPr/>
          <p:nvPr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23406077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직사각형 1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CCE32-51B7-45DC-A29E-511A1853CFB8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9" name="직선 연결선 18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1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5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22" name="내용 개체 틀 2"/>
          <p:cNvSpPr>
            <a:spLocks noGrp="1"/>
          </p:cNvSpPr>
          <p:nvPr>
            <p:ph sz="half" idx="1" hasCustomPrompt="1"/>
          </p:nvPr>
        </p:nvSpPr>
        <p:spPr>
          <a:xfrm>
            <a:off x="457200" y="836712"/>
            <a:ext cx="8219256" cy="5289451"/>
          </a:xfrm>
        </p:spPr>
        <p:txBody>
          <a:bodyPr/>
          <a:lstStyle>
            <a:lvl1pPr>
              <a:buFont typeface="Wingdings" pitchFamily="2" charset="2"/>
              <a:buChar char="Ø"/>
              <a:defRPr sz="2000" baseline="0">
                <a:latin typeface="Franklin Gothic Demi" pitchFamily="34" charset="0"/>
              </a:defRPr>
            </a:lvl1pPr>
            <a:lvl2pPr>
              <a:defRPr sz="1800" baseline="0">
                <a:latin typeface="Arial" pitchFamily="34" charset="0"/>
                <a:cs typeface="Arial" pitchFamily="34" charset="0"/>
              </a:defRPr>
            </a:lvl2pPr>
            <a:lvl3pPr>
              <a:defRPr sz="1600" baseline="0">
                <a:latin typeface="Arial" pitchFamily="34" charset="0"/>
                <a:cs typeface="Arial" pitchFamily="34" charset="0"/>
              </a:defRPr>
            </a:lvl3pPr>
            <a:lvl4pPr>
              <a:defRPr sz="1600" baseline="0">
                <a:latin typeface="Arial" pitchFamily="34" charset="0"/>
                <a:cs typeface="Arial" pitchFamily="34" charset="0"/>
              </a:defRPr>
            </a:lvl4pPr>
            <a:lvl5pPr>
              <a:defRPr sz="1400">
                <a:latin typeface="Arial" pitchFamily="34" charset="0"/>
                <a:cs typeface="Arial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altLang="ko-KR" dirty="0" err="1" smtClean="0"/>
              <a:t>Imposible</a:t>
            </a:r>
            <a:r>
              <a:rPr lang="en-US" altLang="ko-KR" dirty="0" smtClean="0"/>
              <a:t> is nothing!</a:t>
            </a:r>
          </a:p>
          <a:p>
            <a:pPr lvl="1"/>
            <a:r>
              <a:rPr lang="en-US" altLang="ko-KR" dirty="0" smtClean="0"/>
              <a:t>Are you ok??</a:t>
            </a:r>
            <a:endParaRPr lang="ko-KR" altLang="en-US" dirty="0" smtClean="0"/>
          </a:p>
          <a:p>
            <a:pPr lvl="2"/>
            <a:r>
              <a:rPr lang="en-US" altLang="ko-KR" dirty="0" err="1" smtClean="0"/>
              <a:t>hahahahahahahahahahahahah</a:t>
            </a:r>
            <a:endParaRPr lang="ko-KR" altLang="en-US" dirty="0" smtClean="0"/>
          </a:p>
          <a:p>
            <a:pPr lvl="3"/>
            <a:r>
              <a:rPr lang="en-US" altLang="ko-KR" dirty="0" err="1" smtClean="0"/>
              <a:t>Hohoho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hohohohohohohoho</a:t>
            </a:r>
            <a:endParaRPr lang="ko-KR" altLang="en-US" dirty="0" smtClean="0"/>
          </a:p>
          <a:p>
            <a:pPr lvl="4"/>
            <a:r>
              <a:rPr lang="en-US" altLang="ko-KR" dirty="0" err="1" smtClean="0"/>
              <a:t>hihihihihihihihihihihihihihihhihihihi</a:t>
            </a:r>
            <a:endParaRPr lang="ko-KR" altLang="en-US" dirty="0"/>
          </a:p>
        </p:txBody>
      </p:sp>
      <p:sp>
        <p:nvSpPr>
          <p:cNvPr id="23" name="직사각형 2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4" name="직사각형 2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2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8" name="직선 연결선 27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27728582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3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C42878-C64F-4C7C-AEF1-0E7E1A77EFAC}" type="slidenum">
              <a:rPr lang="en-GB" altLang="ko-KR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 altLang="ko-K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374191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제목 및 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267200" y="457200"/>
            <a:ext cx="4724400" cy="5381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표 개체 틀 2"/>
          <p:cNvSpPr>
            <a:spLocks noGrp="1"/>
          </p:cNvSpPr>
          <p:nvPr>
            <p:ph type="tbl" idx="1"/>
          </p:nvPr>
        </p:nvSpPr>
        <p:spPr>
          <a:xfrm>
            <a:off x="381000" y="1295400"/>
            <a:ext cx="8001000" cy="4648200"/>
          </a:xfrm>
        </p:spPr>
        <p:txBody>
          <a:bodyPr/>
          <a:lstStyle/>
          <a:p>
            <a:pPr lvl="0"/>
            <a:endParaRPr lang="ko-KR" altLang="en-US" noProof="0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AB68949-76C9-4F9F-B387-CFA4BAB5BB1B}" type="slidenum">
              <a:rPr lang="en-GB" altLang="ko-KR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 altLang="ko-K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621497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제목, 텍스트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267200" y="457200"/>
            <a:ext cx="4724400" cy="5381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half" idx="1"/>
          </p:nvPr>
        </p:nvSpPr>
        <p:spPr>
          <a:xfrm>
            <a:off x="381000" y="1295400"/>
            <a:ext cx="3924300" cy="4648200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457700" y="1295400"/>
            <a:ext cx="3924300" cy="4648200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2E96AC5-7986-4952-9315-BAF404516595}" type="slidenum">
              <a:rPr lang="en-GB" altLang="ko-KR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 altLang="ko-K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013157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4625206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0432982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261077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251520" y="1340768"/>
            <a:ext cx="8712968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9" name="그룹 8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77568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 hasCustomPrompt="1"/>
          </p:nvPr>
        </p:nvSpPr>
        <p:spPr>
          <a:xfrm>
            <a:off x="251520" y="1340768"/>
            <a:ext cx="4176464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9" name="그룹 8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10" name="내용 개체 틀 2"/>
          <p:cNvSpPr>
            <a:spLocks noGrp="1"/>
          </p:cNvSpPr>
          <p:nvPr>
            <p:ph idx="13" hasCustomPrompt="1"/>
          </p:nvPr>
        </p:nvSpPr>
        <p:spPr>
          <a:xfrm>
            <a:off x="4572000" y="1340768"/>
            <a:ext cx="4248472" cy="4824536"/>
          </a:xfrm>
          <a:ln>
            <a:noFill/>
          </a:ln>
        </p:spPr>
        <p:txBody>
          <a:bodyPr/>
          <a:lstStyle>
            <a:lvl1pPr>
              <a:defRPr sz="2800">
                <a:solidFill>
                  <a:srgbClr val="008000"/>
                </a:solidFill>
                <a:latin typeface="Tahoma" pitchFamily="34" charset="0"/>
                <a:cs typeface="Tahoma" pitchFamily="34" charset="0"/>
              </a:defRPr>
            </a:lvl1pPr>
            <a:lvl2pPr>
              <a:defRPr sz="2400" baseline="0">
                <a:solidFill>
                  <a:srgbClr val="7030A0"/>
                </a:solidFill>
                <a:latin typeface="Tahoma" pitchFamily="34" charset="0"/>
                <a:cs typeface="Tahoma" pitchFamily="34" charset="0"/>
              </a:defRPr>
            </a:lvl2pPr>
            <a:lvl3pPr>
              <a:defRPr sz="2000">
                <a:solidFill>
                  <a:srgbClr val="00B0F0"/>
                </a:solidFill>
                <a:latin typeface="Tahoma" pitchFamily="34" charset="0"/>
                <a:cs typeface="Tahoma" pitchFamily="34" charset="0"/>
              </a:defRPr>
            </a:lvl3pPr>
          </a:lstStyle>
          <a:p>
            <a:pPr lvl="0"/>
            <a:r>
              <a:rPr lang="en-US" altLang="ko-KR" dirty="0" smtClean="0"/>
              <a:t>The 1st 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The 2nd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The 3rd </a:t>
            </a:r>
            <a:endParaRPr lang="ko-KR" altLang="en-US" dirty="0" smtClean="0"/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367332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0021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39034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62762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373332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044760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862009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867734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236768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19582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7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직사각형 1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CCE32-51B7-45DC-A29E-511A1853CFB8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9" name="직선 연결선 18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1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5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22" name="내용 개체 틀 2"/>
          <p:cNvSpPr>
            <a:spLocks noGrp="1"/>
          </p:cNvSpPr>
          <p:nvPr>
            <p:ph sz="half" idx="1" hasCustomPrompt="1"/>
          </p:nvPr>
        </p:nvSpPr>
        <p:spPr>
          <a:xfrm>
            <a:off x="457200" y="836712"/>
            <a:ext cx="8219256" cy="5289451"/>
          </a:xfrm>
        </p:spPr>
        <p:txBody>
          <a:bodyPr/>
          <a:lstStyle>
            <a:lvl1pPr>
              <a:buFont typeface="Wingdings" pitchFamily="2" charset="2"/>
              <a:buChar char="Ø"/>
              <a:defRPr sz="2000" baseline="0">
                <a:latin typeface="Franklin Gothic Demi" pitchFamily="34" charset="0"/>
              </a:defRPr>
            </a:lvl1pPr>
            <a:lvl2pPr>
              <a:defRPr sz="1800" baseline="0">
                <a:latin typeface="Arial" pitchFamily="34" charset="0"/>
                <a:cs typeface="Arial" pitchFamily="34" charset="0"/>
              </a:defRPr>
            </a:lvl2pPr>
            <a:lvl3pPr>
              <a:defRPr sz="1600" baseline="0">
                <a:latin typeface="Arial" pitchFamily="34" charset="0"/>
                <a:cs typeface="Arial" pitchFamily="34" charset="0"/>
              </a:defRPr>
            </a:lvl3pPr>
            <a:lvl4pPr>
              <a:defRPr sz="1600" baseline="0">
                <a:latin typeface="Arial" pitchFamily="34" charset="0"/>
                <a:cs typeface="Arial" pitchFamily="34" charset="0"/>
              </a:defRPr>
            </a:lvl4pPr>
            <a:lvl5pPr>
              <a:defRPr sz="1400">
                <a:latin typeface="Arial" pitchFamily="34" charset="0"/>
                <a:cs typeface="Arial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altLang="ko-KR" dirty="0" err="1" smtClean="0"/>
              <a:t>Imposible</a:t>
            </a:r>
            <a:r>
              <a:rPr lang="en-US" altLang="ko-KR" dirty="0" smtClean="0"/>
              <a:t> is nothing!</a:t>
            </a:r>
          </a:p>
          <a:p>
            <a:pPr lvl="1"/>
            <a:r>
              <a:rPr lang="en-US" altLang="ko-KR" dirty="0" smtClean="0"/>
              <a:t>Are you ok??</a:t>
            </a:r>
            <a:endParaRPr lang="ko-KR" altLang="en-US" dirty="0" smtClean="0"/>
          </a:p>
          <a:p>
            <a:pPr lvl="2"/>
            <a:r>
              <a:rPr lang="en-US" altLang="ko-KR" dirty="0" err="1" smtClean="0"/>
              <a:t>hahahahahahahahahahahahah</a:t>
            </a:r>
            <a:endParaRPr lang="ko-KR" altLang="en-US" dirty="0" smtClean="0"/>
          </a:p>
          <a:p>
            <a:pPr lvl="3"/>
            <a:r>
              <a:rPr lang="en-US" altLang="ko-KR" dirty="0" err="1" smtClean="0"/>
              <a:t>Hohoho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hohohohohohohoho</a:t>
            </a:r>
            <a:endParaRPr lang="ko-KR" altLang="en-US" dirty="0" smtClean="0"/>
          </a:p>
          <a:p>
            <a:pPr lvl="4"/>
            <a:r>
              <a:rPr lang="en-US" altLang="ko-KR" dirty="0" err="1" smtClean="0"/>
              <a:t>hihihihihihihihihihihihihihihhihihihi</a:t>
            </a:r>
            <a:endParaRPr lang="ko-KR" altLang="en-US" dirty="0"/>
          </a:p>
        </p:txBody>
      </p:sp>
      <p:sp>
        <p:nvSpPr>
          <p:cNvPr id="23" name="직사각형 2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4" name="직사각형 2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2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8" name="직선 연결선 27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42798511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" name="Picture 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>
              <a:solidFill>
                <a:prstClr val="white"/>
              </a:solidFill>
            </a:endParaRPr>
          </a:p>
        </p:txBody>
      </p:sp>
      <p:cxnSp>
        <p:nvCxnSpPr>
          <p:cNvPr id="12" name="직선 연결선 11"/>
          <p:cNvCxnSpPr/>
          <p:nvPr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4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8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15" name="직사각형 14"/>
          <p:cNvSpPr/>
          <p:nvPr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9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1" name="직선 연결선 20"/>
          <p:cNvCxnSpPr/>
          <p:nvPr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18600017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</p:spPr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직사각형 1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4" name="직사각형 1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5" name="TextBox 1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1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A8CCE32-51B7-45DC-A29E-511A1853CFB8}" type="slidenum">
              <a:rPr lang="ko-KR" altLang="en-US" smtClean="0">
                <a:solidFill>
                  <a:prstClr val="white"/>
                </a:solidFill>
              </a:rPr>
              <a:pPr/>
              <a:t>‹#›</a:t>
            </a:fld>
            <a:endParaRPr lang="ko-KR" altLang="en-US" dirty="0">
              <a:solidFill>
                <a:prstClr val="white"/>
              </a:solidFill>
            </a:endParaRPr>
          </a:p>
        </p:txBody>
      </p:sp>
      <p:cxnSp>
        <p:nvCxnSpPr>
          <p:cNvPr id="19" name="직선 연결선 18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1" name="제목 1"/>
          <p:cNvSpPr>
            <a:spLocks noGrp="1"/>
          </p:cNvSpPr>
          <p:nvPr>
            <p:ph type="title" hasCustomPrompt="1"/>
          </p:nvPr>
        </p:nvSpPr>
        <p:spPr>
          <a:xfrm>
            <a:off x="575700" y="188352"/>
            <a:ext cx="7668708" cy="418058"/>
          </a:xfrm>
        </p:spPr>
        <p:txBody>
          <a:bodyPr>
            <a:noAutofit/>
          </a:bodyPr>
          <a:lstStyle>
            <a:lvl1pPr algn="l">
              <a:defRPr sz="2500" baseline="0">
                <a:latin typeface="Impact" pitchFamily="34" charset="0"/>
              </a:defRPr>
            </a:lvl1pPr>
          </a:lstStyle>
          <a:p>
            <a:r>
              <a:rPr lang="en-US" altLang="ko-KR" dirty="0" smtClean="0"/>
              <a:t>How are you?</a:t>
            </a:r>
            <a:endParaRPr lang="ko-KR" altLang="en-US" dirty="0"/>
          </a:p>
        </p:txBody>
      </p:sp>
      <p:sp>
        <p:nvSpPr>
          <p:cNvPr id="22" name="내용 개체 틀 2"/>
          <p:cNvSpPr>
            <a:spLocks noGrp="1"/>
          </p:cNvSpPr>
          <p:nvPr>
            <p:ph sz="half" idx="1" hasCustomPrompt="1"/>
          </p:nvPr>
        </p:nvSpPr>
        <p:spPr>
          <a:xfrm>
            <a:off x="457200" y="836712"/>
            <a:ext cx="8219256" cy="5289451"/>
          </a:xfrm>
        </p:spPr>
        <p:txBody>
          <a:bodyPr/>
          <a:lstStyle>
            <a:lvl1pPr>
              <a:buFont typeface="Wingdings" pitchFamily="2" charset="2"/>
              <a:buChar char="Ø"/>
              <a:defRPr sz="2000" baseline="0">
                <a:latin typeface="Franklin Gothic Demi" pitchFamily="34" charset="0"/>
              </a:defRPr>
            </a:lvl1pPr>
            <a:lvl2pPr>
              <a:defRPr sz="1800" baseline="0">
                <a:latin typeface="Arial" pitchFamily="34" charset="0"/>
                <a:cs typeface="Arial" pitchFamily="34" charset="0"/>
              </a:defRPr>
            </a:lvl2pPr>
            <a:lvl3pPr>
              <a:defRPr sz="1600" baseline="0">
                <a:latin typeface="Arial" pitchFamily="34" charset="0"/>
                <a:cs typeface="Arial" pitchFamily="34" charset="0"/>
              </a:defRPr>
            </a:lvl3pPr>
            <a:lvl4pPr>
              <a:defRPr sz="1600" baseline="0">
                <a:latin typeface="Arial" pitchFamily="34" charset="0"/>
                <a:cs typeface="Arial" pitchFamily="34" charset="0"/>
              </a:defRPr>
            </a:lvl4pPr>
            <a:lvl5pPr>
              <a:defRPr sz="1400">
                <a:latin typeface="Arial" pitchFamily="34" charset="0"/>
                <a:cs typeface="Arial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altLang="ko-KR" dirty="0" err="1" smtClean="0"/>
              <a:t>Imposible</a:t>
            </a:r>
            <a:r>
              <a:rPr lang="en-US" altLang="ko-KR" dirty="0" smtClean="0"/>
              <a:t> is nothing!</a:t>
            </a:r>
          </a:p>
          <a:p>
            <a:pPr lvl="1"/>
            <a:r>
              <a:rPr lang="en-US" altLang="ko-KR" dirty="0" smtClean="0"/>
              <a:t>Are you ok??</a:t>
            </a:r>
            <a:endParaRPr lang="ko-KR" altLang="en-US" dirty="0" smtClean="0"/>
          </a:p>
          <a:p>
            <a:pPr lvl="2"/>
            <a:r>
              <a:rPr lang="en-US" altLang="ko-KR" dirty="0" err="1" smtClean="0"/>
              <a:t>hahahahahahahahahahahahah</a:t>
            </a:r>
            <a:endParaRPr lang="ko-KR" altLang="en-US" dirty="0" smtClean="0"/>
          </a:p>
          <a:p>
            <a:pPr lvl="3"/>
            <a:r>
              <a:rPr lang="en-US" altLang="ko-KR" dirty="0" err="1" smtClean="0"/>
              <a:t>Hohoho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hohohohohohohoho</a:t>
            </a:r>
            <a:endParaRPr lang="ko-KR" altLang="en-US" dirty="0" smtClean="0"/>
          </a:p>
          <a:p>
            <a:pPr lvl="4"/>
            <a:r>
              <a:rPr lang="en-US" altLang="ko-KR" dirty="0" err="1" smtClean="0"/>
              <a:t>hihihihihihihihihihihihihihihhihihihi</a:t>
            </a:r>
            <a:endParaRPr lang="ko-KR" altLang="en-US" dirty="0"/>
          </a:p>
        </p:txBody>
      </p:sp>
      <p:sp>
        <p:nvSpPr>
          <p:cNvPr id="23" name="직사각형 22"/>
          <p:cNvSpPr/>
          <p:nvPr userDrawn="1"/>
        </p:nvSpPr>
        <p:spPr>
          <a:xfrm>
            <a:off x="0" y="6384385"/>
            <a:ext cx="9144000" cy="473615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4" name="직사각형 23"/>
          <p:cNvSpPr/>
          <p:nvPr userDrawn="1"/>
        </p:nvSpPr>
        <p:spPr>
          <a:xfrm>
            <a:off x="0" y="6388993"/>
            <a:ext cx="9144000" cy="720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5" name="TextBox 24"/>
          <p:cNvSpPr txBox="1"/>
          <p:nvPr userDrawn="1"/>
        </p:nvSpPr>
        <p:spPr>
          <a:xfrm>
            <a:off x="639178" y="6562420"/>
            <a:ext cx="21868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SUPERCOMPUTING</a:t>
            </a:r>
            <a:r>
              <a:rPr lang="ko-KR" altLang="en-US" sz="800" dirty="0" smtClean="0">
                <a:solidFill>
                  <a:prstClr val="white">
                    <a:lumMod val="85000"/>
                  </a:prstClr>
                </a:solidFill>
              </a:rPr>
              <a:t> </a:t>
            </a:r>
            <a:r>
              <a:rPr lang="en-US" altLang="ko-KR" sz="800" dirty="0" smtClean="0">
                <a:solidFill>
                  <a:prstClr val="white">
                    <a:lumMod val="85000"/>
                  </a:prstClr>
                </a:solidFill>
              </a:rPr>
              <a:t>EDUCATION CENTER</a:t>
            </a:r>
          </a:p>
        </p:txBody>
      </p:sp>
      <p:pic>
        <p:nvPicPr>
          <p:cNvPr id="26" name="Picture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95851" y="116632"/>
            <a:ext cx="568637" cy="571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" name="Picture 7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114" y="6487842"/>
            <a:ext cx="646092" cy="360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28" name="직선 연결선 27"/>
          <p:cNvCxnSpPr/>
          <p:nvPr userDrawn="1"/>
        </p:nvCxnSpPr>
        <p:spPr>
          <a:xfrm>
            <a:off x="506785" y="574254"/>
            <a:ext cx="7809631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Picture 2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8160" y="116632"/>
            <a:ext cx="533400" cy="50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30859934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3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C42878-C64F-4C7C-AEF1-0E7E1A77EFAC}" type="slidenum">
              <a:rPr lang="en-GB" altLang="ko-KR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 altLang="ko-K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56582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제목 및 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267200" y="457200"/>
            <a:ext cx="4724400" cy="5381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표 개체 틀 2"/>
          <p:cNvSpPr>
            <a:spLocks noGrp="1"/>
          </p:cNvSpPr>
          <p:nvPr>
            <p:ph type="tbl" idx="1"/>
          </p:nvPr>
        </p:nvSpPr>
        <p:spPr>
          <a:xfrm>
            <a:off x="381000" y="1295400"/>
            <a:ext cx="8001000" cy="4648200"/>
          </a:xfrm>
        </p:spPr>
        <p:txBody>
          <a:bodyPr/>
          <a:lstStyle/>
          <a:p>
            <a:pPr lvl="0"/>
            <a:endParaRPr lang="ko-KR" altLang="en-US" noProof="0" smtClean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AB68949-76C9-4F9F-B387-CFA4BAB5BB1B}" type="slidenum">
              <a:rPr lang="en-GB" altLang="ko-KR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 altLang="ko-K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866995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제목, 텍스트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267200" y="457200"/>
            <a:ext cx="4724400" cy="538163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half" idx="1"/>
          </p:nvPr>
        </p:nvSpPr>
        <p:spPr>
          <a:xfrm>
            <a:off x="381000" y="1295400"/>
            <a:ext cx="3924300" cy="4648200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457700" y="1295400"/>
            <a:ext cx="3924300" cy="4648200"/>
          </a:xfrm>
        </p:spPr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2E96AC5-7986-4952-9315-BAF404516595}" type="slidenum">
              <a:rPr lang="en-GB" altLang="ko-KR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 altLang="ko-K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60143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78719411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9618040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093022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6680553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83347950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그룹 5"/>
          <p:cNvGrpSpPr/>
          <p:nvPr userDrawn="1"/>
        </p:nvGrpSpPr>
        <p:grpSpPr>
          <a:xfrm>
            <a:off x="0" y="1052736"/>
            <a:ext cx="9144000" cy="72008"/>
            <a:chOff x="0" y="1052736"/>
            <a:chExt cx="9144000" cy="72008"/>
          </a:xfrm>
        </p:grpSpPr>
        <p:sp>
          <p:nvSpPr>
            <p:cNvPr id="7" name="직사각형 6"/>
            <p:cNvSpPr/>
            <p:nvPr userDrawn="1"/>
          </p:nvSpPr>
          <p:spPr>
            <a:xfrm>
              <a:off x="0" y="1052736"/>
              <a:ext cx="7056784" cy="72008"/>
            </a:xfrm>
            <a:prstGeom prst="rect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" name="직사각형 7"/>
            <p:cNvSpPr/>
            <p:nvPr userDrawn="1"/>
          </p:nvSpPr>
          <p:spPr>
            <a:xfrm>
              <a:off x="7020272" y="1052736"/>
              <a:ext cx="2123728" cy="72008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9" name="제목 1"/>
          <p:cNvSpPr txBox="1">
            <a:spLocks/>
          </p:cNvSpPr>
          <p:nvPr userDrawn="1"/>
        </p:nvSpPr>
        <p:spPr>
          <a:xfrm>
            <a:off x="179512" y="188640"/>
            <a:ext cx="8784976" cy="77809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pPr algn="ctr">
              <a:spcBef>
                <a:spcPct val="0"/>
              </a:spcBef>
              <a:defRPr/>
            </a:pPr>
            <a:endParaRPr lang="ko-KR" altLang="en-US" dirty="0">
              <a:solidFill>
                <a:srgbClr val="EEECE1">
                  <a:lumMod val="25000"/>
                </a:srgbClr>
              </a:solidFill>
            </a:endParaRPr>
          </a:p>
        </p:txBody>
      </p:sp>
      <p:sp>
        <p:nvSpPr>
          <p:cNvPr id="11" name="제목 1"/>
          <p:cNvSpPr>
            <a:spLocks noGrp="1"/>
          </p:cNvSpPr>
          <p:nvPr>
            <p:ph type="title" hasCustomPrompt="1"/>
          </p:nvPr>
        </p:nvSpPr>
        <p:spPr>
          <a:xfrm>
            <a:off x="107504" y="274638"/>
            <a:ext cx="8784976" cy="778098"/>
          </a:xfrm>
        </p:spPr>
        <p:txBody>
          <a:bodyPr>
            <a:normAutofit/>
          </a:bodyPr>
          <a:lstStyle>
            <a:lvl1pPr>
              <a:defRPr sz="4000">
                <a:solidFill>
                  <a:schemeClr val="bg2">
                    <a:lumMod val="25000"/>
                  </a:schemeClr>
                </a:solidFill>
                <a:latin typeface="Tahoma" pitchFamily="34" charset="0"/>
                <a:cs typeface="Tahoma" pitchFamily="34" charset="0"/>
              </a:defRPr>
            </a:lvl1pPr>
          </a:lstStyle>
          <a:p>
            <a:r>
              <a:rPr lang="en-US" altLang="ko-KR" dirty="0" smtClean="0"/>
              <a:t>Title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6847634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13" Type="http://schemas.openxmlformats.org/officeDocument/2006/relationships/slideLayout" Target="../slideLayouts/slideLayout36.xml"/><Relationship Id="rId1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26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30.xml"/><Relationship Id="rId12" Type="http://schemas.openxmlformats.org/officeDocument/2006/relationships/slideLayout" Target="../slideLayouts/slideLayout35.xml"/><Relationship Id="rId17" Type="http://schemas.openxmlformats.org/officeDocument/2006/relationships/slideLayout" Target="../slideLayouts/slideLayout40.xml"/><Relationship Id="rId2" Type="http://schemas.openxmlformats.org/officeDocument/2006/relationships/slideLayout" Target="../slideLayouts/slideLayout25.xml"/><Relationship Id="rId16" Type="http://schemas.openxmlformats.org/officeDocument/2006/relationships/slideLayout" Target="../slideLayouts/slideLayout39.xml"/><Relationship Id="rId20" Type="http://schemas.openxmlformats.org/officeDocument/2006/relationships/slideLayout" Target="../slideLayouts/slideLayout43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33.xml"/><Relationship Id="rId19" Type="http://schemas.openxmlformats.org/officeDocument/2006/relationships/slideLayout" Target="../slideLayouts/slideLayout42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Relationship Id="rId14" Type="http://schemas.openxmlformats.org/officeDocument/2006/relationships/slideLayout" Target="../slideLayouts/slideLayout37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3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64.xml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theme" Target="../theme/theme3.xml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63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12167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9" r:id="rId1"/>
    <p:sldLayoutId id="2147483705" r:id="rId2"/>
    <p:sldLayoutId id="2147483791" r:id="rId3"/>
    <p:sldLayoutId id="2147483704" r:id="rId4"/>
    <p:sldLayoutId id="2147483706" r:id="rId5"/>
    <p:sldLayoutId id="2147483710" r:id="rId6"/>
    <p:sldLayoutId id="2147483711" r:id="rId7"/>
    <p:sldLayoutId id="2147483712" r:id="rId8"/>
    <p:sldLayoutId id="2147483713" r:id="rId9"/>
    <p:sldLayoutId id="2147483714" r:id="rId10"/>
    <p:sldLayoutId id="2147483696" r:id="rId11"/>
    <p:sldLayoutId id="2147483709" r:id="rId12"/>
    <p:sldLayoutId id="2147483777" r:id="rId13"/>
    <p:sldLayoutId id="2147483779" r:id="rId14"/>
    <p:sldLayoutId id="2147483790" r:id="rId15"/>
    <p:sldLayoutId id="2147483804" r:id="rId16"/>
    <p:sldLayoutId id="2147483805" r:id="rId17"/>
    <p:sldLayoutId id="2147483806" r:id="rId18"/>
    <p:sldLayoutId id="2147483853" r:id="rId19"/>
    <p:sldLayoutId id="2147483854" r:id="rId20"/>
    <p:sldLayoutId id="2147483910" r:id="rId21"/>
    <p:sldLayoutId id="2147483911" r:id="rId22"/>
    <p:sldLayoutId id="2147483912" r:id="rId23"/>
  </p:sldLayoutIdLst>
  <p:timing>
    <p:tnLst>
      <p:par>
        <p:cTn id="1" dur="indefinite" restart="never" nodeType="tmRoot"/>
      </p:par>
    </p:tnLst>
  </p:timing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07941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4" r:id="rId1"/>
    <p:sldLayoutId id="2147483825" r:id="rId2"/>
    <p:sldLayoutId id="2147483826" r:id="rId3"/>
    <p:sldLayoutId id="2147483827" r:id="rId4"/>
    <p:sldLayoutId id="2147483828" r:id="rId5"/>
    <p:sldLayoutId id="2147483829" r:id="rId6"/>
    <p:sldLayoutId id="2147483830" r:id="rId7"/>
    <p:sldLayoutId id="2147483831" r:id="rId8"/>
    <p:sldLayoutId id="2147483832" r:id="rId9"/>
    <p:sldLayoutId id="2147483833" r:id="rId10"/>
    <p:sldLayoutId id="2147483834" r:id="rId11"/>
    <p:sldLayoutId id="2147483835" r:id="rId12"/>
    <p:sldLayoutId id="2147483836" r:id="rId13"/>
    <p:sldLayoutId id="2147483837" r:id="rId14"/>
    <p:sldLayoutId id="2147483838" r:id="rId15"/>
    <p:sldLayoutId id="2147483839" r:id="rId16"/>
    <p:sldLayoutId id="2147483840" r:id="rId17"/>
    <p:sldLayoutId id="2147483841" r:id="rId18"/>
    <p:sldLayoutId id="2147483851" r:id="rId19"/>
    <p:sldLayoutId id="2147483852" r:id="rId20"/>
  </p:sldLayoutIdLst>
  <p:timing>
    <p:tnLst>
      <p:par>
        <p:cTn id="1" dur="indefinite" restart="never" nodeType="tmRoot"/>
      </p:par>
    </p:tnLst>
  </p:timing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2014-05-28 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altLang="ko-KR" smtClean="0">
                <a:solidFill>
                  <a:prstClr val="black">
                    <a:tint val="75000"/>
                  </a:prstClr>
                </a:solidFill>
              </a:rPr>
              <a:t>MPI for beginners</a:t>
            </a:r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4408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5" r:id="rId1"/>
    <p:sldLayoutId id="2147483886" r:id="rId2"/>
    <p:sldLayoutId id="2147483887" r:id="rId3"/>
    <p:sldLayoutId id="2147483888" r:id="rId4"/>
    <p:sldLayoutId id="2147483889" r:id="rId5"/>
    <p:sldLayoutId id="2147483890" r:id="rId6"/>
    <p:sldLayoutId id="2147483891" r:id="rId7"/>
    <p:sldLayoutId id="2147483892" r:id="rId8"/>
    <p:sldLayoutId id="2147483893" r:id="rId9"/>
    <p:sldLayoutId id="2147483894" r:id="rId10"/>
    <p:sldLayoutId id="2147483895" r:id="rId11"/>
    <p:sldLayoutId id="2147483896" r:id="rId12"/>
    <p:sldLayoutId id="2147483897" r:id="rId13"/>
    <p:sldLayoutId id="2147483898" r:id="rId14"/>
    <p:sldLayoutId id="2147483899" r:id="rId15"/>
    <p:sldLayoutId id="2147483900" r:id="rId16"/>
    <p:sldLayoutId id="2147483901" r:id="rId17"/>
    <p:sldLayoutId id="2147483902" r:id="rId18"/>
    <p:sldLayoutId id="2147483903" r:id="rId19"/>
    <p:sldLayoutId id="2147483905" r:id="rId20"/>
    <p:sldLayoutId id="2147483906" r:id="rId21"/>
    <p:sldLayoutId id="2147483907" r:id="rId22"/>
    <p:sldLayoutId id="2147483908" r:id="rId23"/>
    <p:sldLayoutId id="2147483909" r:id="rId24"/>
  </p:sldLayoutIdLst>
  <p:timing>
    <p:tnLst>
      <p:par>
        <p:cTn id="1" dur="indefinite" restart="never" nodeType="tmRoot"/>
      </p:par>
    </p:tnLst>
  </p:timing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hyperlink" Target="http://www.rz.rwth-aachen.de/mpi/" TargetMode="Externa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0.pn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wmf"/><Relationship Id="rId3" Type="http://schemas.openxmlformats.org/officeDocument/2006/relationships/oleObject" Target="../embeddings/oleObject1.bin"/><Relationship Id="rId7" Type="http://schemas.openxmlformats.org/officeDocument/2006/relationships/oleObject" Target="../embeddings/oleObject3.bin"/><Relationship Id="rId12" Type="http://schemas.openxmlformats.org/officeDocument/2006/relationships/image" Target="../media/image27.wmf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24.wmf"/><Relationship Id="rId11" Type="http://schemas.openxmlformats.org/officeDocument/2006/relationships/oleObject" Target="../embeddings/oleObject5.bin"/><Relationship Id="rId5" Type="http://schemas.openxmlformats.org/officeDocument/2006/relationships/oleObject" Target="../embeddings/oleObject2.bin"/><Relationship Id="rId10" Type="http://schemas.openxmlformats.org/officeDocument/2006/relationships/image" Target="../media/image26.wmf"/><Relationship Id="rId4" Type="http://schemas.openxmlformats.org/officeDocument/2006/relationships/image" Target="../media/image23.wmf"/><Relationship Id="rId9" Type="http://schemas.openxmlformats.org/officeDocument/2006/relationships/oleObject" Target="../embeddings/oleObject4.bin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6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9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wmf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wmf"/><Relationship Id="rId1" Type="http://schemas.openxmlformats.org/officeDocument/2006/relationships/slideLayout" Target="../slideLayouts/slideLayout20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wmf"/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2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6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ctr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>
                <a:solidFill>
                  <a:srgbClr val="008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Introduction to MPI</a:t>
            </a:r>
            <a:endParaRPr lang="ko-KR" altLang="en-US" dirty="0">
              <a:solidFill>
                <a:srgbClr val="008000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" name="부제목 3"/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ko-KR" altLang="en-US" dirty="0" smtClean="0"/>
              <a:t>이 홍 석 </a:t>
            </a:r>
            <a:endParaRPr lang="en-US" altLang="ko-KR" dirty="0" smtClean="0"/>
          </a:p>
          <a:p>
            <a:r>
              <a:rPr lang="en-US" altLang="ko-KR" dirty="0" smtClean="0"/>
              <a:t>(hsyi@kisti.re.kr)</a:t>
            </a:r>
          </a:p>
          <a:p>
            <a:endParaRPr lang="en-US" altLang="ko-KR" dirty="0"/>
          </a:p>
          <a:p>
            <a:r>
              <a:rPr lang="ko-KR" altLang="en-US" dirty="0" smtClean="0"/>
              <a:t>한국과학기술정보연구원</a:t>
            </a:r>
            <a:r>
              <a:rPr lang="en-US" altLang="ko-KR" dirty="0" smtClean="0"/>
              <a:t> </a:t>
            </a:r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1417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Agenda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What is MPI?</a:t>
            </a:r>
          </a:p>
          <a:p>
            <a:pPr lvl="1"/>
            <a:r>
              <a:rPr lang="en-US" altLang="ko-KR" dirty="0" smtClean="0"/>
              <a:t>How to write a parallel program in MPI</a:t>
            </a:r>
          </a:p>
          <a:p>
            <a:pPr lvl="1"/>
            <a:r>
              <a:rPr lang="en-US" altLang="ko-KR" dirty="0" smtClean="0"/>
              <a:t>Basic MPI </a:t>
            </a:r>
          </a:p>
          <a:p>
            <a:pPr lvl="1"/>
            <a:r>
              <a:rPr lang="en-US" altLang="ko-KR" dirty="0" smtClean="0"/>
              <a:t>Point-to-point communication </a:t>
            </a:r>
          </a:p>
          <a:p>
            <a:r>
              <a:rPr lang="en-US" altLang="ko-KR" dirty="0" smtClean="0"/>
              <a:t>Slightly more intermediated topics: </a:t>
            </a:r>
          </a:p>
          <a:p>
            <a:pPr lvl="1"/>
            <a:r>
              <a:rPr lang="en-US" altLang="ko-KR" dirty="0" smtClean="0"/>
              <a:t>Non-blocking communication in MPI</a:t>
            </a:r>
          </a:p>
          <a:p>
            <a:pPr lvl="1"/>
            <a:r>
              <a:rPr lang="en-US" altLang="ko-KR" dirty="0" smtClean="0"/>
              <a:t>Collective communication in MPI </a:t>
            </a:r>
          </a:p>
          <a:p>
            <a:r>
              <a:rPr lang="en-US" altLang="ko-KR" dirty="0" smtClean="0"/>
              <a:t>Summary </a:t>
            </a:r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86348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Single </a:t>
            </a:r>
            <a:r>
              <a:rPr lang="en-US" altLang="ko-KR" dirty="0" smtClean="0"/>
              <a:t>Processor System 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idx="1"/>
          </p:nvPr>
        </p:nvSpPr>
        <p:spPr>
          <a:xfrm>
            <a:off x="251520" y="1340768"/>
            <a:ext cx="3240360" cy="4824536"/>
          </a:xfrm>
        </p:spPr>
        <p:txBody>
          <a:bodyPr>
            <a:normAutofit/>
          </a:bodyPr>
          <a:lstStyle/>
          <a:p>
            <a:r>
              <a:rPr lang="en-US" altLang="ko-KR" dirty="0" smtClean="0"/>
              <a:t>Processor</a:t>
            </a:r>
          </a:p>
          <a:p>
            <a:pPr lvl="1"/>
            <a:r>
              <a:rPr lang="en-US" altLang="ko-KR" dirty="0" smtClean="0"/>
              <a:t>Core</a:t>
            </a:r>
          </a:p>
          <a:p>
            <a:pPr lvl="1"/>
            <a:r>
              <a:rPr lang="en-US" altLang="ko-KR" dirty="0" smtClean="0"/>
              <a:t>Cache</a:t>
            </a:r>
          </a:p>
          <a:p>
            <a:pPr lvl="1"/>
            <a:r>
              <a:rPr lang="en-US" altLang="ko-KR" dirty="0" smtClean="0"/>
              <a:t>Main Memory</a:t>
            </a:r>
            <a:endParaRPr lang="ko-KR" altLang="en-US" dirty="0"/>
          </a:p>
        </p:txBody>
      </p:sp>
      <p:pic>
        <p:nvPicPr>
          <p:cNvPr id="1026" name="Picture 2"/>
          <p:cNvPicPr>
            <a:picLocks noGrp="1" noChangeAspect="1" noChangeArrowheads="1"/>
          </p:cNvPicPr>
          <p:nvPr>
            <p:ph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912" y="1245323"/>
            <a:ext cx="3881072" cy="5190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706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Distributed-Memory </a:t>
            </a:r>
            <a:r>
              <a:rPr lang="en-US" altLang="ko-KR" dirty="0" smtClean="0"/>
              <a:t>Parallelism</a:t>
            </a:r>
            <a:endParaRPr lang="ko-KR" altLang="en-US" dirty="0"/>
          </a:p>
        </p:txBody>
      </p:sp>
      <p:grpSp>
        <p:nvGrpSpPr>
          <p:cNvPr id="5" name="그룹 4"/>
          <p:cNvGrpSpPr/>
          <p:nvPr/>
        </p:nvGrpSpPr>
        <p:grpSpPr>
          <a:xfrm>
            <a:off x="623732" y="1602106"/>
            <a:ext cx="8052724" cy="4203158"/>
            <a:chOff x="961295" y="2780928"/>
            <a:chExt cx="6849488" cy="3096344"/>
          </a:xfrm>
        </p:grpSpPr>
        <p:pic>
          <p:nvPicPr>
            <p:cNvPr id="16386" name="Picture 2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1295" y="2780928"/>
              <a:ext cx="6849488" cy="30963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직사각형 8"/>
            <p:cNvSpPr/>
            <p:nvPr/>
          </p:nvSpPr>
          <p:spPr>
            <a:xfrm>
              <a:off x="3043357" y="5229200"/>
              <a:ext cx="819455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400" dirty="0" smtClean="0">
                  <a:solidFill>
                    <a:schemeClr val="bg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Memory</a:t>
              </a:r>
              <a:endParaRPr lang="ko-KR" altLang="en-US" sz="1400" dirty="0">
                <a:solidFill>
                  <a:schemeClr val="bg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3524871" y="3933056"/>
              <a:ext cx="523605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400" dirty="0">
                  <a:solidFill>
                    <a:schemeClr val="bg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c</a:t>
              </a:r>
              <a:r>
                <a:rPr lang="en-US" altLang="ko-KR" sz="1400" dirty="0" smtClean="0">
                  <a:solidFill>
                    <a:schemeClr val="bg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ore</a:t>
              </a:r>
              <a:endParaRPr lang="ko-KR" altLang="en-US" sz="1400" dirty="0">
                <a:solidFill>
                  <a:schemeClr val="bg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3254666" y="4698450"/>
              <a:ext cx="463588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400" dirty="0" smtClean="0">
                  <a:solidFill>
                    <a:schemeClr val="bg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bus</a:t>
              </a:r>
              <a:endParaRPr lang="ko-KR" altLang="en-US" sz="1400" dirty="0">
                <a:solidFill>
                  <a:schemeClr val="bg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013430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제목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P</a:t>
            </a:r>
            <a:r>
              <a:rPr lang="en-US" altLang="ko-KR" dirty="0" smtClean="0"/>
              <a:t>arallel Programming Paradigm</a:t>
            </a:r>
            <a:endParaRPr lang="ko-KR" altLang="en-US" dirty="0"/>
          </a:p>
        </p:txBody>
      </p:sp>
      <p:grpSp>
        <p:nvGrpSpPr>
          <p:cNvPr id="2" name="그룹 1"/>
          <p:cNvGrpSpPr/>
          <p:nvPr/>
        </p:nvGrpSpPr>
        <p:grpSpPr>
          <a:xfrm>
            <a:off x="996646" y="1628800"/>
            <a:ext cx="7535793" cy="4176463"/>
            <a:chOff x="996646" y="1628800"/>
            <a:chExt cx="7535793" cy="4176463"/>
          </a:xfrm>
        </p:grpSpPr>
        <p:sp>
          <p:nvSpPr>
            <p:cNvPr id="18" name="Oval 3"/>
            <p:cNvSpPr>
              <a:spLocks noChangeArrowheads="1"/>
            </p:cNvSpPr>
            <p:nvPr/>
          </p:nvSpPr>
          <p:spPr bwMode="auto">
            <a:xfrm>
              <a:off x="1115616" y="2204864"/>
              <a:ext cx="7416823" cy="3600399"/>
            </a:xfrm>
            <a:prstGeom prst="ellipse">
              <a:avLst/>
            </a:prstGeom>
            <a:noFill/>
            <a:ln w="57150">
              <a:solidFill>
                <a:schemeClr val="bg1">
                  <a:lumMod val="50000"/>
                </a:schemeClr>
              </a:solidFill>
              <a:prstDash val="sys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 sz="1400">
                <a:latin typeface="Tahoma" panose="020B0604030504040204" pitchFamily="34" charset="0"/>
                <a:ea typeface="굴림" pitchFamily="50" charset="-127"/>
                <a:cs typeface="Tahoma" panose="020B0604030504040204" pitchFamily="34" charset="0"/>
              </a:endParaRPr>
            </a:p>
          </p:txBody>
        </p:sp>
        <p:grpSp>
          <p:nvGrpSpPr>
            <p:cNvPr id="15" name="그룹 14"/>
            <p:cNvGrpSpPr/>
            <p:nvPr/>
          </p:nvGrpSpPr>
          <p:grpSpPr>
            <a:xfrm>
              <a:off x="996646" y="2564904"/>
              <a:ext cx="6617682" cy="2555790"/>
              <a:chOff x="1360023" y="3810840"/>
              <a:chExt cx="6617682" cy="2555790"/>
            </a:xfrm>
          </p:grpSpPr>
          <p:grpSp>
            <p:nvGrpSpPr>
              <p:cNvPr id="16" name="그룹 15"/>
              <p:cNvGrpSpPr/>
              <p:nvPr/>
            </p:nvGrpSpPr>
            <p:grpSpPr>
              <a:xfrm>
                <a:off x="2460746" y="4221088"/>
                <a:ext cx="1893537" cy="2145542"/>
                <a:chOff x="1331640" y="1628800"/>
                <a:chExt cx="2520280" cy="3384376"/>
              </a:xfrm>
            </p:grpSpPr>
            <p:sp>
              <p:nvSpPr>
                <p:cNvPr id="32" name="직사각형 31"/>
                <p:cNvSpPr/>
                <p:nvPr/>
              </p:nvSpPr>
              <p:spPr>
                <a:xfrm>
                  <a:off x="1331640" y="1628800"/>
                  <a:ext cx="2520280" cy="3384376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8100"/>
                <a:scene3d>
                  <a:camera prst="orthographicFront"/>
                  <a:lightRig rig="threePt" dir="t"/>
                </a:scene3d>
                <a:sp3d>
                  <a:bevelT w="114300" prst="hardEdge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400">
                    <a:latin typeface="Tahoma" panose="020B0604030504040204" pitchFamily="34" charset="0"/>
                    <a:cs typeface="Tahoma" panose="020B0604030504040204" pitchFamily="34" charset="0"/>
                  </a:endParaRPr>
                </a:p>
              </p:txBody>
            </p:sp>
            <p:grpSp>
              <p:nvGrpSpPr>
                <p:cNvPr id="33" name="그룹 32"/>
                <p:cNvGrpSpPr/>
                <p:nvPr/>
              </p:nvGrpSpPr>
              <p:grpSpPr>
                <a:xfrm>
                  <a:off x="1893754" y="1968641"/>
                  <a:ext cx="1321110" cy="1739581"/>
                  <a:chOff x="1893754" y="1968641"/>
                  <a:chExt cx="1321110" cy="1739581"/>
                </a:xfrm>
              </p:grpSpPr>
              <p:sp>
                <p:nvSpPr>
                  <p:cNvPr id="36" name="직사각형 35"/>
                  <p:cNvSpPr/>
                  <p:nvPr/>
                </p:nvSpPr>
                <p:spPr>
                  <a:xfrm>
                    <a:off x="1893754" y="1968641"/>
                    <a:ext cx="1321110" cy="682427"/>
                  </a:xfrm>
                  <a:prstGeom prst="rect">
                    <a:avLst/>
                  </a:prstGeom>
                  <a:solidFill>
                    <a:schemeClr val="tx2">
                      <a:lumMod val="40000"/>
                      <a:lumOff val="60000"/>
                    </a:schemeClr>
                  </a:solidFill>
                  <a:scene3d>
                    <a:camera prst="orthographicFront"/>
                    <a:lightRig rig="threePt" dir="t"/>
                  </a:scene3d>
                  <a:sp3d>
                    <a:bevelT prst="convex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1400" dirty="0" smtClean="0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rPr>
                      <a:t>Processor</a:t>
                    </a:r>
                    <a:endParaRPr lang="ko-KR" altLang="en-US" sz="1400" dirty="0">
                      <a:solidFill>
                        <a:schemeClr val="tx1"/>
                      </a:solidFill>
                      <a:latin typeface="Tahoma" panose="020B0604030504040204" pitchFamily="34" charset="0"/>
                      <a:cs typeface="Tahoma" panose="020B0604030504040204" pitchFamily="34" charset="0"/>
                    </a:endParaRPr>
                  </a:p>
                </p:txBody>
              </p:sp>
              <p:cxnSp>
                <p:nvCxnSpPr>
                  <p:cNvPr id="37" name="직선 화살표 연결선 36"/>
                  <p:cNvCxnSpPr>
                    <a:stCxn id="36" idx="2"/>
                    <a:endCxn id="34" idx="0"/>
                  </p:cNvCxnSpPr>
                  <p:nvPr/>
                </p:nvCxnSpPr>
                <p:spPr>
                  <a:xfrm>
                    <a:off x="2554309" y="2651068"/>
                    <a:ext cx="6709" cy="1057154"/>
                  </a:xfrm>
                  <a:prstGeom prst="straightConnector1">
                    <a:avLst/>
                  </a:prstGeom>
                  <a:ln w="57150">
                    <a:solidFill>
                      <a:schemeClr val="accent6">
                        <a:lumMod val="50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34" name="Picture 3"/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79968" y="3708222"/>
                  <a:ext cx="1562100" cy="6572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5" name="직사각형 34"/>
                <p:cNvSpPr/>
                <p:nvPr/>
              </p:nvSpPr>
              <p:spPr>
                <a:xfrm>
                  <a:off x="2008965" y="4475365"/>
                  <a:ext cx="1090688" cy="4854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en-US" altLang="ko-KR" sz="1400" dirty="0" smtClean="0"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rPr>
                    <a:t>Memory</a:t>
                  </a:r>
                  <a:endParaRPr lang="ko-KR" altLang="en-US" sz="1400" dirty="0">
                    <a:latin typeface="Tahoma" panose="020B0604030504040204" pitchFamily="34" charset="0"/>
                    <a:cs typeface="Tahoma" panose="020B0604030504040204" pitchFamily="34" charset="0"/>
                  </a:endParaRPr>
                </a:p>
              </p:txBody>
            </p:sp>
          </p:grpSp>
          <p:grpSp>
            <p:nvGrpSpPr>
              <p:cNvPr id="17" name="그룹 16"/>
              <p:cNvGrpSpPr/>
              <p:nvPr/>
            </p:nvGrpSpPr>
            <p:grpSpPr>
              <a:xfrm>
                <a:off x="6084168" y="4221088"/>
                <a:ext cx="1893537" cy="2145542"/>
                <a:chOff x="1331640" y="1628800"/>
                <a:chExt cx="2520280" cy="3384376"/>
              </a:xfrm>
            </p:grpSpPr>
            <p:sp>
              <p:nvSpPr>
                <p:cNvPr id="26" name="직사각형 25"/>
                <p:cNvSpPr/>
                <p:nvPr/>
              </p:nvSpPr>
              <p:spPr>
                <a:xfrm>
                  <a:off x="1331640" y="1628800"/>
                  <a:ext cx="2520280" cy="3384376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38100"/>
                <a:scene3d>
                  <a:camera prst="orthographicFront"/>
                  <a:lightRig rig="threePt" dir="t"/>
                </a:scene3d>
                <a:sp3d>
                  <a:bevelT w="114300" prst="hardEdge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400">
                    <a:latin typeface="Tahoma" panose="020B0604030504040204" pitchFamily="34" charset="0"/>
                    <a:cs typeface="Tahoma" panose="020B0604030504040204" pitchFamily="34" charset="0"/>
                  </a:endParaRPr>
                </a:p>
              </p:txBody>
            </p:sp>
            <p:grpSp>
              <p:nvGrpSpPr>
                <p:cNvPr id="27" name="그룹 26"/>
                <p:cNvGrpSpPr/>
                <p:nvPr/>
              </p:nvGrpSpPr>
              <p:grpSpPr>
                <a:xfrm>
                  <a:off x="1893754" y="1968641"/>
                  <a:ext cx="1321110" cy="1739581"/>
                  <a:chOff x="1893754" y="1968641"/>
                  <a:chExt cx="1321110" cy="1739581"/>
                </a:xfrm>
              </p:grpSpPr>
              <p:sp>
                <p:nvSpPr>
                  <p:cNvPr id="30" name="직사각형 29"/>
                  <p:cNvSpPr/>
                  <p:nvPr/>
                </p:nvSpPr>
                <p:spPr>
                  <a:xfrm>
                    <a:off x="1893754" y="1968641"/>
                    <a:ext cx="1321110" cy="682427"/>
                  </a:xfrm>
                  <a:prstGeom prst="rect">
                    <a:avLst/>
                  </a:prstGeom>
                  <a:solidFill>
                    <a:schemeClr val="tx2">
                      <a:lumMod val="40000"/>
                      <a:lumOff val="60000"/>
                    </a:schemeClr>
                  </a:solidFill>
                  <a:scene3d>
                    <a:camera prst="orthographicFront"/>
                    <a:lightRig rig="threePt" dir="t"/>
                  </a:scene3d>
                  <a:sp3d>
                    <a:bevelT prst="convex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1400" dirty="0" smtClean="0">
                        <a:solidFill>
                          <a:schemeClr val="tx1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rPr>
                      <a:t>Processor</a:t>
                    </a:r>
                    <a:endParaRPr lang="ko-KR" altLang="en-US" sz="1400" dirty="0">
                      <a:solidFill>
                        <a:schemeClr val="tx1"/>
                      </a:solidFill>
                      <a:latin typeface="Tahoma" panose="020B0604030504040204" pitchFamily="34" charset="0"/>
                      <a:cs typeface="Tahoma" panose="020B0604030504040204" pitchFamily="34" charset="0"/>
                    </a:endParaRPr>
                  </a:p>
                </p:txBody>
              </p:sp>
              <p:cxnSp>
                <p:nvCxnSpPr>
                  <p:cNvPr id="31" name="직선 화살표 연결선 30"/>
                  <p:cNvCxnSpPr>
                    <a:stCxn id="30" idx="2"/>
                    <a:endCxn id="28" idx="0"/>
                  </p:cNvCxnSpPr>
                  <p:nvPr/>
                </p:nvCxnSpPr>
                <p:spPr>
                  <a:xfrm>
                    <a:off x="2554309" y="2651068"/>
                    <a:ext cx="6709" cy="1057154"/>
                  </a:xfrm>
                  <a:prstGeom prst="straightConnector1">
                    <a:avLst/>
                  </a:prstGeom>
                  <a:ln w="57150">
                    <a:solidFill>
                      <a:schemeClr val="accent6">
                        <a:lumMod val="50000"/>
                      </a:schemeClr>
                    </a:solidFill>
                    <a:headEnd type="none" w="med" len="med"/>
                    <a:tailEnd type="none" w="med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8" name="Picture 3"/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79968" y="3708222"/>
                  <a:ext cx="1562100" cy="6572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9" name="직사각형 28"/>
                <p:cNvSpPr/>
                <p:nvPr/>
              </p:nvSpPr>
              <p:spPr>
                <a:xfrm>
                  <a:off x="2008965" y="4475365"/>
                  <a:ext cx="1090688" cy="4854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:r>
                    <a:rPr lang="en-US" altLang="ko-KR" sz="1400" dirty="0" smtClean="0"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rPr>
                    <a:t>Memory</a:t>
                  </a:r>
                  <a:endParaRPr lang="ko-KR" altLang="en-US" sz="1400" dirty="0">
                    <a:latin typeface="Tahoma" panose="020B0604030504040204" pitchFamily="34" charset="0"/>
                    <a:cs typeface="Tahoma" panose="020B0604030504040204" pitchFamily="34" charset="0"/>
                  </a:endParaRPr>
                </a:p>
              </p:txBody>
            </p:sp>
          </p:grpSp>
          <p:sp>
            <p:nvSpPr>
              <p:cNvPr id="20" name="직사각형 19"/>
              <p:cNvSpPr/>
              <p:nvPr/>
            </p:nvSpPr>
            <p:spPr>
              <a:xfrm>
                <a:off x="1360023" y="3810840"/>
                <a:ext cx="958018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ko-KR" sz="1400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Processes</a:t>
                </a:r>
                <a:endParaRPr lang="ko-KR" altLang="en-US" sz="1400" dirty="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cxnSp>
            <p:nvCxnSpPr>
              <p:cNvPr id="23" name="직선 화살표 연결선 22"/>
              <p:cNvCxnSpPr/>
              <p:nvPr/>
            </p:nvCxnSpPr>
            <p:spPr>
              <a:xfrm>
                <a:off x="4020367" y="5900074"/>
                <a:ext cx="2353062" cy="0"/>
              </a:xfrm>
              <a:prstGeom prst="straightConnector1">
                <a:avLst/>
              </a:prstGeom>
              <a:ln w="38100">
                <a:solidFill>
                  <a:srgbClr val="FF0000"/>
                </a:solidFill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직선 화살표 연결선 24"/>
              <p:cNvCxnSpPr/>
              <p:nvPr/>
            </p:nvCxnSpPr>
            <p:spPr>
              <a:xfrm flipH="1">
                <a:off x="3971221" y="5589856"/>
                <a:ext cx="2310948" cy="0"/>
              </a:xfrm>
              <a:prstGeom prst="straightConnector1">
                <a:avLst/>
              </a:prstGeom>
              <a:ln w="38100">
                <a:solidFill>
                  <a:srgbClr val="FF0000"/>
                </a:solidFill>
                <a:headEnd type="oval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" name="Text Box 16"/>
            <p:cNvSpPr txBox="1">
              <a:spLocks noChangeArrowheads="1"/>
            </p:cNvSpPr>
            <p:nvPr/>
          </p:nvSpPr>
          <p:spPr bwMode="auto">
            <a:xfrm>
              <a:off x="2843808" y="5229200"/>
              <a:ext cx="460851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ko-KR" sz="2400" b="1" dirty="0">
                  <a:solidFill>
                    <a:schemeClr val="accent3">
                      <a:lumMod val="75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Communication Network</a:t>
              </a:r>
            </a:p>
          </p:txBody>
        </p:sp>
        <p:sp>
          <p:nvSpPr>
            <p:cNvPr id="39" name="Text Box 15"/>
            <p:cNvSpPr txBox="1">
              <a:spLocks noChangeArrowheads="1"/>
            </p:cNvSpPr>
            <p:nvPr/>
          </p:nvSpPr>
          <p:spPr bwMode="auto">
            <a:xfrm>
              <a:off x="2660394" y="1628800"/>
              <a:ext cx="387537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ko-KR" sz="2000" b="1" dirty="0">
                  <a:solidFill>
                    <a:schemeClr val="accent6">
                      <a:lumMod val="5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Message Passing Interface</a:t>
              </a:r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4588903" y="4368613"/>
              <a:ext cx="48923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</a:t>
              </a:r>
              <a:endParaRPr lang="ko-KR" altLang="en-US" sz="1400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6828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755576" y="1412776"/>
            <a:ext cx="7090403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r>
              <a:rPr lang="en-GB" altLang="ko-KR" sz="4000" dirty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if ( </a:t>
            </a:r>
            <a:r>
              <a:rPr lang="en-GB" altLang="ko-KR" sz="4000" dirty="0" smtClean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rank== </a:t>
            </a:r>
            <a:r>
              <a:rPr lang="en-GB" altLang="ko-KR" sz="4000" dirty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0 ) then </a:t>
            </a:r>
            <a:r>
              <a:rPr lang="en-GB" altLang="ko-KR" sz="4000" dirty="0" smtClean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k </a:t>
            </a:r>
            <a:r>
              <a:rPr lang="en-GB" altLang="ko-KR" sz="4000" dirty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= </a:t>
            </a:r>
            <a:r>
              <a:rPr lang="en-GB" altLang="ko-KR" sz="4000" dirty="0" smtClean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k </a:t>
            </a:r>
            <a:r>
              <a:rPr lang="en-GB" altLang="ko-KR" sz="4000" dirty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+ </a:t>
            </a:r>
            <a:r>
              <a:rPr lang="en-GB" altLang="ko-KR" sz="4000" dirty="0" smtClean="0">
                <a:solidFill>
                  <a:srgbClr val="0000FF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12</a:t>
            </a:r>
            <a:endParaRPr lang="en-GB" altLang="ko-KR" sz="4000" dirty="0">
              <a:solidFill>
                <a:srgbClr val="0000FF"/>
              </a:solidFill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9220" name="Text Box 4"/>
          <p:cNvSpPr txBox="1">
            <a:spLocks noChangeArrowheads="1"/>
          </p:cNvSpPr>
          <p:nvPr/>
        </p:nvSpPr>
        <p:spPr bwMode="auto">
          <a:xfrm>
            <a:off x="1997075" y="2584430"/>
            <a:ext cx="2359025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Process </a:t>
            </a: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0</a:t>
            </a:r>
            <a:endParaRPr lang="en-GB" altLang="ko-KR" sz="3200" dirty="0"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9221" name="Text Box 5"/>
          <p:cNvSpPr txBox="1">
            <a:spLocks noChangeArrowheads="1"/>
          </p:cNvSpPr>
          <p:nvPr/>
        </p:nvSpPr>
        <p:spPr bwMode="auto">
          <a:xfrm>
            <a:off x="5096622" y="2591418"/>
            <a:ext cx="2232025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Process </a:t>
            </a: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1</a:t>
            </a:r>
            <a:endParaRPr lang="en-GB" altLang="ko-KR" sz="3200" dirty="0"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9222" name="Rectangle 6"/>
          <p:cNvSpPr>
            <a:spLocks noChangeArrowheads="1"/>
          </p:cNvSpPr>
          <p:nvPr/>
        </p:nvSpPr>
        <p:spPr bwMode="auto">
          <a:xfrm>
            <a:off x="1997075" y="3371850"/>
            <a:ext cx="2070100" cy="1712913"/>
          </a:xfrm>
          <a:prstGeom prst="rect">
            <a:avLst/>
          </a:prstGeom>
          <a:noFill/>
          <a:ln w="38100">
            <a:solidFill>
              <a:schemeClr val="accent6">
                <a:lumMod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endParaRPr lang="ko-KR" altLang="en-US" sz="3200"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9223" name="Rectangle 7"/>
          <p:cNvSpPr>
            <a:spLocks noChangeArrowheads="1"/>
          </p:cNvSpPr>
          <p:nvPr/>
        </p:nvSpPr>
        <p:spPr bwMode="auto">
          <a:xfrm>
            <a:off x="5076825" y="3371850"/>
            <a:ext cx="2015455" cy="1712913"/>
          </a:xfrm>
          <a:prstGeom prst="rect">
            <a:avLst/>
          </a:prstGeom>
          <a:noFill/>
          <a:ln w="38100">
            <a:solidFill>
              <a:schemeClr val="accent6">
                <a:lumMod val="50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endParaRPr lang="ko-KR" altLang="en-US" sz="3200"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18440" name="Text Box 8"/>
          <p:cNvSpPr txBox="1">
            <a:spLocks noChangeArrowheads="1"/>
          </p:cNvSpPr>
          <p:nvPr/>
        </p:nvSpPr>
        <p:spPr bwMode="auto">
          <a:xfrm>
            <a:off x="1997075" y="3382306"/>
            <a:ext cx="142240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k:   18</a:t>
            </a:r>
            <a:endParaRPr lang="en-GB" altLang="ko-KR" sz="3200" dirty="0"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18441" name="Text Box 9"/>
          <p:cNvSpPr txBox="1">
            <a:spLocks noChangeArrowheads="1"/>
          </p:cNvSpPr>
          <p:nvPr/>
        </p:nvSpPr>
        <p:spPr bwMode="auto">
          <a:xfrm>
            <a:off x="5076824" y="3400645"/>
            <a:ext cx="2159472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k</a:t>
            </a: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:    19</a:t>
            </a:r>
            <a:endParaRPr lang="en-GB" altLang="ko-KR" sz="3200" dirty="0"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18442" name="Text Box 10"/>
          <p:cNvSpPr txBox="1">
            <a:spLocks noChangeArrowheads="1"/>
          </p:cNvSpPr>
          <p:nvPr/>
        </p:nvSpPr>
        <p:spPr bwMode="auto">
          <a:xfrm>
            <a:off x="1997940" y="3861048"/>
            <a:ext cx="1853979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rank:  </a:t>
            </a:r>
            <a:r>
              <a:rPr lang="en-GB" altLang="ko-KR" sz="3200" dirty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0</a:t>
            </a:r>
          </a:p>
        </p:txBody>
      </p:sp>
      <p:sp>
        <p:nvSpPr>
          <p:cNvPr id="18443" name="Text Box 11"/>
          <p:cNvSpPr txBox="1">
            <a:spLocks noChangeArrowheads="1"/>
          </p:cNvSpPr>
          <p:nvPr/>
        </p:nvSpPr>
        <p:spPr bwMode="auto">
          <a:xfrm>
            <a:off x="5076825" y="3933825"/>
            <a:ext cx="2303487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rank: </a:t>
            </a:r>
            <a:r>
              <a:rPr lang="en-GB" altLang="ko-KR" sz="3200" dirty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1</a:t>
            </a:r>
          </a:p>
        </p:txBody>
      </p:sp>
      <p:sp>
        <p:nvSpPr>
          <p:cNvPr id="18444" name="Text Box 12"/>
          <p:cNvSpPr txBox="1">
            <a:spLocks noChangeArrowheads="1"/>
          </p:cNvSpPr>
          <p:nvPr/>
        </p:nvSpPr>
        <p:spPr bwMode="auto">
          <a:xfrm>
            <a:off x="1997075" y="4499906"/>
            <a:ext cx="163830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k: </a:t>
            </a:r>
            <a:r>
              <a:rPr lang="en-GB" altLang="ko-KR" sz="3200" dirty="0">
                <a:solidFill>
                  <a:srgbClr val="C00000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3</a:t>
            </a:r>
            <a:r>
              <a:rPr lang="en-GB" altLang="ko-KR" sz="3200" dirty="0" smtClean="0">
                <a:solidFill>
                  <a:srgbClr val="C00000"/>
                </a:solidFill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0</a:t>
            </a:r>
            <a:endParaRPr lang="en-GB" altLang="ko-KR" sz="3200" dirty="0">
              <a:solidFill>
                <a:srgbClr val="C00000"/>
              </a:solidFill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18445" name="Text Box 13"/>
          <p:cNvSpPr txBox="1">
            <a:spLocks noChangeArrowheads="1"/>
          </p:cNvSpPr>
          <p:nvPr/>
        </p:nvSpPr>
        <p:spPr bwMode="auto">
          <a:xfrm>
            <a:off x="5077153" y="4499905"/>
            <a:ext cx="2251494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3200" dirty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k</a:t>
            </a:r>
            <a:r>
              <a:rPr lang="en-GB" altLang="ko-KR" sz="3200" dirty="0" smtClean="0">
                <a:latin typeface="Comic Sans MS" panose="030F0702030302020204" pitchFamily="66" charset="0"/>
                <a:ea typeface="굴림" pitchFamily="50" charset="-127"/>
                <a:cs typeface="Helvetica" panose="020B0604020202020204" pitchFamily="34" charset="0"/>
              </a:rPr>
              <a:t>:    19</a:t>
            </a:r>
            <a:endParaRPr lang="en-GB" altLang="ko-KR" sz="3200" dirty="0">
              <a:latin typeface="Comic Sans MS" panose="030F0702030302020204" pitchFamily="66" charset="0"/>
              <a:ea typeface="굴림" pitchFamily="50" charset="-127"/>
              <a:cs typeface="Helvetica" panose="020B0604020202020204" pitchFamily="34" charset="0"/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ko-KR" dirty="0">
                <a:ea typeface="굴림" pitchFamily="50" charset="-127"/>
              </a:rPr>
              <a:t>A Message-Passing Program</a:t>
            </a:r>
            <a:endParaRPr lang="ko-KR" altLang="en-US" dirty="0"/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17102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40" grpId="0"/>
      <p:bldP spid="18441" grpId="0"/>
      <p:bldP spid="18442" grpId="0"/>
      <p:bldP spid="18443" grpId="0"/>
      <p:bldP spid="18444" grpId="0"/>
      <p:bldP spid="1844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The Message-Passing Model (Example)</a:t>
            </a: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7</a:t>
            </a:fld>
            <a:endParaRPr lang="ko-KR" altLang="en-US"/>
          </a:p>
        </p:txBody>
      </p:sp>
      <p:grpSp>
        <p:nvGrpSpPr>
          <p:cNvPr id="20" name="그룹 19"/>
          <p:cNvGrpSpPr/>
          <p:nvPr/>
        </p:nvGrpSpPr>
        <p:grpSpPr>
          <a:xfrm>
            <a:off x="356752" y="1225113"/>
            <a:ext cx="8679744" cy="4580151"/>
            <a:chOff x="356752" y="1225113"/>
            <a:chExt cx="8679744" cy="4580151"/>
          </a:xfrm>
        </p:grpSpPr>
        <p:grpSp>
          <p:nvGrpSpPr>
            <p:cNvPr id="10" name="그룹 9"/>
            <p:cNvGrpSpPr/>
            <p:nvPr/>
          </p:nvGrpSpPr>
          <p:grpSpPr>
            <a:xfrm>
              <a:off x="356752" y="1225113"/>
              <a:ext cx="8679744" cy="4580151"/>
              <a:chOff x="356752" y="1225113"/>
              <a:chExt cx="8679744" cy="4580151"/>
            </a:xfrm>
          </p:grpSpPr>
          <p:sp>
            <p:nvSpPr>
              <p:cNvPr id="56" name="직사각형 55"/>
              <p:cNvSpPr/>
              <p:nvPr/>
            </p:nvSpPr>
            <p:spPr>
              <a:xfrm>
                <a:off x="368477" y="4941167"/>
                <a:ext cx="2849134" cy="864097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81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4" name="직사각형 53"/>
              <p:cNvSpPr/>
              <p:nvPr/>
            </p:nvSpPr>
            <p:spPr>
              <a:xfrm>
                <a:off x="356752" y="1644627"/>
                <a:ext cx="8319703" cy="704254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81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직사각형 52"/>
              <p:cNvSpPr/>
              <p:nvPr/>
            </p:nvSpPr>
            <p:spPr>
              <a:xfrm>
                <a:off x="3290759" y="2830116"/>
                <a:ext cx="2860858" cy="1665883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2" name="직사각형 51"/>
              <p:cNvSpPr/>
              <p:nvPr/>
            </p:nvSpPr>
            <p:spPr>
              <a:xfrm>
                <a:off x="356753" y="2830115"/>
                <a:ext cx="2860858" cy="1665883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381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직사각형 6"/>
              <p:cNvSpPr/>
              <p:nvPr/>
            </p:nvSpPr>
            <p:spPr>
              <a:xfrm>
                <a:off x="6175638" y="2843237"/>
                <a:ext cx="2860858" cy="1665883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381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TextBox 26"/>
              <p:cNvSpPr txBox="1"/>
              <p:nvPr/>
            </p:nvSpPr>
            <p:spPr>
              <a:xfrm>
                <a:off x="806909" y="1225113"/>
                <a:ext cx="142378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dirty="0" smtClean="0">
                    <a:latin typeface="Comic Sans MS" panose="030F0702030302020204" pitchFamily="66" charset="0"/>
                  </a:rPr>
                  <a:t>Counting 3s</a:t>
                </a:r>
                <a:endParaRPr lang="ko-KR" altLang="en-US" dirty="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TextBox 12"/>
              <p:cNvSpPr txBox="1"/>
              <p:nvPr/>
            </p:nvSpPr>
            <p:spPr>
              <a:xfrm>
                <a:off x="364904" y="2477816"/>
                <a:ext cx="44595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dirty="0" smtClean="0">
                    <a:latin typeface="Comic Sans MS" panose="030F0702030302020204" pitchFamily="66" charset="0"/>
                  </a:rPr>
                  <a:t>P0</a:t>
                </a:r>
                <a:endParaRPr lang="ko-KR" altLang="en-US" dirty="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TextBox 13"/>
              <p:cNvSpPr txBox="1"/>
              <p:nvPr/>
            </p:nvSpPr>
            <p:spPr>
              <a:xfrm>
                <a:off x="3297888" y="2458590"/>
                <a:ext cx="4090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dirty="0" smtClean="0">
                    <a:latin typeface="Comic Sans MS" panose="030F0702030302020204" pitchFamily="66" charset="0"/>
                  </a:rPr>
                  <a:t>P1</a:t>
                </a:r>
                <a:endParaRPr lang="ko-KR" altLang="en-US" dirty="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" name="직사각형 14"/>
              <p:cNvSpPr/>
              <p:nvPr/>
            </p:nvSpPr>
            <p:spPr>
              <a:xfrm>
                <a:off x="806909" y="3999884"/>
                <a:ext cx="648072" cy="288032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6" name="직사각형 15"/>
              <p:cNvSpPr/>
              <p:nvPr/>
            </p:nvSpPr>
            <p:spPr>
              <a:xfrm>
                <a:off x="6312848" y="3998527"/>
                <a:ext cx="648072" cy="288032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7" name="직사각형 16"/>
              <p:cNvSpPr/>
              <p:nvPr/>
            </p:nvSpPr>
            <p:spPr>
              <a:xfrm>
                <a:off x="806909" y="5311860"/>
                <a:ext cx="648072" cy="288032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cxnSp>
            <p:nvCxnSpPr>
              <p:cNvPr id="19" name="직선 화살표 연결선 18"/>
              <p:cNvCxnSpPr>
                <a:stCxn id="16" idx="2"/>
                <a:endCxn id="17" idx="0"/>
              </p:cNvCxnSpPr>
              <p:nvPr/>
            </p:nvCxnSpPr>
            <p:spPr>
              <a:xfrm flipH="1">
                <a:off x="1130945" y="4286559"/>
                <a:ext cx="5505939" cy="1025301"/>
              </a:xfrm>
              <a:prstGeom prst="straightConnector1">
                <a:avLst/>
              </a:prstGeom>
              <a:ln w="12700">
                <a:solidFill>
                  <a:schemeClr val="tx1">
                    <a:lumMod val="85000"/>
                    <a:lumOff val="15000"/>
                  </a:schemeClr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화살표 연결선 20"/>
              <p:cNvCxnSpPr>
                <a:stCxn id="15" idx="2"/>
                <a:endCxn id="17" idx="0"/>
              </p:cNvCxnSpPr>
              <p:nvPr/>
            </p:nvCxnSpPr>
            <p:spPr>
              <a:xfrm>
                <a:off x="1130945" y="4287916"/>
                <a:ext cx="0" cy="1023944"/>
              </a:xfrm>
              <a:prstGeom prst="straightConnector1">
                <a:avLst/>
              </a:prstGeom>
              <a:ln w="12700">
                <a:solidFill>
                  <a:schemeClr val="tx1">
                    <a:lumMod val="85000"/>
                    <a:lumOff val="15000"/>
                  </a:schemeClr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TextBox 34"/>
              <p:cNvSpPr txBox="1"/>
              <p:nvPr/>
            </p:nvSpPr>
            <p:spPr>
              <a:xfrm>
                <a:off x="6374894" y="2473905"/>
                <a:ext cx="44595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dirty="0" smtClean="0">
                    <a:latin typeface="Comic Sans MS" panose="030F0702030302020204" pitchFamily="66" charset="0"/>
                  </a:rPr>
                  <a:t>P2</a:t>
                </a:r>
                <a:endParaRPr lang="ko-KR" altLang="en-US" dirty="0">
                  <a:latin typeface="Comic Sans MS" panose="030F0702030302020204" pitchFamily="66" charset="0"/>
                </a:endParaRPr>
              </a:p>
            </p:txBody>
          </p:sp>
          <p:sp>
            <p:nvSpPr>
              <p:cNvPr id="37" name="직사각형 36"/>
              <p:cNvSpPr/>
              <p:nvPr/>
            </p:nvSpPr>
            <p:spPr>
              <a:xfrm>
                <a:off x="3852833" y="3970413"/>
                <a:ext cx="648072" cy="288032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cxnSp>
            <p:nvCxnSpPr>
              <p:cNvPr id="39" name="직선 화살표 연결선 38"/>
              <p:cNvCxnSpPr>
                <a:stCxn id="37" idx="2"/>
              </p:cNvCxnSpPr>
              <p:nvPr/>
            </p:nvCxnSpPr>
            <p:spPr>
              <a:xfrm flipH="1">
                <a:off x="1235394" y="4258445"/>
                <a:ext cx="2941475" cy="1001579"/>
              </a:xfrm>
              <a:prstGeom prst="straightConnector1">
                <a:avLst/>
              </a:prstGeom>
              <a:ln w="12700">
                <a:solidFill>
                  <a:schemeClr val="tx1">
                    <a:lumMod val="85000"/>
                    <a:lumOff val="15000"/>
                  </a:schemeClr>
                </a:solidFill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직사각형 45"/>
              <p:cNvSpPr/>
              <p:nvPr/>
            </p:nvSpPr>
            <p:spPr>
              <a:xfrm>
                <a:off x="2442176" y="301959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8" name="직사각형 47"/>
              <p:cNvSpPr/>
              <p:nvPr/>
            </p:nvSpPr>
            <p:spPr>
              <a:xfrm>
                <a:off x="491038" y="3018214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9" name="직사각형 48"/>
              <p:cNvSpPr/>
              <p:nvPr/>
            </p:nvSpPr>
            <p:spPr>
              <a:xfrm>
                <a:off x="1787182" y="3018214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5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0" name="직사각형 49"/>
              <p:cNvSpPr/>
              <p:nvPr/>
            </p:nvSpPr>
            <p:spPr>
              <a:xfrm>
                <a:off x="1139110" y="3018214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9" name="직사각형 58"/>
              <p:cNvSpPr/>
              <p:nvPr/>
            </p:nvSpPr>
            <p:spPr>
              <a:xfrm>
                <a:off x="5364088" y="3020976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8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0" name="직사각형 59"/>
              <p:cNvSpPr/>
              <p:nvPr/>
            </p:nvSpPr>
            <p:spPr>
              <a:xfrm>
                <a:off x="3412950" y="301959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6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1" name="직사각형 60"/>
              <p:cNvSpPr/>
              <p:nvPr/>
            </p:nvSpPr>
            <p:spPr>
              <a:xfrm>
                <a:off x="4709094" y="301959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2" name="직사각형 61"/>
              <p:cNvSpPr/>
              <p:nvPr/>
            </p:nvSpPr>
            <p:spPr>
              <a:xfrm>
                <a:off x="4061022" y="301959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7" name="직사각형 66"/>
              <p:cNvSpPr/>
              <p:nvPr/>
            </p:nvSpPr>
            <p:spPr>
              <a:xfrm>
                <a:off x="8167351" y="3020976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8" name="직사각형 67"/>
              <p:cNvSpPr/>
              <p:nvPr/>
            </p:nvSpPr>
            <p:spPr>
              <a:xfrm>
                <a:off x="6216213" y="301959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9" name="직사각형 68"/>
              <p:cNvSpPr/>
              <p:nvPr/>
            </p:nvSpPr>
            <p:spPr>
              <a:xfrm>
                <a:off x="7512357" y="301959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0" name="직사각형 69"/>
              <p:cNvSpPr/>
              <p:nvPr/>
            </p:nvSpPr>
            <p:spPr>
              <a:xfrm>
                <a:off x="6864285" y="301959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9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2" name="직사각형 31"/>
              <p:cNvSpPr/>
              <p:nvPr/>
            </p:nvSpPr>
            <p:spPr>
              <a:xfrm>
                <a:off x="2453900" y="1846205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4" name="직사각형 33"/>
              <p:cNvSpPr/>
              <p:nvPr/>
            </p:nvSpPr>
            <p:spPr>
              <a:xfrm>
                <a:off x="502762" y="1844824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6" name="직사각형 35"/>
              <p:cNvSpPr/>
              <p:nvPr/>
            </p:nvSpPr>
            <p:spPr>
              <a:xfrm>
                <a:off x="1798906" y="1844824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5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8" name="직사각형 37"/>
              <p:cNvSpPr/>
              <p:nvPr/>
            </p:nvSpPr>
            <p:spPr>
              <a:xfrm>
                <a:off x="1150834" y="1844824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0" name="직사각형 39"/>
              <p:cNvSpPr/>
              <p:nvPr/>
            </p:nvSpPr>
            <p:spPr>
              <a:xfrm>
                <a:off x="5042970" y="1852741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8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1" name="직사각형 40"/>
              <p:cNvSpPr/>
              <p:nvPr/>
            </p:nvSpPr>
            <p:spPr>
              <a:xfrm>
                <a:off x="3091832" y="18513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6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2" name="직사각형 41"/>
              <p:cNvSpPr/>
              <p:nvPr/>
            </p:nvSpPr>
            <p:spPr>
              <a:xfrm>
                <a:off x="4387976" y="18513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3" name="직사각형 42"/>
              <p:cNvSpPr/>
              <p:nvPr/>
            </p:nvSpPr>
            <p:spPr>
              <a:xfrm>
                <a:off x="3739904" y="18513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4" name="직사각형 43"/>
              <p:cNvSpPr/>
              <p:nvPr/>
            </p:nvSpPr>
            <p:spPr>
              <a:xfrm>
                <a:off x="7656134" y="18572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5" name="직사각형 44"/>
              <p:cNvSpPr/>
              <p:nvPr/>
            </p:nvSpPr>
            <p:spPr>
              <a:xfrm>
                <a:off x="5704996" y="1855879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7" name="직사각형 46"/>
              <p:cNvSpPr/>
              <p:nvPr/>
            </p:nvSpPr>
            <p:spPr>
              <a:xfrm>
                <a:off x="7001140" y="1855879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1" name="직사각형 50"/>
              <p:cNvSpPr/>
              <p:nvPr/>
            </p:nvSpPr>
            <p:spPr>
              <a:xfrm>
                <a:off x="6353068" y="1855879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Comic Sans MS" panose="030F0702030302020204" pitchFamily="66" charset="0"/>
                    <a:ea typeface="Tahoma" panose="020B0604030504040204" pitchFamily="34" charset="0"/>
                    <a:cs typeface="Tahoma" panose="020B0604030504040204" pitchFamily="34" charset="0"/>
                  </a:rPr>
                  <a:t>9</a:t>
                </a:r>
                <a:endParaRPr lang="ko-KR" altLang="en-US" sz="1600" dirty="0">
                  <a:solidFill>
                    <a:srgbClr val="0000FF"/>
                  </a:solidFill>
                  <a:latin typeface="Comic Sans MS" panose="030F0702030302020204" pitchFamily="66" charset="0"/>
                  <a:cs typeface="Tahoma" panose="020B0604030504040204" pitchFamily="34" charset="0"/>
                </a:endParaRPr>
              </a:p>
            </p:txBody>
          </p:sp>
          <p:cxnSp>
            <p:nvCxnSpPr>
              <p:cNvPr id="55" name="직선 연결선 54"/>
              <p:cNvCxnSpPr/>
              <p:nvPr/>
            </p:nvCxnSpPr>
            <p:spPr>
              <a:xfrm>
                <a:off x="5688124" y="1545529"/>
                <a:ext cx="0" cy="889384"/>
              </a:xfrm>
              <a:prstGeom prst="line">
                <a:avLst/>
              </a:prstGeom>
              <a:ln w="38100">
                <a:solidFill>
                  <a:srgbClr val="00B050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직선 연결선 11"/>
              <p:cNvCxnSpPr/>
              <p:nvPr/>
            </p:nvCxnSpPr>
            <p:spPr>
              <a:xfrm>
                <a:off x="3090248" y="1594445"/>
                <a:ext cx="0" cy="889384"/>
              </a:xfrm>
              <a:prstGeom prst="line">
                <a:avLst/>
              </a:prstGeom>
              <a:ln w="38100">
                <a:solidFill>
                  <a:srgbClr val="00B050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" name="직선 화살표 연결선 5"/>
            <p:cNvCxnSpPr/>
            <p:nvPr/>
          </p:nvCxnSpPr>
          <p:spPr>
            <a:xfrm>
              <a:off x="1691680" y="2348881"/>
              <a:ext cx="0" cy="498267"/>
            </a:xfrm>
            <a:prstGeom prst="straightConnector1">
              <a:avLst/>
            </a:prstGeom>
            <a:ln w="57150"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화살표 연결선 8"/>
            <p:cNvCxnSpPr>
              <a:stCxn id="54" idx="2"/>
            </p:cNvCxnSpPr>
            <p:nvPr/>
          </p:nvCxnSpPr>
          <p:spPr>
            <a:xfrm flipH="1">
              <a:off x="4516603" y="2348881"/>
              <a:ext cx="1" cy="479041"/>
            </a:xfrm>
            <a:prstGeom prst="straightConnector1">
              <a:avLst/>
            </a:prstGeom>
            <a:ln w="57150">
              <a:solidFill>
                <a:schemeClr val="accent5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화살표 연결선 17"/>
            <p:cNvCxnSpPr/>
            <p:nvPr/>
          </p:nvCxnSpPr>
          <p:spPr>
            <a:xfrm>
              <a:off x="7188321" y="2348881"/>
              <a:ext cx="0" cy="481235"/>
            </a:xfrm>
            <a:prstGeom prst="straightConnector1">
              <a:avLst/>
            </a:prstGeom>
            <a:ln w="57150"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224011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Parallelization: Amdahl’s Law</a:t>
            </a:r>
            <a:endParaRPr lang="ko-KR" altLang="en-US" dirty="0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624" y="1196752"/>
            <a:ext cx="6624736" cy="4976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5476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07504" y="260648"/>
            <a:ext cx="8784976" cy="778098"/>
          </a:xfrm>
        </p:spPr>
        <p:txBody>
          <a:bodyPr/>
          <a:lstStyle/>
          <a:p>
            <a:r>
              <a:rPr lang="en-US" altLang="ko-KR" dirty="0" smtClean="0"/>
              <a:t>What is parallelization?</a:t>
            </a: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5122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600" y="1268760"/>
            <a:ext cx="6862654" cy="4824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21476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Basic guidance for parallelization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514350" indent="-514350">
              <a:buFont typeface="+mj-lt"/>
              <a:buAutoNum type="arabicPeriod"/>
            </a:pPr>
            <a:r>
              <a:rPr lang="en-US" altLang="ko-KR" dirty="0"/>
              <a:t>Increase </a:t>
            </a:r>
            <a:r>
              <a:rPr lang="en-US" altLang="ko-KR" dirty="0" smtClean="0"/>
              <a:t>the fraction </a:t>
            </a:r>
            <a:r>
              <a:rPr lang="en-US" altLang="ko-KR" dirty="0"/>
              <a:t>of your </a:t>
            </a:r>
            <a:r>
              <a:rPr lang="en-US" altLang="ko-KR" dirty="0" smtClean="0"/>
              <a:t>program that can be parallelized</a:t>
            </a:r>
          </a:p>
          <a:p>
            <a:pPr marL="514350" indent="-514350">
              <a:buFont typeface="+mj-lt"/>
              <a:buAutoNum type="arabicPeriod"/>
            </a:pPr>
            <a:r>
              <a:rPr lang="en-US" altLang="ko-KR" dirty="0" smtClean="0"/>
              <a:t>Balance the workload and parallel processes</a:t>
            </a:r>
          </a:p>
          <a:p>
            <a:pPr marL="914400" lvl="1" indent="-514350"/>
            <a:r>
              <a:rPr lang="en-US" altLang="ko-KR" dirty="0" smtClean="0"/>
              <a:t>Block, cyclic, cyclic-block </a:t>
            </a:r>
          </a:p>
          <a:p>
            <a:pPr marL="514350" indent="-514350">
              <a:buFont typeface="+mj-lt"/>
              <a:buAutoNum type="arabicPeriod"/>
            </a:pPr>
            <a:r>
              <a:rPr lang="en-US" altLang="ko-KR" dirty="0" smtClean="0"/>
              <a:t>Minimize </a:t>
            </a:r>
            <a:r>
              <a:rPr lang="en-US" altLang="ko-KR" dirty="0"/>
              <a:t>time spent in </a:t>
            </a:r>
            <a:r>
              <a:rPr lang="en-US" altLang="ko-KR" dirty="0" smtClean="0"/>
              <a:t>communication</a:t>
            </a:r>
          </a:p>
          <a:p>
            <a:pPr marL="514350" indent="-514350">
              <a:buFont typeface="+mj-lt"/>
              <a:buAutoNum type="arabicPeriod"/>
            </a:pP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8909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Bandwidth and latency</a:t>
            </a:r>
            <a:endParaRPr lang="ko-KR" alt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755576" y="1556792"/>
            <a:ext cx="63446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Communication time = Latency + </a:t>
            </a:r>
            <a:r>
              <a:rPr lang="en-US" altLang="ko-KR" dirty="0" err="1" smtClean="0"/>
              <a:t>MessageSize</a:t>
            </a:r>
            <a:r>
              <a:rPr lang="en-US" altLang="ko-KR" dirty="0" smtClean="0"/>
              <a:t>/Bandwidth</a:t>
            </a:r>
            <a:endParaRPr lang="ko-KR" altLang="en-US" dirty="0"/>
          </a:p>
        </p:txBody>
      </p:sp>
      <p:cxnSp>
        <p:nvCxnSpPr>
          <p:cNvPr id="8" name="직선 화살표 연결선 7"/>
          <p:cNvCxnSpPr/>
          <p:nvPr/>
        </p:nvCxnSpPr>
        <p:spPr>
          <a:xfrm>
            <a:off x="2555776" y="5229200"/>
            <a:ext cx="4104456" cy="0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화살표 연결선 9"/>
          <p:cNvCxnSpPr/>
          <p:nvPr/>
        </p:nvCxnSpPr>
        <p:spPr>
          <a:xfrm flipV="1">
            <a:off x="2555776" y="2132856"/>
            <a:ext cx="0" cy="3096344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/>
          <p:cNvCxnSpPr/>
          <p:nvPr/>
        </p:nvCxnSpPr>
        <p:spPr>
          <a:xfrm flipV="1">
            <a:off x="2555776" y="2348880"/>
            <a:ext cx="3600400" cy="1512168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화살표 연결선 13"/>
          <p:cNvCxnSpPr/>
          <p:nvPr/>
        </p:nvCxnSpPr>
        <p:spPr>
          <a:xfrm flipV="1">
            <a:off x="2411760" y="3861048"/>
            <a:ext cx="0" cy="1368152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/>
          <p:cNvSpPr/>
          <p:nvPr/>
        </p:nvSpPr>
        <p:spPr>
          <a:xfrm>
            <a:off x="1403648" y="4293096"/>
            <a:ext cx="97302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smtClean="0"/>
              <a:t>Latency</a:t>
            </a:r>
            <a:endParaRPr lang="ko-KR" altLang="en-US" dirty="0"/>
          </a:p>
        </p:txBody>
      </p:sp>
      <p:sp>
        <p:nvSpPr>
          <p:cNvPr id="16" name="직사각형 15"/>
          <p:cNvSpPr/>
          <p:nvPr/>
        </p:nvSpPr>
        <p:spPr>
          <a:xfrm>
            <a:off x="630036" y="2360960"/>
            <a:ext cx="197201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smtClean="0"/>
              <a:t>Communication </a:t>
            </a:r>
          </a:p>
          <a:p>
            <a:r>
              <a:rPr lang="en-US" altLang="ko-KR" dirty="0" smtClean="0"/>
              <a:t>time</a:t>
            </a:r>
            <a:endParaRPr lang="ko-KR" altLang="en-US" dirty="0"/>
          </a:p>
        </p:txBody>
      </p:sp>
      <p:sp>
        <p:nvSpPr>
          <p:cNvPr id="17" name="직사각형 16"/>
          <p:cNvSpPr/>
          <p:nvPr/>
        </p:nvSpPr>
        <p:spPr>
          <a:xfrm>
            <a:off x="2970926" y="5230055"/>
            <a:ext cx="159530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smtClean="0"/>
              <a:t>Message Size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030938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Distributed Memory System</a:t>
            </a:r>
            <a:endParaRPr lang="ko-KR" altLang="en-US" dirty="0"/>
          </a:p>
        </p:txBody>
      </p:sp>
      <p:grpSp>
        <p:nvGrpSpPr>
          <p:cNvPr id="6" name="그룹 5"/>
          <p:cNvGrpSpPr/>
          <p:nvPr/>
        </p:nvGrpSpPr>
        <p:grpSpPr>
          <a:xfrm>
            <a:off x="709582" y="1543382"/>
            <a:ext cx="7717251" cy="4012543"/>
            <a:chOff x="595286" y="1820437"/>
            <a:chExt cx="7660949" cy="4476166"/>
          </a:xfrm>
        </p:grpSpPr>
        <p:grpSp>
          <p:nvGrpSpPr>
            <p:cNvPr id="7" name="그룹 6"/>
            <p:cNvGrpSpPr/>
            <p:nvPr/>
          </p:nvGrpSpPr>
          <p:grpSpPr>
            <a:xfrm>
              <a:off x="595286" y="1820437"/>
              <a:ext cx="7660949" cy="4476166"/>
              <a:chOff x="595286" y="1848016"/>
              <a:chExt cx="7660949" cy="4476166"/>
            </a:xfrm>
          </p:grpSpPr>
          <p:grpSp>
            <p:nvGrpSpPr>
              <p:cNvPr id="16" name="그룹 15"/>
              <p:cNvGrpSpPr/>
              <p:nvPr/>
            </p:nvGrpSpPr>
            <p:grpSpPr>
              <a:xfrm>
                <a:off x="595286" y="1848016"/>
                <a:ext cx="7660949" cy="4476166"/>
                <a:chOff x="575508" y="1808885"/>
                <a:chExt cx="7660949" cy="4476166"/>
              </a:xfrm>
            </p:grpSpPr>
            <p:cxnSp>
              <p:nvCxnSpPr>
                <p:cNvPr id="18" name="직선 연결선 17"/>
                <p:cNvCxnSpPr/>
                <p:nvPr/>
              </p:nvCxnSpPr>
              <p:spPr>
                <a:xfrm rot="10800000" flipH="1">
                  <a:off x="1693673" y="3201482"/>
                  <a:ext cx="546396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" name="직선 연결선 18"/>
                <p:cNvCxnSpPr/>
                <p:nvPr/>
              </p:nvCxnSpPr>
              <p:spPr>
                <a:xfrm rot="10800000" flipH="1">
                  <a:off x="1693673" y="2506409"/>
                  <a:ext cx="546396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" name="직선 연결선 19"/>
                <p:cNvCxnSpPr/>
                <p:nvPr/>
              </p:nvCxnSpPr>
              <p:spPr>
                <a:xfrm rot="10800000" flipH="1">
                  <a:off x="1693672" y="4591626"/>
                  <a:ext cx="546396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" name="직선 연결선 20"/>
                <p:cNvCxnSpPr/>
                <p:nvPr/>
              </p:nvCxnSpPr>
              <p:spPr>
                <a:xfrm rot="10800000" flipH="1">
                  <a:off x="1693673" y="5286698"/>
                  <a:ext cx="546396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" name="TextBox 21"/>
                <p:cNvSpPr txBox="1"/>
                <p:nvPr/>
              </p:nvSpPr>
              <p:spPr>
                <a:xfrm>
                  <a:off x="899592" y="2297888"/>
                  <a:ext cx="794081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23" name="TextBox 22"/>
                <p:cNvSpPr txBox="1"/>
                <p:nvPr/>
              </p:nvSpPr>
              <p:spPr>
                <a:xfrm>
                  <a:off x="4986063" y="5981771"/>
                  <a:ext cx="700509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2010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24" name="TextBox 23"/>
                <p:cNvSpPr txBox="1"/>
                <p:nvPr/>
              </p:nvSpPr>
              <p:spPr>
                <a:xfrm>
                  <a:off x="5896723" y="5981771"/>
                  <a:ext cx="700509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2020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25" name="TextBox 24"/>
                <p:cNvSpPr txBox="1"/>
                <p:nvPr/>
              </p:nvSpPr>
              <p:spPr>
                <a:xfrm>
                  <a:off x="6737334" y="5981771"/>
                  <a:ext cx="700509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2030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26" name="TextBox 25"/>
                <p:cNvSpPr txBox="1"/>
                <p:nvPr/>
              </p:nvSpPr>
              <p:spPr>
                <a:xfrm>
                  <a:off x="4145453" y="5981771"/>
                  <a:ext cx="700509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2000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27" name="TextBox 26"/>
                <p:cNvSpPr txBox="1"/>
                <p:nvPr/>
              </p:nvSpPr>
              <p:spPr>
                <a:xfrm>
                  <a:off x="3234792" y="5981771"/>
                  <a:ext cx="700509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1990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28" name="TextBox 27"/>
                <p:cNvSpPr txBox="1"/>
                <p:nvPr/>
              </p:nvSpPr>
              <p:spPr>
                <a:xfrm>
                  <a:off x="2394182" y="5981771"/>
                  <a:ext cx="700509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1980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29" name="TextBox 28"/>
                <p:cNvSpPr txBox="1"/>
                <p:nvPr/>
              </p:nvSpPr>
              <p:spPr>
                <a:xfrm>
                  <a:off x="1483520" y="5981771"/>
                  <a:ext cx="700509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1970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30" name="타원 29"/>
                <p:cNvSpPr/>
                <p:nvPr/>
              </p:nvSpPr>
              <p:spPr>
                <a:xfrm>
                  <a:off x="1623622" y="5008669"/>
                  <a:ext cx="140102" cy="139014"/>
                </a:xfrm>
                <a:prstGeom prst="ellipse">
                  <a:avLst/>
                </a:prstGeom>
                <a:solidFill>
                  <a:schemeClr val="bg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31" name="타원 30"/>
                <p:cNvSpPr/>
                <p:nvPr/>
              </p:nvSpPr>
              <p:spPr>
                <a:xfrm>
                  <a:off x="2043927" y="4869655"/>
                  <a:ext cx="140102" cy="139014"/>
                </a:xfrm>
                <a:prstGeom prst="ellipse">
                  <a:avLst/>
                </a:prstGeom>
                <a:solidFill>
                  <a:schemeClr val="bg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32" name="타원 31"/>
                <p:cNvSpPr/>
                <p:nvPr/>
              </p:nvSpPr>
              <p:spPr>
                <a:xfrm>
                  <a:off x="3024639" y="4522119"/>
                  <a:ext cx="140102" cy="139014"/>
                </a:xfrm>
                <a:prstGeom prst="ellipse">
                  <a:avLst/>
                </a:prstGeom>
                <a:solidFill>
                  <a:schemeClr val="bg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33" name="타원 32"/>
                <p:cNvSpPr/>
                <p:nvPr/>
              </p:nvSpPr>
              <p:spPr>
                <a:xfrm>
                  <a:off x="4075402" y="3827047"/>
                  <a:ext cx="140102" cy="139014"/>
                </a:xfrm>
                <a:prstGeom prst="ellipse">
                  <a:avLst/>
                </a:prstGeom>
                <a:solidFill>
                  <a:schemeClr val="bg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34" name="타원 33"/>
                <p:cNvSpPr/>
                <p:nvPr/>
              </p:nvSpPr>
              <p:spPr>
                <a:xfrm>
                  <a:off x="5126165" y="3131974"/>
                  <a:ext cx="140102" cy="139014"/>
                </a:xfrm>
                <a:prstGeom prst="ellipse">
                  <a:avLst/>
                </a:prstGeom>
                <a:solidFill>
                  <a:schemeClr val="bg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35" name="타원 34"/>
                <p:cNvSpPr/>
                <p:nvPr/>
              </p:nvSpPr>
              <p:spPr>
                <a:xfrm>
                  <a:off x="5295283" y="3036716"/>
                  <a:ext cx="140102" cy="139014"/>
                </a:xfrm>
                <a:prstGeom prst="ellipse">
                  <a:avLst/>
                </a:prstGeom>
                <a:solidFill>
                  <a:schemeClr val="bg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cxnSp>
              <p:nvCxnSpPr>
                <p:cNvPr id="36" name="직선 연결선 35"/>
                <p:cNvCxnSpPr/>
                <p:nvPr/>
              </p:nvCxnSpPr>
              <p:spPr>
                <a:xfrm flipV="1">
                  <a:off x="3514995" y="2601168"/>
                  <a:ext cx="2317522" cy="1851445"/>
                </a:xfrm>
                <a:prstGeom prst="line">
                  <a:avLst/>
                </a:prstGeom>
                <a:ln w="38100">
                  <a:solidFill>
                    <a:srgbClr val="FF0000"/>
                  </a:solidFill>
                  <a:prstDash val="sysDot"/>
                  <a:headEnd type="none" w="med" len="med"/>
                  <a:tailEnd type="arrow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직선 연결선 36"/>
                <p:cNvCxnSpPr/>
                <p:nvPr/>
              </p:nvCxnSpPr>
              <p:spPr>
                <a:xfrm flipV="1">
                  <a:off x="1833774" y="4452612"/>
                  <a:ext cx="1681220" cy="576418"/>
                </a:xfrm>
                <a:prstGeom prst="line">
                  <a:avLst/>
                </a:prstGeom>
                <a:ln w="38100">
                  <a:solidFill>
                    <a:srgbClr val="00B0F0"/>
                  </a:solidFill>
                  <a:prstDash val="sysDot"/>
                  <a:headEnd type="none" w="med" len="med"/>
                  <a:tailEnd type="arrow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직선 연결선 37"/>
                <p:cNvCxnSpPr>
                  <a:stCxn id="34" idx="0"/>
                </p:cNvCxnSpPr>
                <p:nvPr/>
              </p:nvCxnSpPr>
              <p:spPr>
                <a:xfrm flipV="1">
                  <a:off x="5196216" y="2107106"/>
                  <a:ext cx="1837754" cy="1024868"/>
                </a:xfrm>
                <a:prstGeom prst="line">
                  <a:avLst/>
                </a:prstGeom>
                <a:ln w="57150">
                  <a:solidFill>
                    <a:srgbClr val="00B050"/>
                  </a:solidFill>
                  <a:prstDash val="sysDash"/>
                  <a:headEnd type="none" w="med" len="med"/>
                  <a:tailEnd type="arrow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포인트가 5개인 별 38"/>
                <p:cNvSpPr/>
                <p:nvPr/>
              </p:nvSpPr>
              <p:spPr>
                <a:xfrm>
                  <a:off x="6157566" y="2247935"/>
                  <a:ext cx="285752" cy="214314"/>
                </a:xfrm>
                <a:prstGeom prst="star5">
                  <a:avLst/>
                </a:prstGeom>
                <a:solidFill>
                  <a:srgbClr val="FFC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40" name="TextBox 39"/>
                <p:cNvSpPr txBox="1"/>
                <p:nvPr/>
              </p:nvSpPr>
              <p:spPr>
                <a:xfrm>
                  <a:off x="4171769" y="2809366"/>
                  <a:ext cx="814294" cy="4995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Japan</a:t>
                  </a:r>
                  <a:r>
                    <a:rPr lang="ko-KR" altLang="en-US" sz="1100" dirty="0" smtClean="0">
                      <a:latin typeface="Ebrima" panose="02000000000000000000" pitchFamily="2" charset="0"/>
                      <a:ea typeface="Arial Unicode MS" panose="020B0604020202020204" pitchFamily="50" charset="-127"/>
                      <a:cs typeface="Ebrima" panose="02000000000000000000" pitchFamily="2" charset="0"/>
                    </a:rPr>
                    <a:t> </a:t>
                  </a:r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(K)</a:t>
                  </a:r>
                </a:p>
              </p:txBody>
            </p:sp>
            <p:sp>
              <p:nvSpPr>
                <p:cNvPr id="41" name="TextBox 40"/>
                <p:cNvSpPr txBox="1"/>
                <p:nvPr/>
              </p:nvSpPr>
              <p:spPr>
                <a:xfrm>
                  <a:off x="4460750" y="2289701"/>
                  <a:ext cx="1009742" cy="4995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China</a:t>
                  </a:r>
                </a:p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(Tinahe2)</a:t>
                  </a: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>
                  <a:off x="575508" y="1865624"/>
                  <a:ext cx="1085680" cy="30328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r"/>
                  <a:r>
                    <a:rPr lang="ko-KR" altLang="en-US" sz="1100" dirty="0" smtClean="0">
                      <a:latin typeface="Ebrima" panose="02000000000000000000" pitchFamily="2" charset="0"/>
                      <a:ea typeface="Arial Unicode MS" panose="020B0604020202020204" pitchFamily="50" charset="-127"/>
                      <a:cs typeface="Ebrima" panose="02000000000000000000" pitchFamily="2" charset="0"/>
                    </a:rPr>
                    <a:t>컴퓨팅성능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7344881" y="5971403"/>
                  <a:ext cx="891576" cy="30328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(</a:t>
                  </a:r>
                  <a:r>
                    <a:rPr lang="ko-KR" altLang="en-US" sz="1100" dirty="0" smtClean="0">
                      <a:latin typeface="Ebrima" panose="02000000000000000000" pitchFamily="2" charset="0"/>
                      <a:ea typeface="Arial Unicode MS" panose="020B0604020202020204" pitchFamily="50" charset="-127"/>
                      <a:cs typeface="Ebrima" panose="02000000000000000000" pitchFamily="2" charset="0"/>
                    </a:rPr>
                    <a:t>년도</a:t>
                  </a:r>
                  <a:r>
                    <a:rPr lang="en-US" altLang="ko-KR" sz="1100" dirty="0" smtClean="0">
                      <a:latin typeface="Ebrima" panose="02000000000000000000" pitchFamily="2" charset="0"/>
                      <a:ea typeface="Ebrima" panose="02000000000000000000" pitchFamily="2" charset="0"/>
                      <a:cs typeface="Ebrima" panose="02000000000000000000" pitchFamily="2" charset="0"/>
                    </a:rPr>
                    <a:t>)</a:t>
                  </a:r>
                  <a:endParaRPr lang="ko-KR" altLang="en-US" sz="1100" dirty="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sp>
              <p:nvSpPr>
                <p:cNvPr id="44" name="직사각형 43"/>
                <p:cNvSpPr/>
                <p:nvPr/>
              </p:nvSpPr>
              <p:spPr>
                <a:xfrm>
                  <a:off x="1697351" y="1811335"/>
                  <a:ext cx="5460289" cy="4170436"/>
                </a:xfrm>
                <a:prstGeom prst="rect">
                  <a:avLst/>
                </a:prstGeom>
                <a:noFill/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100"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  <p:cxnSp>
              <p:nvCxnSpPr>
                <p:cNvPr id="45" name="직선 연결선 44"/>
                <p:cNvCxnSpPr/>
                <p:nvPr/>
              </p:nvCxnSpPr>
              <p:spPr>
                <a:xfrm flipH="1" flipV="1">
                  <a:off x="2606709" y="1811336"/>
                  <a:ext cx="3680" cy="417043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직선 연결선 45"/>
                <p:cNvCxnSpPr/>
                <p:nvPr/>
              </p:nvCxnSpPr>
              <p:spPr>
                <a:xfrm flipH="1" flipV="1">
                  <a:off x="4463057" y="1813508"/>
                  <a:ext cx="3680" cy="417043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직선 연결선 46"/>
                <p:cNvCxnSpPr/>
                <p:nvPr/>
              </p:nvCxnSpPr>
              <p:spPr>
                <a:xfrm flipH="1" flipV="1">
                  <a:off x="3506315" y="1813508"/>
                  <a:ext cx="3680" cy="417043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직선 연결선 47"/>
                <p:cNvCxnSpPr/>
                <p:nvPr/>
              </p:nvCxnSpPr>
              <p:spPr>
                <a:xfrm flipH="1" flipV="1">
                  <a:off x="6325575" y="1808885"/>
                  <a:ext cx="3680" cy="417043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직선 연결선 48"/>
                <p:cNvCxnSpPr/>
                <p:nvPr/>
              </p:nvCxnSpPr>
              <p:spPr>
                <a:xfrm flipH="1" flipV="1">
                  <a:off x="5414378" y="1811335"/>
                  <a:ext cx="3680" cy="417043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0" name="오른쪽 화살표 49"/>
                <p:cNvSpPr/>
                <p:nvPr/>
              </p:nvSpPr>
              <p:spPr>
                <a:xfrm rot="19665792">
                  <a:off x="5381492" y="2659353"/>
                  <a:ext cx="1995262" cy="548570"/>
                </a:xfrm>
                <a:prstGeom prst="rightArrow">
                  <a:avLst/>
                </a:prstGeom>
                <a:solidFill>
                  <a:schemeClr val="accent1">
                    <a:lumMod val="40000"/>
                    <a:lumOff val="60000"/>
                  </a:schemeClr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ko-KR" altLang="en-US" sz="1100" dirty="0" err="1" smtClean="0">
                      <a:solidFill>
                        <a:schemeClr val="tx1"/>
                      </a:solidFill>
                      <a:latin typeface="Ebrima" panose="02000000000000000000" pitchFamily="2" charset="0"/>
                      <a:ea typeface="Arial Unicode MS" panose="020B0604020202020204" pitchFamily="50" charset="-127"/>
                      <a:cs typeface="Ebrima" panose="02000000000000000000" pitchFamily="2" charset="0"/>
                    </a:rPr>
                    <a:t>이기종</a:t>
                  </a:r>
                  <a:r>
                    <a:rPr lang="ko-KR" altLang="en-US" sz="1100" dirty="0" smtClean="0">
                      <a:solidFill>
                        <a:schemeClr val="tx1"/>
                      </a:solidFill>
                      <a:latin typeface="Ebrima" panose="02000000000000000000" pitchFamily="2" charset="0"/>
                      <a:ea typeface="Arial Unicode MS" panose="020B0604020202020204" pitchFamily="50" charset="-127"/>
                      <a:cs typeface="Ebrima" panose="02000000000000000000" pitchFamily="2" charset="0"/>
                    </a:rPr>
                    <a:t> 컴퓨팅 </a:t>
                  </a:r>
                  <a:endParaRPr lang="ko-KR" altLang="en-US" sz="1100" dirty="0">
                    <a:solidFill>
                      <a:schemeClr val="tx1"/>
                    </a:solidFill>
                    <a:latin typeface="Ebrima" panose="02000000000000000000" pitchFamily="2" charset="0"/>
                    <a:ea typeface="Arial Unicode MS" panose="020B0604020202020204" pitchFamily="50" charset="-127"/>
                    <a:cs typeface="Ebrima" panose="02000000000000000000" pitchFamily="2" charset="0"/>
                  </a:endParaRPr>
                </a:p>
              </p:txBody>
            </p:sp>
          </p:grpSp>
          <p:sp>
            <p:nvSpPr>
              <p:cNvPr id="17" name="TextBox 16"/>
              <p:cNvSpPr txBox="1"/>
              <p:nvPr/>
            </p:nvSpPr>
            <p:spPr>
              <a:xfrm>
                <a:off x="5270319" y="1904755"/>
                <a:ext cx="1163953" cy="4995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dirty="0" err="1" smtClean="0">
                    <a:latin typeface="Ebrima" panose="02000000000000000000" pitchFamily="2" charset="0"/>
                    <a:ea typeface="Ebrima" panose="02000000000000000000" pitchFamily="2" charset="0"/>
                    <a:cs typeface="Ebrima" panose="02000000000000000000" pitchFamily="2" charset="0"/>
                  </a:rPr>
                  <a:t>Exaflops</a:t>
                </a:r>
                <a:r>
                  <a:rPr lang="en-US" altLang="ko-KR" sz="1100" dirty="0" smtClean="0">
                    <a:latin typeface="Ebrima" panose="02000000000000000000" pitchFamily="2" charset="0"/>
                    <a:ea typeface="Ebrima" panose="02000000000000000000" pitchFamily="2" charset="0"/>
                    <a:cs typeface="Ebrima" panose="02000000000000000000" pitchFamily="2" charset="0"/>
                  </a:rPr>
                  <a:t> </a:t>
                </a:r>
              </a:p>
              <a:p>
                <a:r>
                  <a:rPr lang="en-US" altLang="ko-KR" sz="1100" dirty="0" smtClean="0">
                    <a:latin typeface="Ebrima" panose="02000000000000000000" pitchFamily="2" charset="0"/>
                    <a:ea typeface="Ebrima" panose="02000000000000000000" pitchFamily="2" charset="0"/>
                    <a:cs typeface="Ebrima" panose="02000000000000000000" pitchFamily="2" charset="0"/>
                  </a:rPr>
                  <a:t>(Japan ?)</a:t>
                </a:r>
              </a:p>
            </p:txBody>
          </p:sp>
        </p:grpSp>
        <p:sp>
          <p:nvSpPr>
            <p:cNvPr id="8" name="오른쪽 화살표 7"/>
            <p:cNvSpPr/>
            <p:nvPr/>
          </p:nvSpPr>
          <p:spPr>
            <a:xfrm rot="19617587">
              <a:off x="3580209" y="3906181"/>
              <a:ext cx="2036968" cy="548570"/>
            </a:xfrm>
            <a:prstGeom prst="rightArrow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100" dirty="0" smtClean="0">
                  <a:solidFill>
                    <a:schemeClr val="tx1"/>
                  </a:solidFill>
                  <a:latin typeface="Ebrima" panose="02000000000000000000" pitchFamily="2" charset="0"/>
                  <a:ea typeface="Arial Unicode MS" panose="020B0604020202020204" pitchFamily="50" charset="-127"/>
                  <a:cs typeface="Ebrima" panose="02000000000000000000" pitchFamily="2" charset="0"/>
                </a:rPr>
                <a:t>클러스터 컴퓨팅 </a:t>
              </a:r>
              <a:endParaRPr lang="ko-KR" altLang="en-US" sz="1100" dirty="0">
                <a:solidFill>
                  <a:schemeClr val="tx1"/>
                </a:solidFill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  <p:sp>
          <p:nvSpPr>
            <p:cNvPr id="9" name="오른쪽 화살표 8"/>
            <p:cNvSpPr/>
            <p:nvPr/>
          </p:nvSpPr>
          <p:spPr>
            <a:xfrm rot="20412187">
              <a:off x="1901046" y="4889447"/>
              <a:ext cx="1741724" cy="548570"/>
            </a:xfrm>
            <a:prstGeom prst="rightArrow">
              <a:avLst/>
            </a:prstGeom>
            <a:solidFill>
              <a:schemeClr val="accent2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100" dirty="0" smtClean="0">
                  <a:solidFill>
                    <a:schemeClr val="tx1"/>
                  </a:solidFill>
                  <a:latin typeface="Ebrima" panose="02000000000000000000" pitchFamily="2" charset="0"/>
                  <a:ea typeface="Arial Unicode MS" panose="020B0604020202020204" pitchFamily="50" charset="-127"/>
                  <a:cs typeface="Ebrima" panose="02000000000000000000" pitchFamily="2" charset="0"/>
                </a:rPr>
                <a:t>벡터 컴퓨팅 </a:t>
              </a:r>
              <a:endParaRPr lang="ko-KR" altLang="en-US" sz="1100" dirty="0">
                <a:solidFill>
                  <a:schemeClr val="tx1"/>
                </a:solidFill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043606" y="2301253"/>
              <a:ext cx="669841" cy="3032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1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10</a:t>
              </a:r>
              <a:r>
                <a:rPr lang="en-US" altLang="ko-KR" sz="1100" baseline="300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18</a:t>
              </a:r>
              <a:endParaRPr lang="ko-KR" altLang="en-US" sz="1100" baseline="30000" dirty="0"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057100" y="3018005"/>
              <a:ext cx="669841" cy="3032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1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10</a:t>
              </a:r>
              <a:r>
                <a:rPr lang="en-US" altLang="ko-KR" sz="1100" baseline="300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15</a:t>
              </a:r>
              <a:endParaRPr lang="ko-KR" altLang="en-US" sz="1100" baseline="30000" dirty="0"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047288" y="4405027"/>
              <a:ext cx="669841" cy="3032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1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10</a:t>
              </a:r>
              <a:r>
                <a:rPr lang="en-US" altLang="ko-KR" sz="1100" baseline="300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9</a:t>
              </a:r>
              <a:endParaRPr lang="ko-KR" altLang="en-US" sz="1100" baseline="30000" dirty="0"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043606" y="3741000"/>
              <a:ext cx="669841" cy="3032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1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10</a:t>
              </a:r>
              <a:r>
                <a:rPr lang="en-US" altLang="ko-KR" sz="1100" baseline="300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12</a:t>
              </a:r>
              <a:endParaRPr lang="ko-KR" altLang="en-US" sz="1100" baseline="30000" dirty="0"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031494" y="5171959"/>
              <a:ext cx="669841" cy="3032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1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10</a:t>
              </a:r>
              <a:r>
                <a:rPr lang="en-US" altLang="ko-KR" sz="1100" baseline="30000" dirty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6</a:t>
              </a:r>
              <a:endParaRPr lang="ko-KR" altLang="en-US" sz="1100" baseline="30000" dirty="0"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031493" y="5716756"/>
              <a:ext cx="669841" cy="3032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100" dirty="0" smtClean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10</a:t>
              </a:r>
              <a:r>
                <a:rPr lang="en-US" altLang="ko-KR" sz="1100" baseline="30000" dirty="0">
                  <a:latin typeface="Ebrima" panose="02000000000000000000" pitchFamily="2" charset="0"/>
                  <a:ea typeface="Ebrima" panose="02000000000000000000" pitchFamily="2" charset="0"/>
                  <a:cs typeface="Ebrima" panose="02000000000000000000" pitchFamily="2" charset="0"/>
                </a:rPr>
                <a:t>3</a:t>
              </a:r>
              <a:endParaRPr lang="ko-KR" altLang="en-US" sz="1100" baseline="30000" dirty="0">
                <a:latin typeface="Ebrima" panose="02000000000000000000" pitchFamily="2" charset="0"/>
                <a:ea typeface="Arial Unicode MS" panose="020B0604020202020204" pitchFamily="50" charset="-127"/>
                <a:cs typeface="Ebrima" panose="02000000000000000000" pitchFamily="2" charset="0"/>
              </a:endParaRPr>
            </a:p>
          </p:txBody>
        </p:sp>
      </p:grpSp>
      <p:sp>
        <p:nvSpPr>
          <p:cNvPr id="51" name="직사각형 50"/>
          <p:cNvSpPr/>
          <p:nvPr/>
        </p:nvSpPr>
        <p:spPr>
          <a:xfrm>
            <a:off x="1768506" y="5707867"/>
            <a:ext cx="4972001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>
                <a:rot lat="0" lon="0" rev="0"/>
              </a:camera>
              <a:lightRig rig="contrasting" dir="t">
                <a:rot lat="0" lon="0" rev="4500000"/>
              </a:lightRig>
            </a:scene3d>
            <a:sp3d contourW="6350" prstMaterial="metal">
              <a:bevelT w="127000" h="31750" prst="relaxedInset"/>
              <a:contourClr>
                <a:schemeClr val="accent1">
                  <a:shade val="75000"/>
                </a:schemeClr>
              </a:contourClr>
            </a:sp3d>
          </a:bodyPr>
          <a:lstStyle/>
          <a:p>
            <a:pPr algn="ctr"/>
            <a:r>
              <a:rPr lang="en-US" altLang="ko-KR" sz="3600" b="1" cap="all" dirty="0" smtClean="0">
                <a:ln w="0"/>
                <a:gradFill flip="none">
                  <a:gsLst>
                    <a:gs pos="0">
                      <a:srgbClr val="4F81BD">
                        <a:tint val="75000"/>
                        <a:shade val="75000"/>
                        <a:satMod val="170000"/>
                      </a:srgbClr>
                    </a:gs>
                    <a:gs pos="49000">
                      <a:srgbClr val="4F81BD">
                        <a:tint val="88000"/>
                        <a:shade val="65000"/>
                        <a:satMod val="172000"/>
                      </a:srgbClr>
                    </a:gs>
                    <a:gs pos="50000">
                      <a:srgbClr val="4F81BD">
                        <a:shade val="65000"/>
                        <a:satMod val="130000"/>
                      </a:srgbClr>
                    </a:gs>
                    <a:gs pos="92000">
                      <a:srgbClr val="4F81BD">
                        <a:shade val="50000"/>
                        <a:satMod val="120000"/>
                      </a:srgbClr>
                    </a:gs>
                    <a:gs pos="100000">
                      <a:srgbClr val="4F81BD">
                        <a:shade val="48000"/>
                        <a:satMod val="120000"/>
                      </a:srgbClr>
                    </a:gs>
                  </a:gsLst>
                  <a:lin ang="5400000"/>
                </a:gradFill>
                <a:effectLst>
                  <a:reflection blurRad="12700" stA="50000" endPos="50000" dist="5000" dir="5400000" sy="-100000" rotWithShape="0"/>
                </a:effectLst>
                <a:latin typeface="Courier New" panose="02070309020205020404" pitchFamily="49" charset="0"/>
                <a:cs typeface="Courier New" panose="02070309020205020404" pitchFamily="49" charset="0"/>
              </a:rPr>
              <a:t>MPI + ?</a:t>
            </a:r>
            <a:endParaRPr lang="en-US" altLang="ko-KR" sz="3600" b="1" cap="all" dirty="0">
              <a:ln w="0"/>
              <a:gradFill flip="none">
                <a:gsLst>
                  <a:gs pos="0">
                    <a:srgbClr val="4F81BD">
                      <a:tint val="75000"/>
                      <a:shade val="75000"/>
                      <a:satMod val="170000"/>
                    </a:srgbClr>
                  </a:gs>
                  <a:gs pos="49000">
                    <a:srgbClr val="4F81BD">
                      <a:tint val="88000"/>
                      <a:shade val="65000"/>
                      <a:satMod val="172000"/>
                    </a:srgbClr>
                  </a:gs>
                  <a:gs pos="50000">
                    <a:srgbClr val="4F81BD">
                      <a:shade val="65000"/>
                      <a:satMod val="130000"/>
                    </a:srgbClr>
                  </a:gs>
                  <a:gs pos="92000">
                    <a:srgbClr val="4F81BD">
                      <a:shade val="50000"/>
                      <a:satMod val="120000"/>
                    </a:srgbClr>
                  </a:gs>
                  <a:gs pos="100000">
                    <a:srgbClr val="4F81BD">
                      <a:shade val="48000"/>
                      <a:satMod val="120000"/>
                    </a:srgbClr>
                  </a:gs>
                </a:gsLst>
                <a:lin ang="5400000"/>
              </a:gradFill>
              <a:effectLst>
                <a:reflection blurRad="12700" stA="50000" endPos="50000" dist="5000" dir="5400000" sy="-100000" rotWithShape="0"/>
              </a:effectLst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3755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chemeClr val="tx1">
                    <a:lumMod val="95000"/>
                    <a:lumOff val="5000"/>
                  </a:schemeClr>
                </a:solidFill>
              </a:rPr>
              <a:t>What is MPI?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altLang="ko-KR" sz="2400" dirty="0" smtClean="0">
                <a:solidFill>
                  <a:srgbClr val="CC0066"/>
                </a:solidFill>
                <a:ea typeface="Tahoma" panose="020B0604030504040204" pitchFamily="34" charset="0"/>
              </a:rPr>
              <a:t>M</a:t>
            </a:r>
            <a:r>
              <a:rPr lang="en-US" altLang="ko-KR" sz="2400" dirty="0" smtClean="0">
                <a:ea typeface="Tahoma" panose="020B0604030504040204" pitchFamily="34" charset="0"/>
              </a:rPr>
              <a:t>essage </a:t>
            </a:r>
            <a:r>
              <a:rPr lang="en-US" altLang="ko-KR" sz="2400" dirty="0" smtClean="0">
                <a:solidFill>
                  <a:srgbClr val="CC0066"/>
                </a:solidFill>
                <a:ea typeface="Tahoma" panose="020B0604030504040204" pitchFamily="34" charset="0"/>
              </a:rPr>
              <a:t>P</a:t>
            </a:r>
            <a:r>
              <a:rPr lang="en-US" altLang="ko-KR" sz="2400" dirty="0" smtClean="0">
                <a:ea typeface="Tahoma" panose="020B0604030504040204" pitchFamily="34" charset="0"/>
              </a:rPr>
              <a:t>assing </a:t>
            </a:r>
            <a:r>
              <a:rPr lang="en-US" altLang="ko-KR" sz="2400" dirty="0" smtClean="0">
                <a:solidFill>
                  <a:srgbClr val="CC0066"/>
                </a:solidFill>
                <a:ea typeface="Tahoma" panose="020B0604030504040204" pitchFamily="34" charset="0"/>
              </a:rPr>
              <a:t>I</a:t>
            </a:r>
            <a:r>
              <a:rPr lang="en-US" altLang="ko-KR" sz="2400" dirty="0" smtClean="0">
                <a:ea typeface="Tahoma" panose="020B0604030504040204" pitchFamily="34" charset="0"/>
              </a:rPr>
              <a:t>nterface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MPI is a library, not a language, for inter-process communication and data exchange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Use for Distributed Memory, Shared Memory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MPI is portable </a:t>
            </a:r>
          </a:p>
          <a:p>
            <a:pPr>
              <a:buClr>
                <a:schemeClr val="tx1">
                  <a:lumMod val="65000"/>
                  <a:lumOff val="35000"/>
                </a:schemeClr>
              </a:buClr>
            </a:pPr>
            <a:r>
              <a:rPr lang="en-US" altLang="ko-KR" sz="2400" dirty="0" smtClean="0">
                <a:ea typeface="Tahoma" panose="020B0604030504040204" pitchFamily="34" charset="0"/>
              </a:rPr>
              <a:t>MPI History</a:t>
            </a:r>
          </a:p>
          <a:p>
            <a:pPr lvl="1">
              <a:buClr>
                <a:schemeClr val="tx1">
                  <a:lumMod val="65000"/>
                  <a:lumOff val="35000"/>
                </a:schemeClr>
              </a:buClr>
            </a:pPr>
            <a:r>
              <a:rPr lang="en-US" altLang="ko-KR" dirty="0" smtClean="0">
                <a:ea typeface="Tahoma" panose="020B0604030504040204" pitchFamily="34" charset="0"/>
              </a:rPr>
              <a:t>MPI-1 Standard (MPI Forum) : 1994</a:t>
            </a:r>
            <a:r>
              <a:rPr lang="ko-KR" altLang="en-US" dirty="0" smtClean="0"/>
              <a:t> </a:t>
            </a:r>
          </a:p>
          <a:p>
            <a:pPr lvl="1">
              <a:buClr>
                <a:schemeClr val="tx1">
                  <a:lumMod val="65000"/>
                  <a:lumOff val="35000"/>
                </a:schemeClr>
              </a:buClr>
            </a:pPr>
            <a:r>
              <a:rPr lang="en-US" altLang="ko-KR" dirty="0" smtClean="0">
                <a:ea typeface="Tahoma" panose="020B0604030504040204" pitchFamily="34" charset="0"/>
              </a:rPr>
              <a:t>MPI-2 Announce</a:t>
            </a:r>
            <a:r>
              <a:rPr lang="ko-KR" altLang="en-US" dirty="0" smtClean="0"/>
              <a:t> </a:t>
            </a:r>
            <a:r>
              <a:rPr lang="en-US" altLang="ko-KR" dirty="0" smtClean="0">
                <a:ea typeface="Tahoma" panose="020B0604030504040204" pitchFamily="34" charset="0"/>
              </a:rPr>
              <a:t>: 1997</a:t>
            </a:r>
          </a:p>
          <a:p>
            <a:pPr lvl="1">
              <a:buClr>
                <a:schemeClr val="tx1">
                  <a:lumMod val="65000"/>
                  <a:lumOff val="35000"/>
                </a:schemeClr>
              </a:buClr>
            </a:pPr>
            <a:r>
              <a:rPr lang="en-US" altLang="ko-KR" dirty="0" smtClean="0">
                <a:ea typeface="Tahoma" panose="020B0604030504040204" pitchFamily="34" charset="0"/>
              </a:rPr>
              <a:t>MPI-3 Announce : 2012 </a:t>
            </a:r>
            <a:endParaRPr lang="ko-KR" altLang="en-US" dirty="0" smtClean="0"/>
          </a:p>
          <a:p>
            <a:pPr lvl="2">
              <a:buClr>
                <a:schemeClr val="tx1">
                  <a:lumMod val="65000"/>
                  <a:lumOff val="35000"/>
                </a:schemeClr>
              </a:buClr>
            </a:pPr>
            <a:endParaRPr lang="ko-KR" altLang="en-US" sz="1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" name="슬라이드 번호 개체 틀 3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13</a:t>
            </a:fld>
            <a:endParaRPr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9319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More information and documentation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Autofit/>
          </a:bodyPr>
          <a:lstStyle/>
          <a:p>
            <a:r>
              <a:rPr lang="en-US" altLang="ko-KR" sz="2400" dirty="0" smtClean="0"/>
              <a:t>The </a:t>
            </a:r>
            <a:r>
              <a:rPr lang="en-US" altLang="ko-KR" sz="2400" dirty="0"/>
              <a:t>MPI Forum document archive </a:t>
            </a:r>
          </a:p>
          <a:p>
            <a:pPr lvl="1"/>
            <a:r>
              <a:rPr lang="en-US" altLang="ko-KR" sz="2000" dirty="0" smtClean="0"/>
              <a:t>http</a:t>
            </a:r>
            <a:r>
              <a:rPr lang="en-US" altLang="ko-KR" sz="2000" dirty="0"/>
              <a:t>://www.mpi-forum.org/docs/ </a:t>
            </a:r>
            <a:r>
              <a:rPr lang="en-US" altLang="ko-KR" sz="2000" dirty="0" smtClean="0"/>
              <a:t> </a:t>
            </a:r>
            <a:endParaRPr lang="en-US" altLang="ko-KR" sz="2000" dirty="0"/>
          </a:p>
          <a:p>
            <a:r>
              <a:rPr lang="en-US" altLang="ko-KR" sz="2400" dirty="0" smtClean="0"/>
              <a:t>Other information on Web </a:t>
            </a:r>
            <a:r>
              <a:rPr lang="en-US" altLang="ko-KR" sz="2000" dirty="0" smtClean="0"/>
              <a:t> </a:t>
            </a:r>
            <a:endParaRPr lang="en-US" altLang="ko-KR" sz="2000" dirty="0"/>
          </a:p>
          <a:p>
            <a:pPr lvl="1"/>
            <a:r>
              <a:rPr lang="en-US" altLang="ko-KR" sz="2000" dirty="0" smtClean="0"/>
              <a:t>RWTH AACHEN University (</a:t>
            </a:r>
            <a:r>
              <a:rPr lang="en-US" altLang="ko-KR" sz="1600" dirty="0" smtClean="0">
                <a:hlinkClick r:id="rId2"/>
              </a:rPr>
              <a:t>http</a:t>
            </a:r>
            <a:r>
              <a:rPr lang="en-US" altLang="ko-KR" sz="1600" dirty="0">
                <a:hlinkClick r:id="rId2"/>
              </a:rPr>
              <a:t>://www.rz.rwth-aachen.de/mpi</a:t>
            </a:r>
            <a:r>
              <a:rPr lang="en-US" altLang="ko-KR" sz="1600" dirty="0" smtClean="0">
                <a:hlinkClick r:id="rId2"/>
              </a:rPr>
              <a:t>/</a:t>
            </a:r>
            <a:r>
              <a:rPr lang="en-US" altLang="ko-KR" sz="1600" dirty="0" smtClean="0"/>
              <a:t>)</a:t>
            </a:r>
          </a:p>
          <a:p>
            <a:r>
              <a:rPr lang="en-US" altLang="ko-KR" sz="2000" dirty="0" smtClean="0"/>
              <a:t>MPI Books </a:t>
            </a:r>
            <a:endParaRPr lang="en-US" altLang="ko-KR" sz="2000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576" y="3501008"/>
            <a:ext cx="1728192" cy="23501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8144" y="3503588"/>
            <a:ext cx="1851348" cy="2301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832" y="3503588"/>
            <a:ext cx="2119416" cy="2301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05343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lnSpc>
                <a:spcPct val="90000"/>
              </a:lnSpc>
            </a:pPr>
            <a:r>
              <a:rPr lang="en-US" altLang="ko-KR" dirty="0" smtClean="0">
                <a:ea typeface="굴림" charset="-127"/>
              </a:rPr>
              <a:t>Six </a:t>
            </a:r>
            <a:r>
              <a:rPr lang="en-US" altLang="ko-KR" dirty="0">
                <a:ea typeface="굴림" charset="-127"/>
              </a:rPr>
              <a:t>Functions for Simplified MPI</a:t>
            </a:r>
          </a:p>
        </p:txBody>
      </p:sp>
      <p:sp>
        <p:nvSpPr>
          <p:cNvPr id="48131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10000"/>
              </a:lnSpc>
            </a:pPr>
            <a:r>
              <a:rPr lang="en-US" altLang="ko-KR" b="1" dirty="0" smtClean="0">
                <a:latin typeface="Courier New" pitchFamily="49" charset="0"/>
                <a:ea typeface="굴림" charset="-127"/>
              </a:rPr>
              <a:t>Six functions</a:t>
            </a:r>
            <a:endParaRPr lang="en-US" altLang="ko-KR" b="1" dirty="0">
              <a:latin typeface="Courier New" pitchFamily="49" charset="0"/>
              <a:ea typeface="굴림" charset="-127"/>
            </a:endParaRPr>
          </a:p>
          <a:p>
            <a:pPr lvl="1">
              <a:lnSpc>
                <a:spcPct val="110000"/>
              </a:lnSpc>
            </a:pPr>
            <a:r>
              <a:rPr lang="en-US" altLang="ko-KR" b="1" dirty="0">
                <a:latin typeface="Courier New" pitchFamily="49" charset="0"/>
                <a:ea typeface="굴림" charset="-127"/>
              </a:rPr>
              <a:t>MPI_INIT</a:t>
            </a:r>
          </a:p>
          <a:p>
            <a:pPr lvl="1">
              <a:lnSpc>
                <a:spcPct val="110000"/>
              </a:lnSpc>
            </a:pPr>
            <a:r>
              <a:rPr lang="en-US" altLang="ko-KR" b="1" dirty="0" smtClean="0">
                <a:latin typeface="Courier New" pitchFamily="49" charset="0"/>
                <a:ea typeface="굴림" charset="-127"/>
              </a:rPr>
              <a:t>MPI_COMM_SIZE</a:t>
            </a:r>
            <a:endParaRPr lang="en-US" altLang="ko-KR" b="1" dirty="0">
              <a:latin typeface="Courier New" pitchFamily="49" charset="0"/>
              <a:ea typeface="굴림" charset="-127"/>
            </a:endParaRPr>
          </a:p>
          <a:p>
            <a:pPr lvl="1">
              <a:lnSpc>
                <a:spcPct val="110000"/>
              </a:lnSpc>
            </a:pPr>
            <a:r>
              <a:rPr lang="en-US" altLang="ko-KR" b="1" dirty="0">
                <a:latin typeface="Courier New" pitchFamily="49" charset="0"/>
                <a:ea typeface="굴림" charset="-127"/>
              </a:rPr>
              <a:t>MPI_COMM_RANK</a:t>
            </a:r>
          </a:p>
          <a:p>
            <a:pPr lvl="1">
              <a:lnSpc>
                <a:spcPct val="110000"/>
              </a:lnSpc>
            </a:pPr>
            <a:r>
              <a:rPr lang="en-US" altLang="ko-KR" b="1" dirty="0" smtClean="0">
                <a:latin typeface="Courier New" pitchFamily="49" charset="0"/>
                <a:ea typeface="굴림" charset="-127"/>
              </a:rPr>
              <a:t>MPI_SEND</a:t>
            </a:r>
            <a:endParaRPr lang="en-US" altLang="ko-KR" b="1" dirty="0">
              <a:latin typeface="Courier New" pitchFamily="49" charset="0"/>
              <a:ea typeface="굴림" charset="-127"/>
            </a:endParaRPr>
          </a:p>
          <a:p>
            <a:pPr lvl="1">
              <a:lnSpc>
                <a:spcPct val="110000"/>
              </a:lnSpc>
            </a:pPr>
            <a:r>
              <a:rPr lang="en-US" altLang="ko-KR" b="1" dirty="0" smtClean="0">
                <a:latin typeface="Courier New" pitchFamily="49" charset="0"/>
                <a:ea typeface="굴림" charset="-127"/>
              </a:rPr>
              <a:t>MPI_RECV</a:t>
            </a:r>
          </a:p>
          <a:p>
            <a:pPr lvl="1">
              <a:lnSpc>
                <a:spcPct val="110000"/>
              </a:lnSpc>
            </a:pPr>
            <a:r>
              <a:rPr lang="en-US" altLang="ko-KR" b="1" dirty="0" smtClean="0">
                <a:latin typeface="Courier New" pitchFamily="49" charset="0"/>
                <a:ea typeface="굴림" charset="-127"/>
              </a:rPr>
              <a:t>MPI_FINALIZE</a:t>
            </a:r>
            <a:endParaRPr lang="en-US" altLang="ko-KR" b="1" dirty="0">
              <a:latin typeface="Courier New" pitchFamily="49" charset="0"/>
              <a:ea typeface="굴림" charset="-127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15637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Simple MPI program : C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339619" y="1267214"/>
            <a:ext cx="8552861" cy="48936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#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include &lt;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stdio.h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&gt;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#include &lt;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mpi.h</a:t>
            </a:r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&gt;</a:t>
            </a:r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int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main (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int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argc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char *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argv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[])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{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int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;</a:t>
            </a:r>
          </a:p>
          <a:p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b="1" dirty="0" err="1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MPI_Init</a:t>
            </a:r>
            <a:r>
              <a:rPr lang="en-US" altLang="ko-KR" b="1" dirty="0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(&amp;</a:t>
            </a:r>
            <a:r>
              <a:rPr lang="en-US" altLang="ko-KR" b="1" dirty="0" err="1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argc</a:t>
            </a:r>
            <a:r>
              <a:rPr lang="en-US" altLang="ko-KR" b="1" dirty="0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, &amp;</a:t>
            </a:r>
            <a:r>
              <a:rPr lang="en-US" altLang="ko-KR" b="1" dirty="0" err="1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argv</a:t>
            </a:r>
            <a:r>
              <a:rPr lang="en-US" altLang="ko-KR" b="1" dirty="0" smtClean="0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endParaRPr lang="en-US" altLang="ko-KR" dirty="0" smtClean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b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MPI_Comm_rank</a:t>
            </a:r>
            <a:r>
              <a:rPr lang="en-US" altLang="ko-KR" b="1" dirty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(MPI_COMM_WORLD, &amp;</a:t>
            </a:r>
            <a:r>
              <a:rPr lang="en-US" altLang="ko-KR" b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b="1" dirty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r>
              <a:rPr lang="en-US" altLang="ko-KR" b="1" dirty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  </a:t>
            </a:r>
            <a:r>
              <a:rPr lang="en-US" altLang="ko-KR" b="1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b="1" dirty="0" err="1" smtClean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MPI_Comm_size</a:t>
            </a:r>
            <a:r>
              <a:rPr lang="en-US" altLang="ko-KR" b="1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(MPI_COMM_WORLD</a:t>
            </a:r>
            <a:r>
              <a:rPr lang="en-US" altLang="ko-KR" b="1" dirty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, &amp;</a:t>
            </a:r>
            <a:r>
              <a:rPr lang="en-US" altLang="ko-KR" b="1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b="1" dirty="0">
                <a:solidFill>
                  <a:schemeClr val="tx2">
                    <a:lumMod val="60000"/>
                    <a:lumOff val="4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printf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("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: %d and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: %d\n",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b="1" dirty="0" err="1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MPI_Finalize</a:t>
            </a:r>
            <a:r>
              <a:rPr lang="en-US" altLang="ko-KR" b="1" dirty="0" smtClean="0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();</a:t>
            </a:r>
          </a:p>
          <a:p>
            <a:endParaRPr lang="en-US" altLang="ko-KR" b="1" dirty="0">
              <a:solidFill>
                <a:srgbClr val="C00000"/>
              </a:solidFill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return 0;</a:t>
            </a:r>
          </a:p>
          <a:p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}</a:t>
            </a:r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3167844" y="5422196"/>
            <a:ext cx="3888432" cy="646331"/>
          </a:xfrm>
          <a:prstGeom prst="rect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altLang="ko-KR" dirty="0" smtClean="0">
                <a:latin typeface="Courier New" panose="02070309020205020404" pitchFamily="49" charset="0"/>
                <a:cs typeface="Courier New" panose="02070309020205020404" pitchFamily="49" charset="0"/>
              </a:rPr>
              <a:t>$</a:t>
            </a:r>
            <a:r>
              <a:rPr lang="en-US" altLang="ko-KR" dirty="0" err="1" smtClean="0">
                <a:latin typeface="Courier New" panose="02070309020205020404" pitchFamily="49" charset="0"/>
                <a:cs typeface="Courier New" panose="02070309020205020404" pitchFamily="49" charset="0"/>
              </a:rPr>
              <a:t>mpicc</a:t>
            </a:r>
            <a:r>
              <a:rPr lang="en-US" altLang="ko-KR" dirty="0" smtClean="0"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altLang="ko-KR" dirty="0">
                <a:latin typeface="Courier New" panose="02070309020205020404" pitchFamily="49" charset="0"/>
                <a:cs typeface="Courier New" panose="02070309020205020404" pitchFamily="49" charset="0"/>
              </a:rPr>
              <a:t>-o </a:t>
            </a:r>
            <a:r>
              <a:rPr lang="en-US" altLang="ko-KR" dirty="0" err="1">
                <a:latin typeface="Courier New" panose="02070309020205020404" pitchFamily="49" charset="0"/>
                <a:cs typeface="Courier New" panose="02070309020205020404" pitchFamily="49" charset="0"/>
              </a:rPr>
              <a:t>a.out</a:t>
            </a:r>
            <a:r>
              <a:rPr lang="en-US" altLang="ko-KR" dirty="0"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altLang="ko-KR" dirty="0" err="1">
                <a:latin typeface="Courier New" panose="02070309020205020404" pitchFamily="49" charset="0"/>
                <a:cs typeface="Courier New" panose="02070309020205020404" pitchFamily="49" charset="0"/>
              </a:rPr>
              <a:t>myrank.c</a:t>
            </a:r>
            <a:endParaRPr lang="en-US" altLang="ko-KR" dirty="0">
              <a:latin typeface="Courier New" panose="02070309020205020404" pitchFamily="49" charset="0"/>
              <a:cs typeface="Courier New" panose="02070309020205020404" pitchFamily="49" charset="0"/>
            </a:endParaRPr>
          </a:p>
          <a:p>
            <a:r>
              <a:rPr lang="en-US" altLang="ko-KR" dirty="0" smtClean="0">
                <a:latin typeface="Courier New" panose="02070309020205020404" pitchFamily="49" charset="0"/>
                <a:cs typeface="Courier New" panose="02070309020205020404" pitchFamily="49" charset="0"/>
              </a:rPr>
              <a:t>$</a:t>
            </a:r>
            <a:r>
              <a:rPr lang="en-US" altLang="ko-KR" dirty="0" err="1" smtClean="0">
                <a:latin typeface="Courier New" panose="02070309020205020404" pitchFamily="49" charset="0"/>
                <a:cs typeface="Courier New" panose="02070309020205020404" pitchFamily="49" charset="0"/>
              </a:rPr>
              <a:t>mpirun</a:t>
            </a:r>
            <a:r>
              <a:rPr lang="en-US" altLang="ko-KR" dirty="0" smtClean="0"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altLang="ko-KR" dirty="0">
                <a:latin typeface="Courier New" panose="02070309020205020404" pitchFamily="49" charset="0"/>
                <a:cs typeface="Courier New" panose="02070309020205020404" pitchFamily="49" charset="0"/>
              </a:rPr>
              <a:t>-np 4 ./</a:t>
            </a:r>
            <a:r>
              <a:rPr lang="en-US" altLang="ko-KR" dirty="0" err="1">
                <a:latin typeface="Courier New" panose="02070309020205020404" pitchFamily="49" charset="0"/>
                <a:cs typeface="Courier New" panose="02070309020205020404" pitchFamily="49" charset="0"/>
              </a:rPr>
              <a:t>a.out</a:t>
            </a:r>
            <a:endParaRPr lang="en-US" altLang="ko-KR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7092280" y="2492896"/>
            <a:ext cx="1556708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i="1" dirty="0">
                <a:solidFill>
                  <a:srgbClr val="0000FF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Basic </a:t>
            </a:r>
            <a:endParaRPr lang="en-US" altLang="ko-KR" i="1" dirty="0" smtClean="0">
              <a:solidFill>
                <a:srgbClr val="0000FF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i="1" dirty="0" smtClean="0">
                <a:solidFill>
                  <a:srgbClr val="0000FF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requirements</a:t>
            </a:r>
          </a:p>
          <a:p>
            <a:r>
              <a:rPr lang="en-US" altLang="ko-KR" i="1" dirty="0" smtClean="0">
                <a:solidFill>
                  <a:srgbClr val="0000FF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for </a:t>
            </a:r>
            <a:r>
              <a:rPr lang="en-US" altLang="ko-KR" i="1" dirty="0">
                <a:solidFill>
                  <a:srgbClr val="0000FF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an MPI </a:t>
            </a:r>
            <a:endParaRPr lang="en-US" altLang="ko-KR" i="1" dirty="0" smtClean="0">
              <a:solidFill>
                <a:srgbClr val="0000FF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i="1" dirty="0" smtClean="0">
                <a:solidFill>
                  <a:srgbClr val="0000FF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program </a:t>
            </a:r>
            <a:endParaRPr lang="ko-KR" altLang="en-US" i="1" dirty="0">
              <a:solidFill>
                <a:srgbClr val="0000FF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cxnSp>
        <p:nvCxnSpPr>
          <p:cNvPr id="10" name="직선 화살표 연결선 9"/>
          <p:cNvCxnSpPr>
            <a:stCxn id="2" idx="1"/>
          </p:cNvCxnSpPr>
          <p:nvPr/>
        </p:nvCxnSpPr>
        <p:spPr>
          <a:xfrm flipH="1" flipV="1">
            <a:off x="2843808" y="1772816"/>
            <a:ext cx="4248472" cy="1320245"/>
          </a:xfrm>
          <a:prstGeom prst="straightConnector1">
            <a:avLst/>
          </a:prstGeom>
          <a:ln w="28575"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/>
          <p:cNvCxnSpPr>
            <a:stCxn id="2" idx="1"/>
          </p:cNvCxnSpPr>
          <p:nvPr/>
        </p:nvCxnSpPr>
        <p:spPr>
          <a:xfrm flipH="1" flipV="1">
            <a:off x="4572000" y="3093060"/>
            <a:ext cx="2520280" cy="1"/>
          </a:xfrm>
          <a:prstGeom prst="straightConnector1">
            <a:avLst/>
          </a:prstGeom>
          <a:ln w="28575"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화살표 연결선 13"/>
          <p:cNvCxnSpPr>
            <a:stCxn id="2" idx="1"/>
          </p:cNvCxnSpPr>
          <p:nvPr/>
        </p:nvCxnSpPr>
        <p:spPr>
          <a:xfrm flipH="1">
            <a:off x="3131840" y="3093061"/>
            <a:ext cx="3960440" cy="1992123"/>
          </a:xfrm>
          <a:prstGeom prst="straightConnector1">
            <a:avLst/>
          </a:prstGeom>
          <a:ln w="28575"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72811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Simple MPI program : </a:t>
            </a:r>
            <a:r>
              <a:rPr lang="en-US" altLang="ko-KR" dirty="0" smtClean="0"/>
              <a:t>Fortran</a:t>
            </a:r>
            <a:endParaRPr lang="ko-KR" altLang="en-US" dirty="0"/>
          </a:p>
        </p:txBody>
      </p:sp>
      <p:sp>
        <p:nvSpPr>
          <p:cNvPr id="6" name="직사각형 5"/>
          <p:cNvSpPr/>
          <p:nvPr/>
        </p:nvSpPr>
        <p:spPr>
          <a:xfrm>
            <a:off x="448409" y="1330890"/>
            <a:ext cx="828092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PROGRAM hello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IMPLICIT NONE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INCLUDE '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mpif.h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'</a:t>
            </a:r>
          </a:p>
          <a:p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INTEGER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CALL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MPI_Init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(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CALL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MPI_Comm_size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(MPI_COMM_WORLD,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CALL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MPI_Comm_rank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(MPI_COMM_WORLD,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WRITE (*, *) '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:',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, 'and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=',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 CALL MPI_FINALIZE(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END PROGRAM </a:t>
            </a:r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hello</a:t>
            </a:r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39552" y="5685981"/>
            <a:ext cx="3134191" cy="646331"/>
          </a:xfrm>
          <a:prstGeom prst="rect">
            <a:avLst/>
          </a:prstGeom>
          <a:ln>
            <a:solidFill>
              <a:schemeClr val="tx1">
                <a:lumMod val="95000"/>
                <a:lumOff val="5000"/>
              </a:schemeClr>
            </a:solidFill>
          </a:ln>
        </p:spPr>
        <p:txBody>
          <a:bodyPr wrap="none">
            <a:spAutoFit/>
          </a:bodyPr>
          <a:lstStyle/>
          <a:p>
            <a:r>
              <a:rPr lang="en-US" altLang="ko-KR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mpif90 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-o 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a.out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myrank.f90</a:t>
            </a:r>
          </a:p>
          <a:p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mpirun</a:t>
            </a:r>
            <a:r>
              <a:rPr lang="en-US" altLang="ko-KR" dirty="0">
                <a:latin typeface="Comic Sans MS" panose="030F0702030302020204" pitchFamily="66" charset="0"/>
                <a:cs typeface="Courier New" panose="02070309020205020404" pitchFamily="49" charset="0"/>
              </a:rPr>
              <a:t> -np 4 ./</a:t>
            </a:r>
            <a:r>
              <a:rPr lang="en-US" altLang="ko-KR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a.out</a:t>
            </a:r>
            <a:endParaRPr lang="en-US" altLang="ko-KR" dirty="0">
              <a:latin typeface="Comic Sans MS" panose="030F0702030302020204" pitchFamily="66" charset="0"/>
              <a:cs typeface="Courier New" panose="02070309020205020404" pitchFamily="49" charset="0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4716015" y="5131983"/>
            <a:ext cx="386697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: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1 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and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=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4</a:t>
            </a:r>
          </a:p>
          <a:p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: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2 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and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=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4</a:t>
            </a:r>
          </a:p>
          <a:p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: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3 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and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= 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4</a:t>
            </a:r>
            <a:endParaRPr lang="en-US" altLang="ko-KR" dirty="0">
              <a:solidFill>
                <a:schemeClr val="bg1">
                  <a:lumMod val="50000"/>
                </a:schemeClr>
              </a:solidFill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: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0 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and </a:t>
            </a:r>
            <a:r>
              <a:rPr lang="en-US" altLang="ko-KR" dirty="0" err="1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dirty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= </a:t>
            </a:r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4</a:t>
            </a:r>
            <a:endParaRPr lang="en-US" altLang="ko-KR" dirty="0">
              <a:solidFill>
                <a:schemeClr val="bg1">
                  <a:lumMod val="50000"/>
                </a:schemeClr>
              </a:solidFill>
              <a:latin typeface="Comic Sans MS" panose="030F0702030302020204" pitchFamily="66" charset="0"/>
              <a:cs typeface="Courier New" panose="02070309020205020404" pitchFamily="49" charset="0"/>
            </a:endParaRP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26219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 Communicator</a:t>
            </a:r>
            <a:endParaRPr lang="ko-KR" altLang="en-US" dirty="0"/>
          </a:p>
        </p:txBody>
      </p:sp>
      <p:grpSp>
        <p:nvGrpSpPr>
          <p:cNvPr id="55" name="그룹 54"/>
          <p:cNvGrpSpPr/>
          <p:nvPr/>
        </p:nvGrpSpPr>
        <p:grpSpPr>
          <a:xfrm>
            <a:off x="415530" y="1556562"/>
            <a:ext cx="8395162" cy="4257919"/>
            <a:chOff x="1116013" y="215901"/>
            <a:chExt cx="8657100" cy="5122863"/>
          </a:xfrm>
        </p:grpSpPr>
        <p:grpSp>
          <p:nvGrpSpPr>
            <p:cNvPr id="56" name="Group 4"/>
            <p:cNvGrpSpPr>
              <a:grpSpLocks/>
            </p:cNvGrpSpPr>
            <p:nvPr/>
          </p:nvGrpSpPr>
          <p:grpSpPr bwMode="auto">
            <a:xfrm>
              <a:off x="1116013" y="215901"/>
              <a:ext cx="5454651" cy="5122863"/>
              <a:chOff x="703" y="136"/>
              <a:chExt cx="3436" cy="3227"/>
            </a:xfrm>
          </p:grpSpPr>
          <p:sp>
            <p:nvSpPr>
              <p:cNvPr id="64" name="Freeform 5"/>
              <p:cNvSpPr>
                <a:spLocks/>
              </p:cNvSpPr>
              <p:nvPr/>
            </p:nvSpPr>
            <p:spPr bwMode="auto">
              <a:xfrm>
                <a:off x="1530" y="1137"/>
                <a:ext cx="2609" cy="2226"/>
              </a:xfrm>
              <a:custGeom>
                <a:avLst/>
                <a:gdLst>
                  <a:gd name="T0" fmla="*/ 135 w 2609"/>
                  <a:gd name="T1" fmla="*/ 607 h 2226"/>
                  <a:gd name="T2" fmla="*/ 446 w 2609"/>
                  <a:gd name="T3" fmla="*/ 462 h 2226"/>
                  <a:gd name="T4" fmla="*/ 990 w 2609"/>
                  <a:gd name="T5" fmla="*/ 54 h 2226"/>
                  <a:gd name="T6" fmla="*/ 1616 w 2609"/>
                  <a:gd name="T7" fmla="*/ 138 h 2226"/>
                  <a:gd name="T8" fmla="*/ 2299 w 2609"/>
                  <a:gd name="T9" fmla="*/ 336 h 2226"/>
                  <a:gd name="T10" fmla="*/ 2538 w 2609"/>
                  <a:gd name="T11" fmla="*/ 1373 h 2226"/>
                  <a:gd name="T12" fmla="*/ 1871 w 2609"/>
                  <a:gd name="T13" fmla="*/ 1866 h 2226"/>
                  <a:gd name="T14" fmla="*/ 1057 w 2609"/>
                  <a:gd name="T15" fmla="*/ 2105 h 2226"/>
                  <a:gd name="T16" fmla="*/ 174 w 2609"/>
                  <a:gd name="T17" fmla="*/ 1142 h 2226"/>
                  <a:gd name="T18" fmla="*/ 12 w 2609"/>
                  <a:gd name="T19" fmla="*/ 830 h 2226"/>
                  <a:gd name="T20" fmla="*/ 135 w 2609"/>
                  <a:gd name="T21" fmla="*/ 607 h 22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09" h="2226">
                    <a:moveTo>
                      <a:pt x="135" y="607"/>
                    </a:moveTo>
                    <a:cubicBezTo>
                      <a:pt x="207" y="546"/>
                      <a:pt x="303" y="554"/>
                      <a:pt x="446" y="462"/>
                    </a:cubicBezTo>
                    <a:cubicBezTo>
                      <a:pt x="589" y="370"/>
                      <a:pt x="795" y="108"/>
                      <a:pt x="990" y="54"/>
                    </a:cubicBezTo>
                    <a:cubicBezTo>
                      <a:pt x="1185" y="0"/>
                      <a:pt x="1398" y="91"/>
                      <a:pt x="1616" y="138"/>
                    </a:cubicBezTo>
                    <a:cubicBezTo>
                      <a:pt x="1834" y="185"/>
                      <a:pt x="2145" y="130"/>
                      <a:pt x="2299" y="336"/>
                    </a:cubicBezTo>
                    <a:cubicBezTo>
                      <a:pt x="2453" y="542"/>
                      <a:pt x="2609" y="1118"/>
                      <a:pt x="2538" y="1373"/>
                    </a:cubicBezTo>
                    <a:cubicBezTo>
                      <a:pt x="2467" y="1628"/>
                      <a:pt x="2118" y="1744"/>
                      <a:pt x="1871" y="1866"/>
                    </a:cubicBezTo>
                    <a:cubicBezTo>
                      <a:pt x="1624" y="1988"/>
                      <a:pt x="1340" y="2226"/>
                      <a:pt x="1057" y="2105"/>
                    </a:cubicBezTo>
                    <a:cubicBezTo>
                      <a:pt x="774" y="1984"/>
                      <a:pt x="348" y="1355"/>
                      <a:pt x="174" y="1142"/>
                    </a:cubicBezTo>
                    <a:cubicBezTo>
                      <a:pt x="0" y="929"/>
                      <a:pt x="18" y="919"/>
                      <a:pt x="12" y="830"/>
                    </a:cubicBezTo>
                    <a:cubicBezTo>
                      <a:pt x="6" y="741"/>
                      <a:pt x="63" y="668"/>
                      <a:pt x="135" y="607"/>
                    </a:cubicBezTo>
                    <a:close/>
                  </a:path>
                </a:pathLst>
              </a:custGeom>
              <a:noFill/>
              <a:ln w="57150">
                <a:solidFill>
                  <a:schemeClr val="accent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Oval 6"/>
              <p:cNvSpPr>
                <a:spLocks noChangeArrowheads="1"/>
              </p:cNvSpPr>
              <p:nvPr/>
            </p:nvSpPr>
            <p:spPr bwMode="auto">
              <a:xfrm>
                <a:off x="2835" y="1434"/>
                <a:ext cx="363" cy="3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  <p:sp>
            <p:nvSpPr>
              <p:cNvPr id="66" name="Oval 7"/>
              <p:cNvSpPr>
                <a:spLocks noChangeArrowheads="1"/>
              </p:cNvSpPr>
              <p:nvPr/>
            </p:nvSpPr>
            <p:spPr bwMode="auto">
              <a:xfrm>
                <a:off x="2245" y="1434"/>
                <a:ext cx="363" cy="3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  <p:sp>
            <p:nvSpPr>
              <p:cNvPr id="67" name="Oval 8"/>
              <p:cNvSpPr>
                <a:spLocks noChangeArrowheads="1"/>
              </p:cNvSpPr>
              <p:nvPr/>
            </p:nvSpPr>
            <p:spPr bwMode="auto">
              <a:xfrm>
                <a:off x="1973" y="1933"/>
                <a:ext cx="363" cy="3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  <p:sp>
            <p:nvSpPr>
              <p:cNvPr id="68" name="Oval 9"/>
              <p:cNvSpPr>
                <a:spLocks noChangeArrowheads="1"/>
              </p:cNvSpPr>
              <p:nvPr/>
            </p:nvSpPr>
            <p:spPr bwMode="auto">
              <a:xfrm>
                <a:off x="2562" y="1933"/>
                <a:ext cx="363" cy="3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  <p:sp>
            <p:nvSpPr>
              <p:cNvPr id="69" name="Oval 10"/>
              <p:cNvSpPr>
                <a:spLocks noChangeArrowheads="1"/>
              </p:cNvSpPr>
              <p:nvPr/>
            </p:nvSpPr>
            <p:spPr bwMode="auto">
              <a:xfrm>
                <a:off x="3379" y="1888"/>
                <a:ext cx="363" cy="3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  <p:sp>
            <p:nvSpPr>
              <p:cNvPr id="70" name="Oval 11"/>
              <p:cNvSpPr>
                <a:spLocks noChangeArrowheads="1"/>
              </p:cNvSpPr>
              <p:nvPr/>
            </p:nvSpPr>
            <p:spPr bwMode="auto">
              <a:xfrm>
                <a:off x="2562" y="2523"/>
                <a:ext cx="363" cy="3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  <p:sp>
            <p:nvSpPr>
              <p:cNvPr id="71" name="Oval 12"/>
              <p:cNvSpPr>
                <a:spLocks noChangeArrowheads="1"/>
              </p:cNvSpPr>
              <p:nvPr/>
            </p:nvSpPr>
            <p:spPr bwMode="auto">
              <a:xfrm>
                <a:off x="3198" y="2341"/>
                <a:ext cx="363" cy="36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  <p:sp>
            <p:nvSpPr>
              <p:cNvPr id="72" name="Text Box 13"/>
              <p:cNvSpPr txBox="1">
                <a:spLocks noChangeArrowheads="1"/>
              </p:cNvSpPr>
              <p:nvPr/>
            </p:nvSpPr>
            <p:spPr bwMode="auto">
              <a:xfrm>
                <a:off x="2336" y="1480"/>
                <a:ext cx="226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>
                    <a:solidFill>
                      <a:prstClr val="black"/>
                    </a:solidFill>
                    <a:ea typeface="굴림" pitchFamily="50" charset="-127"/>
                  </a:rPr>
                  <a:t>0</a:t>
                </a:r>
              </a:p>
            </p:txBody>
          </p:sp>
          <p:sp>
            <p:nvSpPr>
              <p:cNvPr id="73" name="Text Box 14"/>
              <p:cNvSpPr txBox="1">
                <a:spLocks noChangeArrowheads="1"/>
              </p:cNvSpPr>
              <p:nvPr/>
            </p:nvSpPr>
            <p:spPr bwMode="auto">
              <a:xfrm>
                <a:off x="2925" y="1480"/>
                <a:ext cx="18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>
                    <a:solidFill>
                      <a:prstClr val="black"/>
                    </a:solidFill>
                    <a:ea typeface="굴림" pitchFamily="50" charset="-127"/>
                  </a:rPr>
                  <a:t>1</a:t>
                </a:r>
              </a:p>
            </p:txBody>
          </p:sp>
          <p:sp>
            <p:nvSpPr>
              <p:cNvPr id="74" name="Text Box 15"/>
              <p:cNvSpPr txBox="1">
                <a:spLocks noChangeArrowheads="1"/>
              </p:cNvSpPr>
              <p:nvPr/>
            </p:nvSpPr>
            <p:spPr bwMode="auto">
              <a:xfrm>
                <a:off x="2064" y="1979"/>
                <a:ext cx="18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>
                    <a:solidFill>
                      <a:prstClr val="black"/>
                    </a:solidFill>
                    <a:ea typeface="굴림" pitchFamily="50" charset="-127"/>
                  </a:rPr>
                  <a:t>2</a:t>
                </a:r>
              </a:p>
            </p:txBody>
          </p:sp>
          <p:sp>
            <p:nvSpPr>
              <p:cNvPr id="75" name="Text Box 16"/>
              <p:cNvSpPr txBox="1">
                <a:spLocks noChangeArrowheads="1"/>
              </p:cNvSpPr>
              <p:nvPr/>
            </p:nvSpPr>
            <p:spPr bwMode="auto">
              <a:xfrm>
                <a:off x="2653" y="1979"/>
                <a:ext cx="18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>
                    <a:solidFill>
                      <a:prstClr val="black"/>
                    </a:solidFill>
                    <a:ea typeface="굴림" pitchFamily="50" charset="-127"/>
                  </a:rPr>
                  <a:t>3</a:t>
                </a:r>
              </a:p>
            </p:txBody>
          </p:sp>
          <p:sp>
            <p:nvSpPr>
              <p:cNvPr id="76" name="Text Box 17"/>
              <p:cNvSpPr txBox="1">
                <a:spLocks noChangeArrowheads="1"/>
              </p:cNvSpPr>
              <p:nvPr/>
            </p:nvSpPr>
            <p:spPr bwMode="auto">
              <a:xfrm>
                <a:off x="3470" y="1933"/>
                <a:ext cx="181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>
                    <a:solidFill>
                      <a:prstClr val="black"/>
                    </a:solidFill>
                    <a:ea typeface="굴림" pitchFamily="50" charset="-127"/>
                  </a:rPr>
                  <a:t>4</a:t>
                </a:r>
              </a:p>
            </p:txBody>
          </p:sp>
          <p:sp>
            <p:nvSpPr>
              <p:cNvPr id="77" name="Text Box 18"/>
              <p:cNvSpPr txBox="1">
                <a:spLocks noChangeArrowheads="1"/>
              </p:cNvSpPr>
              <p:nvPr/>
            </p:nvSpPr>
            <p:spPr bwMode="auto">
              <a:xfrm>
                <a:off x="3288" y="2387"/>
                <a:ext cx="18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>
                    <a:solidFill>
                      <a:prstClr val="black"/>
                    </a:solidFill>
                    <a:ea typeface="굴림" pitchFamily="50" charset="-127"/>
                  </a:rPr>
                  <a:t>5</a:t>
                </a:r>
              </a:p>
            </p:txBody>
          </p:sp>
          <p:sp>
            <p:nvSpPr>
              <p:cNvPr id="78" name="Text Box 19"/>
              <p:cNvSpPr txBox="1">
                <a:spLocks noChangeArrowheads="1"/>
              </p:cNvSpPr>
              <p:nvPr/>
            </p:nvSpPr>
            <p:spPr bwMode="auto">
              <a:xfrm>
                <a:off x="2653" y="2568"/>
                <a:ext cx="182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 dirty="0">
                    <a:solidFill>
                      <a:prstClr val="black"/>
                    </a:solidFill>
                    <a:ea typeface="굴림" pitchFamily="50" charset="-127"/>
                  </a:rPr>
                  <a:t>6</a:t>
                </a:r>
              </a:p>
            </p:txBody>
          </p:sp>
          <p:sp>
            <p:nvSpPr>
              <p:cNvPr id="79" name="Text Box 20"/>
              <p:cNvSpPr txBox="1">
                <a:spLocks noChangeArrowheads="1"/>
              </p:cNvSpPr>
              <p:nvPr/>
            </p:nvSpPr>
            <p:spPr bwMode="auto">
              <a:xfrm>
                <a:off x="703" y="136"/>
                <a:ext cx="1542" cy="30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GB" altLang="ko-KR" sz="2000" b="1" dirty="0">
                    <a:solidFill>
                      <a:srgbClr val="008000"/>
                    </a:solidFill>
                    <a:latin typeface="Courier New" pitchFamily="49" charset="0"/>
                    <a:ea typeface="굴림" pitchFamily="50" charset="-127"/>
                  </a:rPr>
                  <a:t>MPI_COMM_WORLD</a:t>
                </a:r>
              </a:p>
            </p:txBody>
          </p:sp>
        </p:grpSp>
        <p:sp>
          <p:nvSpPr>
            <p:cNvPr id="57" name="Text Box 20"/>
            <p:cNvSpPr txBox="1">
              <a:spLocks noChangeArrowheads="1"/>
            </p:cNvSpPr>
            <p:nvPr/>
          </p:nvSpPr>
          <p:spPr bwMode="auto">
            <a:xfrm>
              <a:off x="1318159" y="4734380"/>
              <a:ext cx="1236970" cy="444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800" b="1" dirty="0" err="1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ourier New" pitchFamily="49" charset="0"/>
                  <a:ea typeface="굴림" pitchFamily="50" charset="-127"/>
                </a:rPr>
                <a:t>myrank</a:t>
              </a:r>
              <a:endParaRPr lang="en-GB" altLang="ko-KR" sz="1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Courier New" pitchFamily="49" charset="0"/>
                <a:ea typeface="굴림" pitchFamily="50" charset="-127"/>
              </a:endParaRPr>
            </a:p>
          </p:txBody>
        </p:sp>
        <p:cxnSp>
          <p:nvCxnSpPr>
            <p:cNvPr id="58" name="직선 화살표 연결선 57"/>
            <p:cNvCxnSpPr>
              <a:stCxn id="57" idx="3"/>
            </p:cNvCxnSpPr>
            <p:nvPr/>
          </p:nvCxnSpPr>
          <p:spPr>
            <a:xfrm flipV="1">
              <a:off x="2555129" y="3643315"/>
              <a:ext cx="1585072" cy="1313244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화살표 연결선 58"/>
            <p:cNvCxnSpPr>
              <a:stCxn id="57" idx="3"/>
              <a:endCxn id="67" idx="3"/>
            </p:cNvCxnSpPr>
            <p:nvPr/>
          </p:nvCxnSpPr>
          <p:spPr>
            <a:xfrm flipV="1">
              <a:off x="2555129" y="3559154"/>
              <a:ext cx="661400" cy="1397405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직선 화살표 연결선 59"/>
            <p:cNvCxnSpPr>
              <a:stCxn id="57" idx="3"/>
              <a:endCxn id="70" idx="3"/>
            </p:cNvCxnSpPr>
            <p:nvPr/>
          </p:nvCxnSpPr>
          <p:spPr>
            <a:xfrm flipV="1">
              <a:off x="2555129" y="4495779"/>
              <a:ext cx="1596437" cy="460780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Text Box 20"/>
            <p:cNvSpPr txBox="1">
              <a:spLocks noChangeArrowheads="1"/>
            </p:cNvSpPr>
            <p:nvPr/>
          </p:nvSpPr>
          <p:spPr bwMode="auto">
            <a:xfrm>
              <a:off x="5885105" y="1582809"/>
              <a:ext cx="3888008" cy="4443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800" b="1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ourier New" pitchFamily="49" charset="0"/>
                  <a:ea typeface="굴림" pitchFamily="50" charset="-127"/>
                </a:rPr>
                <a:t>m</a:t>
              </a:r>
              <a:r>
                <a:rPr lang="en-GB" altLang="ko-KR" sz="1800" b="1" dirty="0" err="1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ourier New" pitchFamily="49" charset="0"/>
                  <a:ea typeface="굴림" pitchFamily="50" charset="-127"/>
                </a:rPr>
                <a:t>pirun</a:t>
              </a:r>
              <a:r>
                <a:rPr lang="en-GB" altLang="ko-KR" sz="1800" b="1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ourier New" pitchFamily="49" charset="0"/>
                  <a:ea typeface="굴림" pitchFamily="50" charset="-127"/>
                </a:rPr>
                <a:t> –np 8 ./</a:t>
              </a:r>
              <a:r>
                <a:rPr lang="en-GB" altLang="ko-KR" sz="1800" b="1" dirty="0" err="1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ourier New" pitchFamily="49" charset="0"/>
                  <a:ea typeface="굴림" pitchFamily="50" charset="-127"/>
                </a:rPr>
                <a:t>a.out</a:t>
              </a:r>
              <a:endParaRPr lang="en-GB" altLang="ko-KR" sz="1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Courier New" pitchFamily="49" charset="0"/>
                <a:ea typeface="굴림" pitchFamily="50" charset="-127"/>
              </a:endParaRPr>
            </a:p>
          </p:txBody>
        </p:sp>
        <p:sp>
          <p:nvSpPr>
            <p:cNvPr id="62" name="Oval 11"/>
            <p:cNvSpPr>
              <a:spLocks noChangeArrowheads="1"/>
            </p:cNvSpPr>
            <p:nvPr/>
          </p:nvSpPr>
          <p:spPr bwMode="auto">
            <a:xfrm>
              <a:off x="5341939" y="2260600"/>
              <a:ext cx="576263" cy="574675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3" name="Text Box 19"/>
            <p:cNvSpPr txBox="1">
              <a:spLocks noChangeArrowheads="1"/>
            </p:cNvSpPr>
            <p:nvPr/>
          </p:nvSpPr>
          <p:spPr bwMode="auto">
            <a:xfrm>
              <a:off x="5485607" y="2365375"/>
              <a:ext cx="28892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 dirty="0" smtClean="0">
                  <a:solidFill>
                    <a:prstClr val="black"/>
                  </a:solidFill>
                  <a:ea typeface="굴림" pitchFamily="50" charset="-127"/>
                </a:rPr>
                <a:t>7</a:t>
              </a:r>
              <a:endParaRPr lang="en-GB" altLang="ko-KR" sz="2000" dirty="0">
                <a:solidFill>
                  <a:prstClr val="black"/>
                </a:solidFill>
                <a:ea typeface="굴림" pitchFamily="50" charset="-127"/>
              </a:endParaRPr>
            </a:p>
          </p:txBody>
        </p:sp>
      </p:grpSp>
      <p:cxnSp>
        <p:nvCxnSpPr>
          <p:cNvPr id="5" name="구부러진 연결선 4"/>
          <p:cNvCxnSpPr>
            <a:stCxn id="66" idx="5"/>
            <a:endCxn id="71" idx="1"/>
          </p:cNvCxnSpPr>
          <p:nvPr/>
        </p:nvCxnSpPr>
        <p:spPr>
          <a:xfrm rot="16200000" flipH="1">
            <a:off x="3372853" y="3570448"/>
            <a:ext cx="859009" cy="1071961"/>
          </a:xfrm>
          <a:prstGeom prst="curvedConnector3">
            <a:avLst>
              <a:gd name="adj1" fmla="val 22144"/>
            </a:avLst>
          </a:prstGeom>
          <a:ln w="38100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6"/>
          <p:cNvSpPr/>
          <p:nvPr/>
        </p:nvSpPr>
        <p:spPr>
          <a:xfrm>
            <a:off x="6372200" y="3184886"/>
            <a:ext cx="156324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b="1" dirty="0" err="1" smtClean="0">
                <a:solidFill>
                  <a:srgbClr val="0070C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nprocs</a:t>
            </a:r>
            <a:r>
              <a:rPr lang="en-US" altLang="ko-KR" b="1" dirty="0" smtClean="0">
                <a:solidFill>
                  <a:srgbClr val="0070C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=8</a:t>
            </a:r>
          </a:p>
          <a:p>
            <a:r>
              <a:rPr lang="en-US" altLang="ko-KR" b="1" dirty="0" err="1">
                <a:solidFill>
                  <a:srgbClr val="0070C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m</a:t>
            </a:r>
            <a:r>
              <a:rPr lang="en-US" altLang="ko-KR" b="1" dirty="0" err="1" smtClean="0">
                <a:solidFill>
                  <a:srgbClr val="0070C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yrank</a:t>
            </a:r>
            <a:r>
              <a:rPr lang="en-US" altLang="ko-KR" b="1" dirty="0" smtClean="0">
                <a:solidFill>
                  <a:srgbClr val="0070C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=0~7</a:t>
            </a:r>
            <a:endParaRPr lang="ko-KR" altLang="en-US" dirty="0"/>
          </a:p>
        </p:txBody>
      </p:sp>
      <p:cxnSp>
        <p:nvCxnSpPr>
          <p:cNvPr id="12" name="직선 화살표 연결선 11"/>
          <p:cNvCxnSpPr>
            <a:stCxn id="7" idx="1"/>
            <a:endCxn id="64" idx="5"/>
          </p:cNvCxnSpPr>
          <p:nvPr/>
        </p:nvCxnSpPr>
        <p:spPr>
          <a:xfrm flipH="1">
            <a:off x="5595837" y="3508052"/>
            <a:ext cx="776363" cy="1180923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71916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MPI_Send</a:t>
            </a:r>
            <a:endParaRPr lang="ko-KR" altLang="en-US" dirty="0"/>
          </a:p>
        </p:txBody>
      </p:sp>
      <p:sp>
        <p:nvSpPr>
          <p:cNvPr id="7" name="내용 개체 틀 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err="1" smtClean="0">
                <a:ea typeface="Tahoma" panose="020B0604030504040204" pitchFamily="34" charset="0"/>
              </a:rPr>
              <a:t>MPI_Send</a:t>
            </a:r>
            <a:r>
              <a:rPr lang="en-US" altLang="ko-KR" dirty="0" smtClean="0">
                <a:ea typeface="Tahoma" panose="020B0604030504040204" pitchFamily="34" charset="0"/>
              </a:rPr>
              <a:t>(</a:t>
            </a:r>
            <a:r>
              <a:rPr lang="en-US" altLang="ko-KR" dirty="0" err="1" smtClean="0">
                <a:ea typeface="Tahoma" panose="020B0604030504040204" pitchFamily="34" charset="0"/>
              </a:rPr>
              <a:t>buf</a:t>
            </a:r>
            <a:r>
              <a:rPr lang="en-US" altLang="ko-KR" dirty="0">
                <a:ea typeface="Tahoma" panose="020B0604030504040204" pitchFamily="34" charset="0"/>
              </a:rPr>
              <a:t>, count, </a:t>
            </a:r>
            <a:r>
              <a:rPr lang="en-US" altLang="ko-KR" dirty="0" err="1">
                <a:ea typeface="Tahoma" panose="020B0604030504040204" pitchFamily="34" charset="0"/>
              </a:rPr>
              <a:t>datatype</a:t>
            </a:r>
            <a:r>
              <a:rPr lang="en-US" altLang="ko-KR" dirty="0">
                <a:ea typeface="Tahoma" panose="020B0604030504040204" pitchFamily="34" charset="0"/>
              </a:rPr>
              <a:t>, </a:t>
            </a:r>
            <a:r>
              <a:rPr lang="en-US" altLang="ko-KR" dirty="0" err="1" smtClean="0">
                <a:ea typeface="Tahoma" panose="020B0604030504040204" pitchFamily="34" charset="0"/>
              </a:rPr>
              <a:t>dest</a:t>
            </a:r>
            <a:r>
              <a:rPr lang="en-US" altLang="ko-KR" dirty="0" smtClean="0">
                <a:ea typeface="Tahoma" panose="020B0604030504040204" pitchFamily="34" charset="0"/>
              </a:rPr>
              <a:t>, </a:t>
            </a:r>
            <a:r>
              <a:rPr lang="en-US" altLang="ko-KR" dirty="0">
                <a:ea typeface="Tahoma" panose="020B0604030504040204" pitchFamily="34" charset="0"/>
              </a:rPr>
              <a:t>tag, </a:t>
            </a:r>
            <a:r>
              <a:rPr lang="en-US" altLang="ko-KR" dirty="0" err="1">
                <a:ea typeface="Tahoma" panose="020B0604030504040204" pitchFamily="34" charset="0"/>
              </a:rPr>
              <a:t>comm</a:t>
            </a:r>
            <a:r>
              <a:rPr lang="en-US" altLang="ko-KR" dirty="0">
                <a:ea typeface="Tahoma" panose="020B0604030504040204" pitchFamily="34" charset="0"/>
              </a:rPr>
              <a:t>, status</a:t>
            </a:r>
            <a:r>
              <a:rPr lang="en-US" altLang="ko-KR" dirty="0" smtClean="0">
                <a:ea typeface="Tahoma" panose="020B0604030504040204" pitchFamily="34" charset="0"/>
              </a:rPr>
              <a:t>)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 err="1" smtClean="0">
                <a:ea typeface="Tahoma" panose="020B0604030504040204" pitchFamily="34" charset="0"/>
              </a:rPr>
              <a:t>buf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‘count’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 err="1" smtClean="0">
                <a:ea typeface="Tahoma" panose="020B0604030504040204" pitchFamily="34" charset="0"/>
              </a:rPr>
              <a:t>datatype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 err="1" smtClean="0">
                <a:ea typeface="Tahoma" panose="020B0604030504040204" pitchFamily="34" charset="0"/>
              </a:rPr>
              <a:t>dest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‘tag’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 err="1" smtClean="0">
                <a:ea typeface="Tahoma" panose="020B0604030504040204" pitchFamily="34" charset="0"/>
              </a:rPr>
              <a:t>comm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’status’</a:t>
            </a:r>
            <a:endParaRPr lang="en-US" altLang="ko-KR" dirty="0">
              <a:ea typeface="Tahoma" panose="020B0604030504040204" pitchFamily="34" charset="0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17003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MPI_Recv</a:t>
            </a:r>
            <a:endParaRPr lang="ko-KR" altLang="en-US" dirty="0"/>
          </a:p>
        </p:txBody>
      </p:sp>
      <p:sp>
        <p:nvSpPr>
          <p:cNvPr id="7" name="내용 개체 틀 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err="1" smtClean="0">
                <a:ea typeface="Tahoma" panose="020B0604030504040204" pitchFamily="34" charset="0"/>
              </a:rPr>
              <a:t>MPI_Recv</a:t>
            </a:r>
            <a:r>
              <a:rPr lang="en-US" altLang="ko-KR" dirty="0" smtClean="0">
                <a:ea typeface="Tahoma" panose="020B0604030504040204" pitchFamily="34" charset="0"/>
              </a:rPr>
              <a:t>(</a:t>
            </a:r>
            <a:r>
              <a:rPr lang="en-US" altLang="ko-KR" dirty="0" err="1" smtClean="0">
                <a:ea typeface="Tahoma" panose="020B0604030504040204" pitchFamily="34" charset="0"/>
              </a:rPr>
              <a:t>buf</a:t>
            </a:r>
            <a:r>
              <a:rPr lang="en-US" altLang="ko-KR" dirty="0">
                <a:ea typeface="Tahoma" panose="020B0604030504040204" pitchFamily="34" charset="0"/>
              </a:rPr>
              <a:t>, count, </a:t>
            </a:r>
            <a:r>
              <a:rPr lang="en-US" altLang="ko-KR" dirty="0" err="1">
                <a:ea typeface="Tahoma" panose="020B0604030504040204" pitchFamily="34" charset="0"/>
              </a:rPr>
              <a:t>datatype</a:t>
            </a:r>
            <a:r>
              <a:rPr lang="en-US" altLang="ko-KR" dirty="0">
                <a:ea typeface="Tahoma" panose="020B0604030504040204" pitchFamily="34" charset="0"/>
              </a:rPr>
              <a:t>, </a:t>
            </a:r>
            <a:r>
              <a:rPr lang="en-US" altLang="ko-KR" dirty="0" smtClean="0">
                <a:ea typeface="Tahoma" panose="020B0604030504040204" pitchFamily="34" charset="0"/>
              </a:rPr>
              <a:t>source, </a:t>
            </a:r>
            <a:r>
              <a:rPr lang="en-US" altLang="ko-KR" dirty="0">
                <a:ea typeface="Tahoma" panose="020B0604030504040204" pitchFamily="34" charset="0"/>
              </a:rPr>
              <a:t>tag, </a:t>
            </a:r>
            <a:r>
              <a:rPr lang="en-US" altLang="ko-KR" dirty="0" err="1">
                <a:ea typeface="Tahoma" panose="020B0604030504040204" pitchFamily="34" charset="0"/>
              </a:rPr>
              <a:t>comm</a:t>
            </a:r>
            <a:r>
              <a:rPr lang="en-US" altLang="ko-KR" dirty="0">
                <a:ea typeface="Tahoma" panose="020B0604030504040204" pitchFamily="34" charset="0"/>
              </a:rPr>
              <a:t>, status)</a:t>
            </a:r>
          </a:p>
          <a:p>
            <a:pPr lvl="1"/>
            <a:r>
              <a:rPr lang="en-US" altLang="ko-KR" dirty="0">
                <a:ea typeface="Tahoma" panose="020B0604030504040204" pitchFamily="34" charset="0"/>
              </a:rPr>
              <a:t>‘</a:t>
            </a:r>
            <a:r>
              <a:rPr lang="en-US" altLang="ko-KR" dirty="0" err="1">
                <a:ea typeface="Tahoma" panose="020B0604030504040204" pitchFamily="34" charset="0"/>
              </a:rPr>
              <a:t>buf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>
                <a:ea typeface="Tahoma" panose="020B0604030504040204" pitchFamily="34" charset="0"/>
              </a:rPr>
              <a:t>count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 err="1">
                <a:ea typeface="Tahoma" panose="020B0604030504040204" pitchFamily="34" charset="0"/>
              </a:rPr>
              <a:t>datatype</a:t>
            </a:r>
            <a:r>
              <a:rPr lang="en-US" altLang="ko-KR" dirty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‘source’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>
                <a:ea typeface="Tahoma" panose="020B0604030504040204" pitchFamily="34" charset="0"/>
              </a:rPr>
              <a:t>tag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‘</a:t>
            </a:r>
            <a:r>
              <a:rPr lang="en-US" altLang="ko-KR" dirty="0" err="1">
                <a:ea typeface="Tahoma" panose="020B0604030504040204" pitchFamily="34" charset="0"/>
              </a:rPr>
              <a:t>comm</a:t>
            </a:r>
            <a:r>
              <a:rPr lang="en-US" altLang="ko-KR" dirty="0" smtClean="0">
                <a:ea typeface="Tahoma" panose="020B0604030504040204" pitchFamily="34" charset="0"/>
              </a:rPr>
              <a:t>’</a:t>
            </a:r>
          </a:p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’status’</a:t>
            </a:r>
            <a:endParaRPr lang="en-US" altLang="ko-KR" dirty="0">
              <a:ea typeface="Tahoma" panose="020B0604030504040204" pitchFamily="34" charset="0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38720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 Message and Tag</a:t>
            </a:r>
            <a:endParaRPr lang="ko-KR" altLang="en-US" dirty="0"/>
          </a:p>
        </p:txBody>
      </p:sp>
      <p:sp>
        <p:nvSpPr>
          <p:cNvPr id="11" name="직사각형 10"/>
          <p:cNvSpPr/>
          <p:nvPr/>
        </p:nvSpPr>
        <p:spPr>
          <a:xfrm>
            <a:off x="5292080" y="1728779"/>
            <a:ext cx="3409908" cy="20313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err="1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buf</a:t>
            </a:r>
            <a:r>
              <a:rPr lang="en-US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= array a[]</a:t>
            </a:r>
          </a:p>
          <a:p>
            <a:r>
              <a:rPr lang="en-US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count = 4</a:t>
            </a:r>
          </a:p>
          <a:p>
            <a:r>
              <a:rPr lang="en-US" altLang="ko-KR" dirty="0" err="1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datatype</a:t>
            </a:r>
            <a:r>
              <a:rPr lang="en-US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dirty="0" err="1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(8 byte for DP)</a:t>
            </a:r>
          </a:p>
          <a:p>
            <a:r>
              <a:rPr lang="en-US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  <a:p>
            <a:r>
              <a:rPr lang="en-GB" altLang="ko-KR" dirty="0" err="1" smtClean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dest</a:t>
            </a:r>
            <a:r>
              <a:rPr lang="en-GB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dirty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= </a:t>
            </a:r>
            <a:r>
              <a:rPr lang="en-GB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rank(5)</a:t>
            </a:r>
          </a:p>
          <a:p>
            <a:r>
              <a:rPr lang="en-GB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tag </a:t>
            </a:r>
            <a:r>
              <a:rPr lang="en-GB" altLang="ko-KR" dirty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= </a:t>
            </a:r>
            <a:r>
              <a:rPr lang="en-GB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0</a:t>
            </a:r>
          </a:p>
          <a:p>
            <a:r>
              <a:rPr lang="en-GB" altLang="ko-KR" dirty="0" err="1" smtClean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comm</a:t>
            </a:r>
            <a:r>
              <a:rPr lang="en-GB" altLang="ko-KR" dirty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= </a:t>
            </a:r>
            <a:r>
              <a:rPr lang="en-GB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굴림" pitchFamily="50" charset="-127"/>
              </a:rPr>
              <a:t>MPI_COMM_WORLD</a:t>
            </a:r>
            <a:r>
              <a:rPr lang="en-US" altLang="ko-KR" dirty="0" smtClean="0">
                <a:solidFill>
                  <a:srgbClr val="008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endParaRPr lang="ko-KR" altLang="en-US" dirty="0">
              <a:solidFill>
                <a:srgbClr val="008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grpSp>
        <p:nvGrpSpPr>
          <p:cNvPr id="18" name="그룹 17"/>
          <p:cNvGrpSpPr/>
          <p:nvPr/>
        </p:nvGrpSpPr>
        <p:grpSpPr>
          <a:xfrm>
            <a:off x="718494" y="1702819"/>
            <a:ext cx="4040211" cy="3287027"/>
            <a:chOff x="718494" y="1702819"/>
            <a:chExt cx="4040211" cy="3287027"/>
          </a:xfrm>
        </p:grpSpPr>
        <p:sp>
          <p:nvSpPr>
            <p:cNvPr id="64" name="Freeform 5"/>
            <p:cNvSpPr>
              <a:spLocks/>
            </p:cNvSpPr>
            <p:nvPr/>
          </p:nvSpPr>
          <p:spPr bwMode="auto">
            <a:xfrm>
              <a:off x="742234" y="2052714"/>
              <a:ext cx="4016471" cy="2937132"/>
            </a:xfrm>
            <a:custGeom>
              <a:avLst/>
              <a:gdLst>
                <a:gd name="T0" fmla="*/ 135 w 2609"/>
                <a:gd name="T1" fmla="*/ 607 h 2226"/>
                <a:gd name="T2" fmla="*/ 446 w 2609"/>
                <a:gd name="T3" fmla="*/ 462 h 2226"/>
                <a:gd name="T4" fmla="*/ 990 w 2609"/>
                <a:gd name="T5" fmla="*/ 54 h 2226"/>
                <a:gd name="T6" fmla="*/ 1616 w 2609"/>
                <a:gd name="T7" fmla="*/ 138 h 2226"/>
                <a:gd name="T8" fmla="*/ 2299 w 2609"/>
                <a:gd name="T9" fmla="*/ 336 h 2226"/>
                <a:gd name="T10" fmla="*/ 2538 w 2609"/>
                <a:gd name="T11" fmla="*/ 1373 h 2226"/>
                <a:gd name="T12" fmla="*/ 1871 w 2609"/>
                <a:gd name="T13" fmla="*/ 1866 h 2226"/>
                <a:gd name="T14" fmla="*/ 1057 w 2609"/>
                <a:gd name="T15" fmla="*/ 2105 h 2226"/>
                <a:gd name="T16" fmla="*/ 174 w 2609"/>
                <a:gd name="T17" fmla="*/ 1142 h 2226"/>
                <a:gd name="T18" fmla="*/ 12 w 2609"/>
                <a:gd name="T19" fmla="*/ 830 h 2226"/>
                <a:gd name="T20" fmla="*/ 135 w 2609"/>
                <a:gd name="T21" fmla="*/ 607 h 2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09" h="2226">
                  <a:moveTo>
                    <a:pt x="135" y="607"/>
                  </a:moveTo>
                  <a:cubicBezTo>
                    <a:pt x="207" y="546"/>
                    <a:pt x="303" y="554"/>
                    <a:pt x="446" y="462"/>
                  </a:cubicBezTo>
                  <a:cubicBezTo>
                    <a:pt x="589" y="370"/>
                    <a:pt x="795" y="108"/>
                    <a:pt x="990" y="54"/>
                  </a:cubicBezTo>
                  <a:cubicBezTo>
                    <a:pt x="1185" y="0"/>
                    <a:pt x="1398" y="91"/>
                    <a:pt x="1616" y="138"/>
                  </a:cubicBezTo>
                  <a:cubicBezTo>
                    <a:pt x="1834" y="185"/>
                    <a:pt x="2145" y="130"/>
                    <a:pt x="2299" y="336"/>
                  </a:cubicBezTo>
                  <a:cubicBezTo>
                    <a:pt x="2453" y="542"/>
                    <a:pt x="2609" y="1118"/>
                    <a:pt x="2538" y="1373"/>
                  </a:cubicBezTo>
                  <a:cubicBezTo>
                    <a:pt x="2467" y="1628"/>
                    <a:pt x="2118" y="1744"/>
                    <a:pt x="1871" y="1866"/>
                  </a:cubicBezTo>
                  <a:cubicBezTo>
                    <a:pt x="1624" y="1988"/>
                    <a:pt x="1340" y="2226"/>
                    <a:pt x="1057" y="2105"/>
                  </a:cubicBezTo>
                  <a:cubicBezTo>
                    <a:pt x="774" y="1984"/>
                    <a:pt x="348" y="1355"/>
                    <a:pt x="174" y="1142"/>
                  </a:cubicBezTo>
                  <a:cubicBezTo>
                    <a:pt x="0" y="929"/>
                    <a:pt x="18" y="919"/>
                    <a:pt x="12" y="830"/>
                  </a:cubicBezTo>
                  <a:cubicBezTo>
                    <a:pt x="6" y="741"/>
                    <a:pt x="63" y="668"/>
                    <a:pt x="135" y="607"/>
                  </a:cubicBezTo>
                  <a:close/>
                </a:path>
              </a:pathLst>
            </a:custGeom>
            <a:noFill/>
            <a:ln w="57150">
              <a:solidFill>
                <a:schemeClr val="accent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Oval 6"/>
            <p:cNvSpPr>
              <a:spLocks noChangeArrowheads="1"/>
            </p:cNvSpPr>
            <p:nvPr/>
          </p:nvSpPr>
          <p:spPr bwMode="auto">
            <a:xfrm>
              <a:off x="2717371" y="2624043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6" name="Oval 7"/>
            <p:cNvSpPr>
              <a:spLocks noChangeArrowheads="1"/>
            </p:cNvSpPr>
            <p:nvPr/>
          </p:nvSpPr>
          <p:spPr bwMode="auto">
            <a:xfrm>
              <a:off x="1809085" y="2624043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7" name="Oval 8"/>
            <p:cNvSpPr>
              <a:spLocks noChangeArrowheads="1"/>
            </p:cNvSpPr>
            <p:nvPr/>
          </p:nvSpPr>
          <p:spPr bwMode="auto">
            <a:xfrm>
              <a:off x="1390350" y="3282457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8" name="Oval 9"/>
            <p:cNvSpPr>
              <a:spLocks noChangeArrowheads="1"/>
            </p:cNvSpPr>
            <p:nvPr/>
          </p:nvSpPr>
          <p:spPr bwMode="auto">
            <a:xfrm>
              <a:off x="2123136" y="3506766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9" name="Oval 10"/>
            <p:cNvSpPr>
              <a:spLocks noChangeArrowheads="1"/>
            </p:cNvSpPr>
            <p:nvPr/>
          </p:nvSpPr>
          <p:spPr bwMode="auto">
            <a:xfrm>
              <a:off x="3554841" y="3223081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70" name="Oval 11"/>
            <p:cNvSpPr>
              <a:spLocks noChangeArrowheads="1"/>
            </p:cNvSpPr>
            <p:nvPr/>
          </p:nvSpPr>
          <p:spPr bwMode="auto">
            <a:xfrm>
              <a:off x="2297096" y="4060942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71" name="Oval 12"/>
            <p:cNvSpPr>
              <a:spLocks noChangeArrowheads="1"/>
            </p:cNvSpPr>
            <p:nvPr/>
          </p:nvSpPr>
          <p:spPr bwMode="auto">
            <a:xfrm>
              <a:off x="3276197" y="3820799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72" name="Text Box 13"/>
            <p:cNvSpPr txBox="1">
              <a:spLocks noChangeArrowheads="1"/>
            </p:cNvSpPr>
            <p:nvPr/>
          </p:nvSpPr>
          <p:spPr bwMode="auto">
            <a:xfrm>
              <a:off x="1949176" y="2684739"/>
              <a:ext cx="347920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0</a:t>
              </a:r>
            </a:p>
          </p:txBody>
        </p:sp>
        <p:sp>
          <p:nvSpPr>
            <p:cNvPr id="73" name="Text Box 14"/>
            <p:cNvSpPr txBox="1">
              <a:spLocks noChangeArrowheads="1"/>
            </p:cNvSpPr>
            <p:nvPr/>
          </p:nvSpPr>
          <p:spPr bwMode="auto">
            <a:xfrm>
              <a:off x="2855923" y="2684739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1</a:t>
              </a:r>
            </a:p>
          </p:txBody>
        </p:sp>
        <p:sp>
          <p:nvSpPr>
            <p:cNvPr id="74" name="Text Box 15"/>
            <p:cNvSpPr txBox="1">
              <a:spLocks noChangeArrowheads="1"/>
            </p:cNvSpPr>
            <p:nvPr/>
          </p:nvSpPr>
          <p:spPr bwMode="auto">
            <a:xfrm>
              <a:off x="1530441" y="3343152"/>
              <a:ext cx="278644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2</a:t>
              </a:r>
            </a:p>
          </p:txBody>
        </p:sp>
        <p:sp>
          <p:nvSpPr>
            <p:cNvPr id="75" name="Text Box 16"/>
            <p:cNvSpPr txBox="1">
              <a:spLocks noChangeArrowheads="1"/>
            </p:cNvSpPr>
            <p:nvPr/>
          </p:nvSpPr>
          <p:spPr bwMode="auto">
            <a:xfrm>
              <a:off x="2258609" y="3512044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 dirty="0">
                  <a:solidFill>
                    <a:prstClr val="black"/>
                  </a:solidFill>
                  <a:ea typeface="굴림" pitchFamily="50" charset="-127"/>
                </a:rPr>
                <a:t>3</a:t>
              </a:r>
            </a:p>
          </p:txBody>
        </p:sp>
        <p:sp>
          <p:nvSpPr>
            <p:cNvPr id="76" name="Text Box 17"/>
            <p:cNvSpPr txBox="1">
              <a:spLocks noChangeArrowheads="1"/>
            </p:cNvSpPr>
            <p:nvPr/>
          </p:nvSpPr>
          <p:spPr bwMode="auto">
            <a:xfrm>
              <a:off x="3694933" y="3282457"/>
              <a:ext cx="278644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4</a:t>
              </a:r>
            </a:p>
          </p:txBody>
        </p:sp>
        <p:sp>
          <p:nvSpPr>
            <p:cNvPr id="77" name="Text Box 18"/>
            <p:cNvSpPr txBox="1">
              <a:spLocks noChangeArrowheads="1"/>
            </p:cNvSpPr>
            <p:nvPr/>
          </p:nvSpPr>
          <p:spPr bwMode="auto">
            <a:xfrm>
              <a:off x="3414750" y="3881494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5</a:t>
              </a:r>
            </a:p>
          </p:txBody>
        </p:sp>
        <p:sp>
          <p:nvSpPr>
            <p:cNvPr id="78" name="Text Box 19"/>
            <p:cNvSpPr txBox="1">
              <a:spLocks noChangeArrowheads="1"/>
            </p:cNvSpPr>
            <p:nvPr/>
          </p:nvSpPr>
          <p:spPr bwMode="auto">
            <a:xfrm>
              <a:off x="2437188" y="4120318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 dirty="0">
                  <a:solidFill>
                    <a:prstClr val="black"/>
                  </a:solidFill>
                  <a:ea typeface="굴림" pitchFamily="50" charset="-127"/>
                </a:rPr>
                <a:t>6</a:t>
              </a:r>
            </a:p>
          </p:txBody>
        </p:sp>
        <p:sp>
          <p:nvSpPr>
            <p:cNvPr id="62" name="Oval 11"/>
            <p:cNvSpPr>
              <a:spLocks noChangeArrowheads="1"/>
            </p:cNvSpPr>
            <p:nvPr/>
          </p:nvSpPr>
          <p:spPr bwMode="auto">
            <a:xfrm>
              <a:off x="3533289" y="2420827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3" name="Text Box 19"/>
            <p:cNvSpPr txBox="1">
              <a:spLocks noChangeArrowheads="1"/>
            </p:cNvSpPr>
            <p:nvPr/>
          </p:nvSpPr>
          <p:spPr bwMode="auto">
            <a:xfrm>
              <a:off x="3672610" y="2507912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 dirty="0" smtClean="0">
                  <a:solidFill>
                    <a:prstClr val="black"/>
                  </a:solidFill>
                  <a:ea typeface="굴림" pitchFamily="50" charset="-127"/>
                </a:rPr>
                <a:t>7</a:t>
              </a:r>
              <a:endParaRPr lang="en-GB" altLang="ko-KR" sz="2000" dirty="0">
                <a:solidFill>
                  <a:prstClr val="black"/>
                </a:solidFill>
                <a:ea typeface="굴림" pitchFamily="50" charset="-127"/>
              </a:endParaRPr>
            </a:p>
          </p:txBody>
        </p:sp>
        <p:cxnSp>
          <p:nvCxnSpPr>
            <p:cNvPr id="5" name="구부러진 연결선 4"/>
            <p:cNvCxnSpPr>
              <a:stCxn id="66" idx="5"/>
              <a:endCxn id="71" idx="1"/>
            </p:cNvCxnSpPr>
            <p:nvPr/>
          </p:nvCxnSpPr>
          <p:spPr>
            <a:xfrm rot="16200000" flipH="1">
              <a:off x="2392550" y="2925262"/>
              <a:ext cx="859009" cy="1071961"/>
            </a:xfrm>
            <a:prstGeom prst="curvedConnector3">
              <a:avLst>
                <a:gd name="adj1" fmla="val 50000"/>
              </a:avLst>
            </a:prstGeom>
            <a:ln w="38100">
              <a:solidFill>
                <a:srgbClr val="FF0000"/>
              </a:solidFill>
              <a:prstDash val="sysDash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그룹 7"/>
            <p:cNvGrpSpPr/>
            <p:nvPr/>
          </p:nvGrpSpPr>
          <p:grpSpPr>
            <a:xfrm>
              <a:off x="1600940" y="1702819"/>
              <a:ext cx="2599210" cy="289413"/>
              <a:chOff x="860025" y="2291260"/>
              <a:chExt cx="2599210" cy="289413"/>
            </a:xfrm>
          </p:grpSpPr>
          <p:sp>
            <p:nvSpPr>
              <p:cNvPr id="34" name="직사각형 33"/>
              <p:cNvSpPr/>
              <p:nvPr/>
            </p:nvSpPr>
            <p:spPr>
              <a:xfrm>
                <a:off x="2811163" y="2292641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5" name="직사각형 34"/>
              <p:cNvSpPr/>
              <p:nvPr/>
            </p:nvSpPr>
            <p:spPr>
              <a:xfrm>
                <a:off x="860025" y="22912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rgbClr val="0000FF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6" name="직사각형 35"/>
              <p:cNvSpPr/>
              <p:nvPr/>
            </p:nvSpPr>
            <p:spPr>
              <a:xfrm>
                <a:off x="2156169" y="22912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5</a:t>
                </a:r>
                <a:endParaRPr lang="ko-KR" altLang="en-US" sz="1600" dirty="0">
                  <a:solidFill>
                    <a:srgbClr val="0000FF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7" name="직사각형 36"/>
              <p:cNvSpPr/>
              <p:nvPr/>
            </p:nvSpPr>
            <p:spPr>
              <a:xfrm>
                <a:off x="1508097" y="22912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rgbClr val="0000FF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16" name="직사각형 15"/>
            <p:cNvSpPr/>
            <p:nvPr/>
          </p:nvSpPr>
          <p:spPr>
            <a:xfrm>
              <a:off x="2442066" y="3143957"/>
              <a:ext cx="936218" cy="276999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altLang="ko-KR" sz="1200" b="1" cap="all" spc="0" dirty="0" smtClean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Array</a:t>
              </a:r>
              <a:endParaRPr lang="en-US" altLang="ko-KR" sz="1200" b="1" cap="all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4">
                        <a:shade val="20000"/>
                        <a:satMod val="245000"/>
                      </a:schemeClr>
                    </a:gs>
                    <a:gs pos="43000">
                      <a:schemeClr val="accent4">
                        <a:satMod val="255000"/>
                      </a:schemeClr>
                    </a:gs>
                    <a:gs pos="48000">
                      <a:schemeClr val="accent4">
                        <a:shade val="85000"/>
                        <a:satMod val="255000"/>
                      </a:schemeClr>
                    </a:gs>
                    <a:gs pos="100000">
                      <a:schemeClr val="accent4">
                        <a:shade val="20000"/>
                        <a:satMod val="245000"/>
                      </a:schemeClr>
                    </a:gs>
                  </a:gsLst>
                  <a:lin ang="5400000"/>
                </a:gradFill>
                <a:effectLst>
                  <a:reflection blurRad="12700" stA="28000" endPos="45000" dist="1000" dir="5400000" sy="-100000" algn="bl" rotWithShape="0"/>
                </a:effectLst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718494" y="1709027"/>
              <a:ext cx="936218" cy="276999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altLang="ko-KR" sz="1200" b="1" cap="all" spc="0" dirty="0" smtClean="0">
                  <a:ln w="9000" cmpd="sng">
                    <a:solidFill>
                      <a:schemeClr val="accent4">
                        <a:shade val="50000"/>
                        <a:satMod val="120000"/>
                      </a:schemeClr>
                    </a:solidFill>
                    <a:prstDash val="solid"/>
                  </a:ln>
                  <a:gradFill>
                    <a:gsLst>
                      <a:gs pos="0">
                        <a:schemeClr val="accent4">
                          <a:shade val="20000"/>
                          <a:satMod val="245000"/>
                        </a:schemeClr>
                      </a:gs>
                      <a:gs pos="43000">
                        <a:schemeClr val="accent4">
                          <a:satMod val="255000"/>
                        </a:schemeClr>
                      </a:gs>
                      <a:gs pos="48000">
                        <a:schemeClr val="accent4">
                          <a:shade val="85000"/>
                          <a:satMod val="255000"/>
                        </a:schemeClr>
                      </a:gs>
                      <a:gs pos="100000">
                        <a:schemeClr val="accent4">
                          <a:shade val="20000"/>
                          <a:satMod val="245000"/>
                        </a:scheme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Array</a:t>
              </a:r>
              <a:endParaRPr lang="en-US" altLang="ko-KR" sz="1200" b="1" cap="all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4">
                        <a:shade val="20000"/>
                        <a:satMod val="245000"/>
                      </a:schemeClr>
                    </a:gs>
                    <a:gs pos="43000">
                      <a:schemeClr val="accent4">
                        <a:satMod val="255000"/>
                      </a:schemeClr>
                    </a:gs>
                    <a:gs pos="48000">
                      <a:schemeClr val="accent4">
                        <a:shade val="85000"/>
                        <a:satMod val="255000"/>
                      </a:schemeClr>
                    </a:gs>
                    <a:gs pos="100000">
                      <a:schemeClr val="accent4">
                        <a:shade val="20000"/>
                        <a:satMod val="245000"/>
                      </a:schemeClr>
                    </a:gs>
                  </a:gsLst>
                  <a:lin ang="5400000"/>
                </a:gradFill>
                <a:effectLst>
                  <a:reflection blurRad="12700" stA="28000" endPos="45000" dist="1000" dir="5400000" sy="-100000" algn="bl" rotWithShape="0"/>
                </a:effectLst>
              </a:endParaRPr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320475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 Data Types (C)</a:t>
            </a:r>
            <a:endParaRPr lang="ko-KR" altLang="en-US" dirty="0"/>
          </a:p>
        </p:txBody>
      </p:sp>
      <p:graphicFrame>
        <p:nvGraphicFramePr>
          <p:cNvPr id="7" name="내용 개체 틀 6"/>
          <p:cNvGraphicFramePr>
            <a:graphicFrameLocks noGrp="1"/>
          </p:cNvGraphicFramePr>
          <p:nvPr>
            <p:ph idx="4294967295"/>
            <p:extLst>
              <p:ext uri="{D42A27DB-BD31-4B8C-83A1-F6EECF244321}">
                <p14:modId xmlns:p14="http://schemas.microsoft.com/office/powerpoint/2010/main" val="3007266088"/>
              </p:ext>
            </p:extLst>
          </p:nvPr>
        </p:nvGraphicFramePr>
        <p:xfrm>
          <a:off x="683568" y="1412776"/>
          <a:ext cx="7776864" cy="4542600"/>
        </p:xfrm>
        <a:graphic>
          <a:graphicData uri="http://schemas.openxmlformats.org/drawingml/2006/table">
            <a:tbl>
              <a:tblPr/>
              <a:tblGrid>
                <a:gridCol w="4176464"/>
                <a:gridCol w="3600400"/>
              </a:tblGrid>
              <a:tr h="40965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 Data Type </a:t>
                      </a: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 Data 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</a:tr>
              <a:tr h="3551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MPI_CHAR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1 Byte character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signed char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51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MPI_SHORT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2 Byte integer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signed short int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51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MPI_INT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 Byte integer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signed int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51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MPI_LONG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 Byte integer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signed long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01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MPI_UNSIGNED_CHAR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1 Byte u char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unsigned char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01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MPI_UNSIGNED_SHORT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2 Byte u </a:t>
                      </a:r>
                      <a:r>
                        <a:rPr kumimoji="1" lang="en-US" altLang="ko-KR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unsigned short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51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MPI_UNSIGNED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 Byte u </a:t>
                      </a:r>
                      <a:r>
                        <a:rPr kumimoji="1" lang="en-US" altLang="ko-KR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unsigned int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189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MPI_UNSIGNED_LONG–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 Byte u </a:t>
                      </a:r>
                      <a:r>
                        <a:rPr kumimoji="1" lang="en-US" altLang="ko-KR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unsigned long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51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MPI_FLOAT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 Byte float point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float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51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MPI_DOUBLE –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8 Byte float point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double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1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MPI_LONG_DOUBLE-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8 Byte float point</a:t>
                      </a:r>
                      <a:endParaRPr kumimoji="1" lang="en-US" altLang="ko-K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long double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284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23</a:t>
            </a:fld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 Data Types (Fortran)</a:t>
            </a:r>
            <a:endParaRPr lang="ko-KR" altLang="en-US" dirty="0"/>
          </a:p>
        </p:txBody>
      </p:sp>
      <p:graphicFrame>
        <p:nvGraphicFramePr>
          <p:cNvPr id="5" name="내용 개체 틀 4"/>
          <p:cNvGraphicFramePr>
            <a:graphicFrameLocks noGrp="1"/>
          </p:cNvGraphicFramePr>
          <p:nvPr>
            <p:ph idx="4294967295"/>
            <p:extLst>
              <p:ext uri="{D42A27DB-BD31-4B8C-83A1-F6EECF244321}">
                <p14:modId xmlns:p14="http://schemas.microsoft.com/office/powerpoint/2010/main" val="2317042460"/>
              </p:ext>
            </p:extLst>
          </p:nvPr>
        </p:nvGraphicFramePr>
        <p:xfrm>
          <a:off x="467544" y="1268760"/>
          <a:ext cx="8159751" cy="3457053"/>
        </p:xfrm>
        <a:graphic>
          <a:graphicData uri="http://schemas.openxmlformats.org/drawingml/2006/table">
            <a:tbl>
              <a:tblPr/>
              <a:tblGrid>
                <a:gridCol w="4762872"/>
                <a:gridCol w="3396879"/>
              </a:tblGrid>
              <a:tr h="6025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HY헤드라인M" pitchFamily="18" charset="-127"/>
                          <a:ea typeface="HY헤드라인M" pitchFamily="18" charset="-127"/>
                        </a:rPr>
                        <a:t>MPI Data Type </a:t>
                      </a: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HY헤드라인M" pitchFamily="18" charset="-127"/>
                          <a:ea typeface="HY헤드라인M" pitchFamily="18" charset="-127"/>
                        </a:rPr>
                        <a:t>Fortran Data Type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</a:tr>
              <a:tr h="4672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MPI_INTEGER 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– 4 Byte Integer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Courier New" pitchFamily="49" charset="0"/>
                        <a:ea typeface="HY헤드라인M" pitchFamily="18" charset="-127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INTEGER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72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MPI_REAL – 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4 Byte floating point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Courier New" pitchFamily="49" charset="0"/>
                        <a:ea typeface="HY헤드라인M" pitchFamily="18" charset="-127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REAL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180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MPI_DOUBLE_PRECISION – 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8 Byte</a:t>
                      </a: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DOUBLE PRECISION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72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MPI_COMPLEX – 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4 Byte float real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Courier New" pitchFamily="49" charset="0"/>
                        <a:ea typeface="HY헤드라인M" pitchFamily="18" charset="-127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COMPLEX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72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MPI_LOGICAL – 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4 Byte logical</a:t>
                      </a: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LOGICAL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729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MPI_CHARACTER – 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1 Byte character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Courier New" pitchFamily="49" charset="0"/>
                        <a:ea typeface="HY헤드라인M" pitchFamily="18" charset="-127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CHARACTER(1)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" name="Rectangle 59"/>
          <p:cNvSpPr>
            <a:spLocks noChangeArrowheads="1"/>
          </p:cNvSpPr>
          <p:nvPr/>
        </p:nvSpPr>
        <p:spPr bwMode="auto">
          <a:xfrm>
            <a:off x="2483768" y="5288702"/>
            <a:ext cx="762000" cy="304800"/>
          </a:xfrm>
          <a:prstGeom prst="rect">
            <a:avLst/>
          </a:prstGeom>
          <a:solidFill>
            <a:srgbClr val="FFCCCC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lIns="90000" tIns="46800" rIns="90000" bIns="46800" anchor="ctr"/>
          <a:lstStyle/>
          <a:p>
            <a:r>
              <a:rPr lang="en-US" altLang="ko-KR">
                <a:solidFill>
                  <a:prstClr val="black"/>
                </a:solidFill>
                <a:latin typeface="Arial" charset="0"/>
                <a:ea typeface="굴림" charset="-127"/>
              </a:rPr>
              <a:t>2345</a:t>
            </a:r>
          </a:p>
        </p:txBody>
      </p:sp>
      <p:sp>
        <p:nvSpPr>
          <p:cNvPr id="7" name="Rectangle 60"/>
          <p:cNvSpPr>
            <a:spLocks noChangeArrowheads="1"/>
          </p:cNvSpPr>
          <p:nvPr/>
        </p:nvSpPr>
        <p:spPr bwMode="auto">
          <a:xfrm>
            <a:off x="3245768" y="5288702"/>
            <a:ext cx="762000" cy="304800"/>
          </a:xfrm>
          <a:prstGeom prst="rect">
            <a:avLst/>
          </a:prstGeom>
          <a:solidFill>
            <a:srgbClr val="FFCCCC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lIns="90000" tIns="46800" rIns="90000" bIns="46800" anchor="ctr"/>
          <a:lstStyle/>
          <a:p>
            <a:r>
              <a:rPr lang="en-US" altLang="ko-KR">
                <a:solidFill>
                  <a:prstClr val="black"/>
                </a:solidFill>
                <a:latin typeface="Arial" charset="0"/>
                <a:ea typeface="굴림" charset="-127"/>
              </a:rPr>
              <a:t>654</a:t>
            </a:r>
          </a:p>
        </p:txBody>
      </p:sp>
      <p:sp>
        <p:nvSpPr>
          <p:cNvPr id="8" name="Rectangle 61"/>
          <p:cNvSpPr>
            <a:spLocks noChangeArrowheads="1"/>
          </p:cNvSpPr>
          <p:nvPr/>
        </p:nvSpPr>
        <p:spPr bwMode="auto">
          <a:xfrm>
            <a:off x="4007768" y="5288702"/>
            <a:ext cx="762000" cy="304800"/>
          </a:xfrm>
          <a:prstGeom prst="rect">
            <a:avLst/>
          </a:prstGeom>
          <a:solidFill>
            <a:srgbClr val="FFCCCC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lIns="90000" tIns="46800" rIns="90000" bIns="46800" anchor="ctr"/>
          <a:lstStyle/>
          <a:p>
            <a:r>
              <a:rPr lang="en-US" altLang="ko-KR">
                <a:solidFill>
                  <a:prstClr val="black"/>
                </a:solidFill>
                <a:latin typeface="Arial" charset="0"/>
                <a:ea typeface="굴림" charset="-127"/>
              </a:rPr>
              <a:t>96574</a:t>
            </a:r>
          </a:p>
        </p:txBody>
      </p:sp>
      <p:sp>
        <p:nvSpPr>
          <p:cNvPr id="9" name="Rectangle 62"/>
          <p:cNvSpPr>
            <a:spLocks noChangeArrowheads="1"/>
          </p:cNvSpPr>
          <p:nvPr/>
        </p:nvSpPr>
        <p:spPr bwMode="auto">
          <a:xfrm>
            <a:off x="4769768" y="5288702"/>
            <a:ext cx="762000" cy="304800"/>
          </a:xfrm>
          <a:prstGeom prst="rect">
            <a:avLst/>
          </a:prstGeom>
          <a:solidFill>
            <a:srgbClr val="FFCCCC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lIns="90000" tIns="46800" rIns="90000" bIns="46800" anchor="ctr"/>
          <a:lstStyle/>
          <a:p>
            <a:r>
              <a:rPr lang="en-US" altLang="ko-KR" dirty="0">
                <a:solidFill>
                  <a:prstClr val="black"/>
                </a:solidFill>
                <a:latin typeface="Arial" charset="0"/>
                <a:ea typeface="굴림" charset="-127"/>
              </a:rPr>
              <a:t>-12</a:t>
            </a:r>
          </a:p>
        </p:txBody>
      </p:sp>
      <p:sp>
        <p:nvSpPr>
          <p:cNvPr id="10" name="Rectangle 63"/>
          <p:cNvSpPr>
            <a:spLocks noChangeArrowheads="1"/>
          </p:cNvSpPr>
          <p:nvPr/>
        </p:nvSpPr>
        <p:spPr bwMode="auto">
          <a:xfrm>
            <a:off x="5531768" y="5288702"/>
            <a:ext cx="762000" cy="304800"/>
          </a:xfrm>
          <a:prstGeom prst="rect">
            <a:avLst/>
          </a:prstGeom>
          <a:solidFill>
            <a:srgbClr val="FFCCCC"/>
          </a:solidFill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lIns="90000" tIns="46800" rIns="90000" bIns="46800" anchor="ctr"/>
          <a:lstStyle/>
          <a:p>
            <a:r>
              <a:rPr lang="en-US" altLang="ko-KR">
                <a:solidFill>
                  <a:prstClr val="black"/>
                </a:solidFill>
                <a:latin typeface="Arial" charset="0"/>
                <a:ea typeface="굴림" charset="-127"/>
              </a:rPr>
              <a:t>7676</a:t>
            </a:r>
          </a:p>
        </p:txBody>
      </p:sp>
      <p:sp>
        <p:nvSpPr>
          <p:cNvPr id="11" name="Text Box 65"/>
          <p:cNvSpPr txBox="1">
            <a:spLocks noChangeArrowheads="1"/>
          </p:cNvSpPr>
          <p:nvPr/>
        </p:nvSpPr>
        <p:spPr bwMode="auto">
          <a:xfrm>
            <a:off x="2026568" y="5669702"/>
            <a:ext cx="5943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90000" tIns="46800" rIns="90000" bIns="46800">
            <a:spAutoFit/>
          </a:bodyPr>
          <a:lstStyle>
            <a:lvl1pPr eaLnBrk="0" hangingPunct="0"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1pPr>
            <a:lvl2pPr marL="742950" indent="-285750" eaLnBrk="0" hangingPunct="0"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2pPr>
            <a:lvl3pPr marL="1143000" indent="-228600" eaLnBrk="0" hangingPunct="0"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3pPr>
            <a:lvl4pPr marL="1600200" indent="-228600" eaLnBrk="0" hangingPunct="0"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4pPr>
            <a:lvl5pPr marL="2057400" indent="-228600" eaLnBrk="0" hangingPunct="0"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149600" algn="l"/>
              </a:tabLst>
              <a:defRPr sz="4400" b="1">
                <a:solidFill>
                  <a:schemeClr val="tx2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ko-KR" sz="1800" b="0" dirty="0">
                <a:solidFill>
                  <a:prstClr val="black"/>
                </a:solidFill>
                <a:latin typeface="Arial" charset="0"/>
                <a:ea typeface="굴림" charset="-127"/>
              </a:rPr>
              <a:t>count=5 	INTEGER </a:t>
            </a:r>
            <a:r>
              <a:rPr lang="en-US" altLang="ko-KR" sz="1800" b="0" dirty="0" err="1">
                <a:solidFill>
                  <a:prstClr val="black"/>
                </a:solidFill>
                <a:latin typeface="Arial" charset="0"/>
                <a:ea typeface="굴림" charset="-127"/>
              </a:rPr>
              <a:t>arr</a:t>
            </a:r>
            <a:r>
              <a:rPr lang="en-US" altLang="ko-KR" sz="1800" b="0" dirty="0">
                <a:solidFill>
                  <a:prstClr val="black"/>
                </a:solidFill>
                <a:latin typeface="Arial" charset="0"/>
                <a:ea typeface="굴림" charset="-127"/>
              </a:rPr>
              <a:t>(5) </a:t>
            </a:r>
            <a:br>
              <a:rPr lang="en-US" altLang="ko-KR" sz="1800" b="0" dirty="0">
                <a:solidFill>
                  <a:prstClr val="black"/>
                </a:solidFill>
                <a:latin typeface="Arial" charset="0"/>
                <a:ea typeface="굴림" charset="-127"/>
              </a:rPr>
            </a:br>
            <a:r>
              <a:rPr lang="en-US" altLang="ko-KR" sz="1800" b="0" dirty="0" err="1">
                <a:solidFill>
                  <a:prstClr val="black"/>
                </a:solidFill>
                <a:latin typeface="Arial" charset="0"/>
                <a:ea typeface="굴림" charset="-127"/>
              </a:rPr>
              <a:t>datatype</a:t>
            </a:r>
            <a:r>
              <a:rPr lang="en-US" altLang="ko-KR" sz="1800" b="0" dirty="0">
                <a:solidFill>
                  <a:prstClr val="black"/>
                </a:solidFill>
                <a:latin typeface="Arial" charset="0"/>
                <a:ea typeface="굴림" charset="-127"/>
              </a:rPr>
              <a:t>=MPI_INTEGER</a:t>
            </a:r>
          </a:p>
        </p:txBody>
      </p:sp>
    </p:spTree>
    <p:extLst>
      <p:ext uri="{BB962C8B-B14F-4D97-AF65-F5344CB8AC3E}">
        <p14:creationId xmlns:p14="http://schemas.microsoft.com/office/powerpoint/2010/main" val="1682639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제목 6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Simple Communication in MPI : C</a:t>
            </a:r>
            <a:endParaRPr lang="ko-KR" altLang="en-US" dirty="0"/>
          </a:p>
        </p:txBody>
      </p:sp>
      <p:sp>
        <p:nvSpPr>
          <p:cNvPr id="8" name="직사각형 7"/>
          <p:cNvSpPr/>
          <p:nvPr/>
        </p:nvSpPr>
        <p:spPr>
          <a:xfrm>
            <a:off x="179512" y="1196752"/>
            <a:ext cx="8640960" cy="48320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/* 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Example name :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pingpong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*/</a:t>
            </a:r>
          </a:p>
          <a:p>
            <a:r>
              <a:rPr lang="en-US" altLang="ko-KR" sz="1400" dirty="0" err="1" smtClean="0">
                <a:latin typeface="Comic Sans MS" panose="030F0702030302020204" pitchFamily="66" charset="0"/>
                <a:cs typeface="Courier New" panose="02070309020205020404" pitchFamily="49" charset="0"/>
              </a:rPr>
              <a:t>int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main(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argc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char *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argv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[])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{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tag = 55, root = 0;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send = -1,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-1;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MPI_Status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status;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MPI_Init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(&amp;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argc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&amp;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argv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MPI_Comm_size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(MPI_COMM_WORLD, &amp;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MPI_Comm_rank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(MPI_COMM_WORLD, &amp;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endParaRPr lang="en-US" altLang="ko-KR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if (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== root) {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printf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("Before :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(%d) send = %d,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%d\n",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send,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   send = rank + 7;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   </a:t>
            </a:r>
            <a:r>
              <a:rPr lang="en-US" altLang="ko-KR" sz="1400" b="1" dirty="0" err="1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MPI_Send</a:t>
            </a:r>
            <a:r>
              <a:rPr lang="en-US" altLang="ko-KR" sz="1400" b="1" dirty="0">
                <a:solidFill>
                  <a:srgbClr val="C0000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(&amp;send, 1, MPI_INTEGER, 1, tag, MPI_COMM_WORLD);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}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else {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   </a:t>
            </a:r>
            <a:r>
              <a:rPr lang="en-US" altLang="ko-KR" sz="1400" b="1" dirty="0" err="1">
                <a:solidFill>
                  <a:srgbClr val="00B0F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MPI_Recv</a:t>
            </a:r>
            <a:r>
              <a:rPr lang="en-US" altLang="ko-KR" sz="1400" b="1" dirty="0">
                <a:solidFill>
                  <a:srgbClr val="00B0F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(&amp;</a:t>
            </a:r>
            <a:r>
              <a:rPr lang="en-US" altLang="ko-KR" sz="1400" b="1" dirty="0" err="1">
                <a:solidFill>
                  <a:srgbClr val="00B0F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b="1" dirty="0">
                <a:solidFill>
                  <a:srgbClr val="00B0F0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, 1, MPI_INTEGER, root, tag, MPI_COMM_WORLD, &amp;status);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printf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("After  :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(%d) send = %d,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%d\n",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send,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}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MPI_Finalize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();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return 0;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}</a:t>
            </a:r>
          </a:p>
        </p:txBody>
      </p:sp>
      <p:sp>
        <p:nvSpPr>
          <p:cNvPr id="9" name="직사각형 8"/>
          <p:cNvSpPr/>
          <p:nvPr/>
        </p:nvSpPr>
        <p:spPr>
          <a:xfrm>
            <a:off x="4219939" y="5706834"/>
            <a:ext cx="4572000" cy="523220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>
            <a:spAutoFit/>
          </a:bodyPr>
          <a:lstStyle/>
          <a:p>
            <a:r>
              <a:rPr lang="en-US" altLang="ko-KR" sz="1400" dirty="0" smtClean="0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Before </a:t>
            </a:r>
            <a:r>
              <a:rPr lang="en-US" altLang="ko-KR" sz="1400" dirty="0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: </a:t>
            </a:r>
            <a:r>
              <a:rPr lang="en-US" altLang="ko-KR" sz="1400" dirty="0" err="1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(0) send = -1, </a:t>
            </a:r>
            <a:r>
              <a:rPr lang="en-US" altLang="ko-KR" sz="1400" dirty="0" err="1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= -1</a:t>
            </a:r>
          </a:p>
          <a:p>
            <a:r>
              <a:rPr lang="en-US" altLang="ko-KR" sz="1400" dirty="0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After  : </a:t>
            </a:r>
            <a:r>
              <a:rPr lang="en-US" altLang="ko-KR" sz="1400" dirty="0" err="1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(1) send = -1, </a:t>
            </a:r>
            <a:r>
              <a:rPr lang="en-US" altLang="ko-KR" sz="1400" dirty="0" err="1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solidFill>
                  <a:srgbClr val="0000FF"/>
                </a:solidFill>
                <a:latin typeface="Comic Sans MS" panose="030F0702030302020204" pitchFamily="66" charset="0"/>
                <a:cs typeface="Courier New" panose="02070309020205020404" pitchFamily="49" charset="0"/>
              </a:rPr>
              <a:t> = 7</a:t>
            </a: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975069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ko-KR" dirty="0"/>
              <a:t>Simple Communication in MPI : </a:t>
            </a:r>
            <a:r>
              <a:rPr lang="en-US" altLang="ko-KR" dirty="0" smtClean="0"/>
              <a:t>Fortran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219809" y="1268760"/>
            <a:ext cx="8712968" cy="52629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! 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Example name : p2p.f90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PROGRAM P2P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IMPLICIT NONE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INCLUDE '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mpif.h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'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INTEGER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status(MPI_STATUS_SIZE)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INTEGER :: tag = 55, ROOT = 0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INTEGER :: send = -1,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-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1</a:t>
            </a:r>
          </a:p>
          <a:p>
            <a:endParaRPr lang="en-US" altLang="ko-KR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CALL MPI_INIT(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CALL MPI_COMM_SIZE(MPI_COMM_WORLD,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nprocs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CALL MPI_COMM_RANK(MPI_COMM_WORLD,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endParaRPr lang="en-US" altLang="ko-KR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IF (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== ROOT) THEN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PRINT *, 'Before :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',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‘send 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= ', send, '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',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endParaRPr lang="en-US" altLang="ko-KR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send = 7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CALL 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MPI_SEND(send,1,MPI_INTEGER,1,tag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MPI_COMM_WORLD, </a:t>
            </a:r>
            <a:r>
              <a:rPr lang="en-US" altLang="ko-KR" sz="1400" dirty="0" err="1" smtClean="0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ELSE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CALL MPI_RECV(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1, </a:t>
            </a:r>
            <a:r>
              <a:rPr lang="en-US" altLang="ko-KR" sz="1400" dirty="0" err="1" smtClean="0">
                <a:latin typeface="Comic Sans MS" panose="030F0702030302020204" pitchFamily="66" charset="0"/>
                <a:cs typeface="Courier New" panose="02070309020205020404" pitchFamily="49" charset="0"/>
              </a:rPr>
              <a:t>MPI_INTEGER,ROOT,tag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MPI_COMM_WORLD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status,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   PRINT *, 'After  :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',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myrank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'send = 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',send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, '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= ', 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recv</a:t>
            </a:r>
            <a:endParaRPr lang="en-US" altLang="ko-KR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END 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IF</a:t>
            </a:r>
          </a:p>
          <a:p>
            <a:endParaRPr lang="en-US" altLang="ko-KR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  CALL MPI_FINALIZE(</a:t>
            </a:r>
            <a:r>
              <a:rPr lang="en-US" altLang="ko-KR" sz="1400" dirty="0" err="1">
                <a:latin typeface="Comic Sans MS" panose="030F0702030302020204" pitchFamily="66" charset="0"/>
                <a:cs typeface="Courier New" panose="02070309020205020404" pitchFamily="49" charset="0"/>
              </a:rPr>
              <a:t>ierr</a:t>
            </a:r>
            <a:r>
              <a:rPr lang="en-US" altLang="ko-KR" sz="1400" dirty="0" smtClean="0">
                <a:latin typeface="Comic Sans MS" panose="030F0702030302020204" pitchFamily="66" charset="0"/>
                <a:cs typeface="Courier New" panose="02070309020205020404" pitchFamily="49" charset="0"/>
              </a:rPr>
              <a:t>)</a:t>
            </a:r>
          </a:p>
          <a:p>
            <a:endParaRPr lang="en-US" altLang="ko-KR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  <a:cs typeface="Courier New" panose="02070309020205020404" pitchFamily="49" charset="0"/>
              </a:rPr>
              <a:t>END PROGRAM P2P</a:t>
            </a:r>
            <a:endParaRPr lang="ko-KR" altLang="en-US" sz="1400" dirty="0">
              <a:latin typeface="Comic Sans MS" panose="030F0702030302020204" pitchFamily="66" charset="0"/>
              <a:cs typeface="Courier New" panose="02070309020205020404" pitchFamily="49" charset="0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4901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Blocking Communication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MPI_SEND/MPI_RECV</a:t>
            </a:r>
            <a:r>
              <a:rPr lang="en-US" altLang="ko-KR" b="1" dirty="0"/>
              <a:t> </a:t>
            </a:r>
            <a:r>
              <a:rPr lang="en-US" altLang="ko-KR" dirty="0"/>
              <a:t>are blocking </a:t>
            </a:r>
            <a:r>
              <a:rPr lang="en-US" altLang="ko-KR" dirty="0" smtClean="0"/>
              <a:t>communication</a:t>
            </a:r>
          </a:p>
          <a:p>
            <a:pPr lvl="1"/>
            <a:r>
              <a:rPr lang="en-US" altLang="ko-KR" dirty="0" smtClean="0"/>
              <a:t>Only return from the MPI procedure call when the operation (whether it’s send or receive) has completed</a:t>
            </a:r>
          </a:p>
          <a:p>
            <a:endParaRPr lang="ko-KR" altLang="en-US" dirty="0"/>
          </a:p>
        </p:txBody>
      </p:sp>
      <p:grpSp>
        <p:nvGrpSpPr>
          <p:cNvPr id="4" name="그룹 3"/>
          <p:cNvGrpSpPr/>
          <p:nvPr/>
        </p:nvGrpSpPr>
        <p:grpSpPr>
          <a:xfrm>
            <a:off x="1448752" y="2868251"/>
            <a:ext cx="5108401" cy="3294856"/>
            <a:chOff x="1187624" y="2438400"/>
            <a:chExt cx="5108401" cy="3294856"/>
          </a:xfrm>
        </p:grpSpPr>
        <p:grpSp>
          <p:nvGrpSpPr>
            <p:cNvPr id="5" name="Group 4"/>
            <p:cNvGrpSpPr>
              <a:grpSpLocks/>
            </p:cNvGrpSpPr>
            <p:nvPr/>
          </p:nvGrpSpPr>
          <p:grpSpPr bwMode="auto">
            <a:xfrm>
              <a:off x="3400425" y="2824163"/>
              <a:ext cx="590550" cy="442912"/>
              <a:chOff x="6030" y="4905"/>
              <a:chExt cx="1860" cy="1395"/>
            </a:xfrm>
          </p:grpSpPr>
          <p:sp>
            <p:nvSpPr>
              <p:cNvPr id="131" name="Rectangle 5"/>
              <p:cNvSpPr>
                <a:spLocks noChangeArrowheads="1"/>
              </p:cNvSpPr>
              <p:nvPr/>
            </p:nvSpPr>
            <p:spPr bwMode="auto">
              <a:xfrm>
                <a:off x="6495" y="5385"/>
                <a:ext cx="1395" cy="915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32" name="Line 6"/>
              <p:cNvSpPr>
                <a:spLocks noChangeShapeType="1"/>
              </p:cNvSpPr>
              <p:nvPr/>
            </p:nvSpPr>
            <p:spPr bwMode="auto">
              <a:xfrm flipH="1" flipV="1">
                <a:off x="6030" y="49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33" name="Line 7"/>
              <p:cNvSpPr>
                <a:spLocks noChangeShapeType="1"/>
              </p:cNvSpPr>
              <p:nvPr/>
            </p:nvSpPr>
            <p:spPr bwMode="auto">
              <a:xfrm flipV="1">
                <a:off x="6046" y="4905"/>
                <a:ext cx="1" cy="94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34" name="Line 8"/>
              <p:cNvSpPr>
                <a:spLocks noChangeShapeType="1"/>
              </p:cNvSpPr>
              <p:nvPr/>
            </p:nvSpPr>
            <p:spPr bwMode="auto">
              <a:xfrm flipH="1" flipV="1">
                <a:off x="6030" y="58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35" name="Line 9"/>
              <p:cNvSpPr>
                <a:spLocks noChangeShapeType="1"/>
              </p:cNvSpPr>
              <p:nvPr/>
            </p:nvSpPr>
            <p:spPr bwMode="auto">
              <a:xfrm flipH="1" flipV="1">
                <a:off x="7410" y="4905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36" name="Line 10"/>
              <p:cNvSpPr>
                <a:spLocks noChangeShapeType="1"/>
              </p:cNvSpPr>
              <p:nvPr/>
            </p:nvSpPr>
            <p:spPr bwMode="auto">
              <a:xfrm>
                <a:off x="6038" y="4912"/>
                <a:ext cx="1380" cy="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37" name="Rectangle 11"/>
              <p:cNvSpPr>
                <a:spLocks noChangeArrowheads="1"/>
              </p:cNvSpPr>
              <p:nvPr/>
            </p:nvSpPr>
            <p:spPr bwMode="auto">
              <a:xfrm>
                <a:off x="6690" y="5745"/>
                <a:ext cx="1005" cy="180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38" name="Rectangle 12"/>
              <p:cNvSpPr>
                <a:spLocks noChangeArrowheads="1"/>
              </p:cNvSpPr>
              <p:nvPr/>
            </p:nvSpPr>
            <p:spPr bwMode="auto">
              <a:xfrm>
                <a:off x="6493" y="5001"/>
                <a:ext cx="930" cy="16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39" name="Freeform 13"/>
              <p:cNvSpPr>
                <a:spLocks/>
              </p:cNvSpPr>
              <p:nvPr/>
            </p:nvSpPr>
            <p:spPr bwMode="auto">
              <a:xfrm>
                <a:off x="6374" y="5003"/>
                <a:ext cx="135" cy="165"/>
              </a:xfrm>
              <a:custGeom>
                <a:avLst/>
                <a:gdLst>
                  <a:gd name="T0" fmla="*/ 120 w 135"/>
                  <a:gd name="T1" fmla="*/ 165 h 165"/>
                  <a:gd name="T2" fmla="*/ 0 w 135"/>
                  <a:gd name="T3" fmla="*/ 0 h 165"/>
                  <a:gd name="T4" fmla="*/ 135 w 135"/>
                  <a:gd name="T5" fmla="*/ 0 h 165"/>
                  <a:gd name="T6" fmla="*/ 120 w 135"/>
                  <a:gd name="T7" fmla="*/ 165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65">
                    <a:moveTo>
                      <a:pt x="120" y="165"/>
                    </a:moveTo>
                    <a:lnTo>
                      <a:pt x="0" y="0"/>
                    </a:lnTo>
                    <a:lnTo>
                      <a:pt x="135" y="0"/>
                    </a:lnTo>
                    <a:lnTo>
                      <a:pt x="120" y="1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40" name="Freeform 14"/>
              <p:cNvSpPr>
                <a:spLocks/>
              </p:cNvSpPr>
              <p:nvPr/>
            </p:nvSpPr>
            <p:spPr bwMode="auto">
              <a:xfrm>
                <a:off x="7393" y="4995"/>
                <a:ext cx="173" cy="173"/>
              </a:xfrm>
              <a:custGeom>
                <a:avLst/>
                <a:gdLst>
                  <a:gd name="T0" fmla="*/ 23 w 173"/>
                  <a:gd name="T1" fmla="*/ 0 h 173"/>
                  <a:gd name="T2" fmla="*/ 173 w 173"/>
                  <a:gd name="T3" fmla="*/ 173 h 173"/>
                  <a:gd name="T4" fmla="*/ 0 w 173"/>
                  <a:gd name="T5" fmla="*/ 173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173">
                    <a:moveTo>
                      <a:pt x="23" y="0"/>
                    </a:moveTo>
                    <a:lnTo>
                      <a:pt x="173" y="173"/>
                    </a:lnTo>
                    <a:lnTo>
                      <a:pt x="0" y="173"/>
                    </a:lnTo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6" name="Group 15"/>
            <p:cNvGrpSpPr>
              <a:grpSpLocks/>
            </p:cNvGrpSpPr>
            <p:nvPr/>
          </p:nvGrpSpPr>
          <p:grpSpPr bwMode="auto">
            <a:xfrm>
              <a:off x="5521325" y="2836863"/>
              <a:ext cx="590550" cy="442912"/>
              <a:chOff x="6030" y="4905"/>
              <a:chExt cx="1860" cy="1395"/>
            </a:xfrm>
          </p:grpSpPr>
          <p:sp>
            <p:nvSpPr>
              <p:cNvPr id="121" name="Rectangle 16"/>
              <p:cNvSpPr>
                <a:spLocks noChangeArrowheads="1"/>
              </p:cNvSpPr>
              <p:nvPr/>
            </p:nvSpPr>
            <p:spPr bwMode="auto">
              <a:xfrm>
                <a:off x="6495" y="5385"/>
                <a:ext cx="1395" cy="915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22" name="Line 17"/>
              <p:cNvSpPr>
                <a:spLocks noChangeShapeType="1"/>
              </p:cNvSpPr>
              <p:nvPr/>
            </p:nvSpPr>
            <p:spPr bwMode="auto">
              <a:xfrm flipH="1" flipV="1">
                <a:off x="6030" y="49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23" name="Line 18"/>
              <p:cNvSpPr>
                <a:spLocks noChangeShapeType="1"/>
              </p:cNvSpPr>
              <p:nvPr/>
            </p:nvSpPr>
            <p:spPr bwMode="auto">
              <a:xfrm flipV="1">
                <a:off x="6046" y="4905"/>
                <a:ext cx="1" cy="94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24" name="Line 19"/>
              <p:cNvSpPr>
                <a:spLocks noChangeShapeType="1"/>
              </p:cNvSpPr>
              <p:nvPr/>
            </p:nvSpPr>
            <p:spPr bwMode="auto">
              <a:xfrm flipH="1" flipV="1">
                <a:off x="6030" y="58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25" name="Line 20"/>
              <p:cNvSpPr>
                <a:spLocks noChangeShapeType="1"/>
              </p:cNvSpPr>
              <p:nvPr/>
            </p:nvSpPr>
            <p:spPr bwMode="auto">
              <a:xfrm flipH="1" flipV="1">
                <a:off x="7410" y="4905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26" name="Line 21"/>
              <p:cNvSpPr>
                <a:spLocks noChangeShapeType="1"/>
              </p:cNvSpPr>
              <p:nvPr/>
            </p:nvSpPr>
            <p:spPr bwMode="auto">
              <a:xfrm>
                <a:off x="6038" y="4912"/>
                <a:ext cx="1380" cy="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27" name="Rectangle 22"/>
              <p:cNvSpPr>
                <a:spLocks noChangeArrowheads="1"/>
              </p:cNvSpPr>
              <p:nvPr/>
            </p:nvSpPr>
            <p:spPr bwMode="auto">
              <a:xfrm>
                <a:off x="6690" y="5745"/>
                <a:ext cx="1005" cy="180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28" name="Rectangle 23"/>
              <p:cNvSpPr>
                <a:spLocks noChangeArrowheads="1"/>
              </p:cNvSpPr>
              <p:nvPr/>
            </p:nvSpPr>
            <p:spPr bwMode="auto">
              <a:xfrm>
                <a:off x="6493" y="5001"/>
                <a:ext cx="930" cy="16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29" name="Freeform 24"/>
              <p:cNvSpPr>
                <a:spLocks/>
              </p:cNvSpPr>
              <p:nvPr/>
            </p:nvSpPr>
            <p:spPr bwMode="auto">
              <a:xfrm>
                <a:off x="6374" y="5003"/>
                <a:ext cx="135" cy="165"/>
              </a:xfrm>
              <a:custGeom>
                <a:avLst/>
                <a:gdLst>
                  <a:gd name="T0" fmla="*/ 120 w 135"/>
                  <a:gd name="T1" fmla="*/ 165 h 165"/>
                  <a:gd name="T2" fmla="*/ 0 w 135"/>
                  <a:gd name="T3" fmla="*/ 0 h 165"/>
                  <a:gd name="T4" fmla="*/ 135 w 135"/>
                  <a:gd name="T5" fmla="*/ 0 h 165"/>
                  <a:gd name="T6" fmla="*/ 120 w 135"/>
                  <a:gd name="T7" fmla="*/ 165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65">
                    <a:moveTo>
                      <a:pt x="120" y="165"/>
                    </a:moveTo>
                    <a:lnTo>
                      <a:pt x="0" y="0"/>
                    </a:lnTo>
                    <a:lnTo>
                      <a:pt x="135" y="0"/>
                    </a:lnTo>
                    <a:lnTo>
                      <a:pt x="120" y="1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30" name="Freeform 25"/>
              <p:cNvSpPr>
                <a:spLocks/>
              </p:cNvSpPr>
              <p:nvPr/>
            </p:nvSpPr>
            <p:spPr bwMode="auto">
              <a:xfrm>
                <a:off x="7393" y="4995"/>
                <a:ext cx="173" cy="173"/>
              </a:xfrm>
              <a:custGeom>
                <a:avLst/>
                <a:gdLst>
                  <a:gd name="T0" fmla="*/ 23 w 173"/>
                  <a:gd name="T1" fmla="*/ 0 h 173"/>
                  <a:gd name="T2" fmla="*/ 173 w 173"/>
                  <a:gd name="T3" fmla="*/ 173 h 173"/>
                  <a:gd name="T4" fmla="*/ 0 w 173"/>
                  <a:gd name="T5" fmla="*/ 173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173">
                    <a:moveTo>
                      <a:pt x="23" y="0"/>
                    </a:moveTo>
                    <a:lnTo>
                      <a:pt x="173" y="173"/>
                    </a:lnTo>
                    <a:lnTo>
                      <a:pt x="0" y="173"/>
                    </a:lnTo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7" name="Group 26"/>
            <p:cNvGrpSpPr>
              <a:grpSpLocks/>
            </p:cNvGrpSpPr>
            <p:nvPr/>
          </p:nvGrpSpPr>
          <p:grpSpPr bwMode="auto">
            <a:xfrm>
              <a:off x="3463925" y="3687763"/>
              <a:ext cx="590550" cy="442912"/>
              <a:chOff x="6030" y="4905"/>
              <a:chExt cx="1860" cy="1395"/>
            </a:xfrm>
          </p:grpSpPr>
          <p:sp>
            <p:nvSpPr>
              <p:cNvPr id="111" name="Rectangle 27"/>
              <p:cNvSpPr>
                <a:spLocks noChangeArrowheads="1"/>
              </p:cNvSpPr>
              <p:nvPr/>
            </p:nvSpPr>
            <p:spPr bwMode="auto">
              <a:xfrm>
                <a:off x="6495" y="5385"/>
                <a:ext cx="1395" cy="915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12" name="Line 28"/>
              <p:cNvSpPr>
                <a:spLocks noChangeShapeType="1"/>
              </p:cNvSpPr>
              <p:nvPr/>
            </p:nvSpPr>
            <p:spPr bwMode="auto">
              <a:xfrm flipH="1" flipV="1">
                <a:off x="6030" y="49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3" name="Line 29"/>
              <p:cNvSpPr>
                <a:spLocks noChangeShapeType="1"/>
              </p:cNvSpPr>
              <p:nvPr/>
            </p:nvSpPr>
            <p:spPr bwMode="auto">
              <a:xfrm flipV="1">
                <a:off x="6046" y="4905"/>
                <a:ext cx="1" cy="94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4" name="Line 30"/>
              <p:cNvSpPr>
                <a:spLocks noChangeShapeType="1"/>
              </p:cNvSpPr>
              <p:nvPr/>
            </p:nvSpPr>
            <p:spPr bwMode="auto">
              <a:xfrm flipH="1" flipV="1">
                <a:off x="6030" y="58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5" name="Line 31"/>
              <p:cNvSpPr>
                <a:spLocks noChangeShapeType="1"/>
              </p:cNvSpPr>
              <p:nvPr/>
            </p:nvSpPr>
            <p:spPr bwMode="auto">
              <a:xfrm flipH="1" flipV="1">
                <a:off x="7410" y="4905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6" name="Line 32"/>
              <p:cNvSpPr>
                <a:spLocks noChangeShapeType="1"/>
              </p:cNvSpPr>
              <p:nvPr/>
            </p:nvSpPr>
            <p:spPr bwMode="auto">
              <a:xfrm>
                <a:off x="6038" y="4912"/>
                <a:ext cx="1380" cy="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7" name="Rectangle 33"/>
              <p:cNvSpPr>
                <a:spLocks noChangeArrowheads="1"/>
              </p:cNvSpPr>
              <p:nvPr/>
            </p:nvSpPr>
            <p:spPr bwMode="auto">
              <a:xfrm>
                <a:off x="6690" y="5745"/>
                <a:ext cx="1005" cy="180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18" name="Rectangle 34"/>
              <p:cNvSpPr>
                <a:spLocks noChangeArrowheads="1"/>
              </p:cNvSpPr>
              <p:nvPr/>
            </p:nvSpPr>
            <p:spPr bwMode="auto">
              <a:xfrm>
                <a:off x="6493" y="5001"/>
                <a:ext cx="930" cy="16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19" name="Freeform 35"/>
              <p:cNvSpPr>
                <a:spLocks/>
              </p:cNvSpPr>
              <p:nvPr/>
            </p:nvSpPr>
            <p:spPr bwMode="auto">
              <a:xfrm>
                <a:off x="6374" y="5003"/>
                <a:ext cx="135" cy="165"/>
              </a:xfrm>
              <a:custGeom>
                <a:avLst/>
                <a:gdLst>
                  <a:gd name="T0" fmla="*/ 120 w 135"/>
                  <a:gd name="T1" fmla="*/ 165 h 165"/>
                  <a:gd name="T2" fmla="*/ 0 w 135"/>
                  <a:gd name="T3" fmla="*/ 0 h 165"/>
                  <a:gd name="T4" fmla="*/ 135 w 135"/>
                  <a:gd name="T5" fmla="*/ 0 h 165"/>
                  <a:gd name="T6" fmla="*/ 120 w 135"/>
                  <a:gd name="T7" fmla="*/ 165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65">
                    <a:moveTo>
                      <a:pt x="120" y="165"/>
                    </a:moveTo>
                    <a:lnTo>
                      <a:pt x="0" y="0"/>
                    </a:lnTo>
                    <a:lnTo>
                      <a:pt x="135" y="0"/>
                    </a:lnTo>
                    <a:lnTo>
                      <a:pt x="120" y="1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20" name="Freeform 36"/>
              <p:cNvSpPr>
                <a:spLocks/>
              </p:cNvSpPr>
              <p:nvPr/>
            </p:nvSpPr>
            <p:spPr bwMode="auto">
              <a:xfrm>
                <a:off x="7393" y="4995"/>
                <a:ext cx="173" cy="173"/>
              </a:xfrm>
              <a:custGeom>
                <a:avLst/>
                <a:gdLst>
                  <a:gd name="T0" fmla="*/ 23 w 173"/>
                  <a:gd name="T1" fmla="*/ 0 h 173"/>
                  <a:gd name="T2" fmla="*/ 173 w 173"/>
                  <a:gd name="T3" fmla="*/ 173 h 173"/>
                  <a:gd name="T4" fmla="*/ 0 w 173"/>
                  <a:gd name="T5" fmla="*/ 173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173">
                    <a:moveTo>
                      <a:pt x="23" y="0"/>
                    </a:moveTo>
                    <a:lnTo>
                      <a:pt x="173" y="173"/>
                    </a:lnTo>
                    <a:lnTo>
                      <a:pt x="0" y="173"/>
                    </a:lnTo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8" name="Group 37"/>
            <p:cNvGrpSpPr>
              <a:grpSpLocks/>
            </p:cNvGrpSpPr>
            <p:nvPr/>
          </p:nvGrpSpPr>
          <p:grpSpPr bwMode="auto">
            <a:xfrm>
              <a:off x="5597525" y="3713163"/>
              <a:ext cx="590550" cy="442912"/>
              <a:chOff x="6030" y="4905"/>
              <a:chExt cx="1860" cy="1395"/>
            </a:xfrm>
          </p:grpSpPr>
          <p:sp>
            <p:nvSpPr>
              <p:cNvPr id="101" name="Rectangle 38"/>
              <p:cNvSpPr>
                <a:spLocks noChangeArrowheads="1"/>
              </p:cNvSpPr>
              <p:nvPr/>
            </p:nvSpPr>
            <p:spPr bwMode="auto">
              <a:xfrm>
                <a:off x="6495" y="5385"/>
                <a:ext cx="1395" cy="915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02" name="Line 39"/>
              <p:cNvSpPr>
                <a:spLocks noChangeShapeType="1"/>
              </p:cNvSpPr>
              <p:nvPr/>
            </p:nvSpPr>
            <p:spPr bwMode="auto">
              <a:xfrm flipH="1" flipV="1">
                <a:off x="6030" y="49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3" name="Line 40"/>
              <p:cNvSpPr>
                <a:spLocks noChangeShapeType="1"/>
              </p:cNvSpPr>
              <p:nvPr/>
            </p:nvSpPr>
            <p:spPr bwMode="auto">
              <a:xfrm flipV="1">
                <a:off x="6046" y="4905"/>
                <a:ext cx="1" cy="94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4" name="Line 41"/>
              <p:cNvSpPr>
                <a:spLocks noChangeShapeType="1"/>
              </p:cNvSpPr>
              <p:nvPr/>
            </p:nvSpPr>
            <p:spPr bwMode="auto">
              <a:xfrm flipH="1" flipV="1">
                <a:off x="6030" y="58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5" name="Line 42"/>
              <p:cNvSpPr>
                <a:spLocks noChangeShapeType="1"/>
              </p:cNvSpPr>
              <p:nvPr/>
            </p:nvSpPr>
            <p:spPr bwMode="auto">
              <a:xfrm flipH="1" flipV="1">
                <a:off x="7410" y="4905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6" name="Line 43"/>
              <p:cNvSpPr>
                <a:spLocks noChangeShapeType="1"/>
              </p:cNvSpPr>
              <p:nvPr/>
            </p:nvSpPr>
            <p:spPr bwMode="auto">
              <a:xfrm>
                <a:off x="6038" y="4912"/>
                <a:ext cx="1380" cy="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7" name="Rectangle 44"/>
              <p:cNvSpPr>
                <a:spLocks noChangeArrowheads="1"/>
              </p:cNvSpPr>
              <p:nvPr/>
            </p:nvSpPr>
            <p:spPr bwMode="auto">
              <a:xfrm>
                <a:off x="6690" y="5745"/>
                <a:ext cx="1005" cy="180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08" name="Rectangle 45"/>
              <p:cNvSpPr>
                <a:spLocks noChangeArrowheads="1"/>
              </p:cNvSpPr>
              <p:nvPr/>
            </p:nvSpPr>
            <p:spPr bwMode="auto">
              <a:xfrm>
                <a:off x="6493" y="5001"/>
                <a:ext cx="930" cy="16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09" name="Freeform 46"/>
              <p:cNvSpPr>
                <a:spLocks/>
              </p:cNvSpPr>
              <p:nvPr/>
            </p:nvSpPr>
            <p:spPr bwMode="auto">
              <a:xfrm>
                <a:off x="6374" y="5003"/>
                <a:ext cx="135" cy="165"/>
              </a:xfrm>
              <a:custGeom>
                <a:avLst/>
                <a:gdLst>
                  <a:gd name="T0" fmla="*/ 120 w 135"/>
                  <a:gd name="T1" fmla="*/ 165 h 165"/>
                  <a:gd name="T2" fmla="*/ 0 w 135"/>
                  <a:gd name="T3" fmla="*/ 0 h 165"/>
                  <a:gd name="T4" fmla="*/ 135 w 135"/>
                  <a:gd name="T5" fmla="*/ 0 h 165"/>
                  <a:gd name="T6" fmla="*/ 120 w 135"/>
                  <a:gd name="T7" fmla="*/ 165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65">
                    <a:moveTo>
                      <a:pt x="120" y="165"/>
                    </a:moveTo>
                    <a:lnTo>
                      <a:pt x="0" y="0"/>
                    </a:lnTo>
                    <a:lnTo>
                      <a:pt x="135" y="0"/>
                    </a:lnTo>
                    <a:lnTo>
                      <a:pt x="120" y="1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0" name="Freeform 47"/>
              <p:cNvSpPr>
                <a:spLocks/>
              </p:cNvSpPr>
              <p:nvPr/>
            </p:nvSpPr>
            <p:spPr bwMode="auto">
              <a:xfrm>
                <a:off x="7393" y="4995"/>
                <a:ext cx="173" cy="173"/>
              </a:xfrm>
              <a:custGeom>
                <a:avLst/>
                <a:gdLst>
                  <a:gd name="T0" fmla="*/ 23 w 173"/>
                  <a:gd name="T1" fmla="*/ 0 h 173"/>
                  <a:gd name="T2" fmla="*/ 173 w 173"/>
                  <a:gd name="T3" fmla="*/ 173 h 173"/>
                  <a:gd name="T4" fmla="*/ 0 w 173"/>
                  <a:gd name="T5" fmla="*/ 173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173">
                    <a:moveTo>
                      <a:pt x="23" y="0"/>
                    </a:moveTo>
                    <a:lnTo>
                      <a:pt x="173" y="173"/>
                    </a:lnTo>
                    <a:lnTo>
                      <a:pt x="0" y="173"/>
                    </a:lnTo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9" name="Group 48"/>
            <p:cNvGrpSpPr>
              <a:grpSpLocks/>
            </p:cNvGrpSpPr>
            <p:nvPr/>
          </p:nvGrpSpPr>
          <p:grpSpPr bwMode="auto">
            <a:xfrm>
              <a:off x="3592406" y="4991477"/>
              <a:ext cx="590550" cy="442912"/>
              <a:chOff x="6030" y="4905"/>
              <a:chExt cx="1860" cy="1395"/>
            </a:xfrm>
          </p:grpSpPr>
          <p:sp>
            <p:nvSpPr>
              <p:cNvPr id="91" name="Rectangle 49"/>
              <p:cNvSpPr>
                <a:spLocks noChangeArrowheads="1"/>
              </p:cNvSpPr>
              <p:nvPr/>
            </p:nvSpPr>
            <p:spPr bwMode="auto">
              <a:xfrm>
                <a:off x="6495" y="5385"/>
                <a:ext cx="1395" cy="915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92" name="Line 50"/>
              <p:cNvSpPr>
                <a:spLocks noChangeShapeType="1"/>
              </p:cNvSpPr>
              <p:nvPr/>
            </p:nvSpPr>
            <p:spPr bwMode="auto">
              <a:xfrm flipH="1" flipV="1">
                <a:off x="6030" y="49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3" name="Line 51"/>
              <p:cNvSpPr>
                <a:spLocks noChangeShapeType="1"/>
              </p:cNvSpPr>
              <p:nvPr/>
            </p:nvSpPr>
            <p:spPr bwMode="auto">
              <a:xfrm flipV="1">
                <a:off x="6046" y="4905"/>
                <a:ext cx="1" cy="94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4" name="Line 52"/>
              <p:cNvSpPr>
                <a:spLocks noChangeShapeType="1"/>
              </p:cNvSpPr>
              <p:nvPr/>
            </p:nvSpPr>
            <p:spPr bwMode="auto">
              <a:xfrm flipH="1" flipV="1">
                <a:off x="6030" y="58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5" name="Line 53"/>
              <p:cNvSpPr>
                <a:spLocks noChangeShapeType="1"/>
              </p:cNvSpPr>
              <p:nvPr/>
            </p:nvSpPr>
            <p:spPr bwMode="auto">
              <a:xfrm flipH="1" flipV="1">
                <a:off x="7410" y="4905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6" name="Line 54"/>
              <p:cNvSpPr>
                <a:spLocks noChangeShapeType="1"/>
              </p:cNvSpPr>
              <p:nvPr/>
            </p:nvSpPr>
            <p:spPr bwMode="auto">
              <a:xfrm>
                <a:off x="6038" y="4912"/>
                <a:ext cx="1380" cy="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7" name="Rectangle 55"/>
              <p:cNvSpPr>
                <a:spLocks noChangeArrowheads="1"/>
              </p:cNvSpPr>
              <p:nvPr/>
            </p:nvSpPr>
            <p:spPr bwMode="auto">
              <a:xfrm>
                <a:off x="6690" y="5745"/>
                <a:ext cx="1005" cy="180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98" name="Rectangle 56"/>
              <p:cNvSpPr>
                <a:spLocks noChangeArrowheads="1"/>
              </p:cNvSpPr>
              <p:nvPr/>
            </p:nvSpPr>
            <p:spPr bwMode="auto">
              <a:xfrm>
                <a:off x="6493" y="5001"/>
                <a:ext cx="930" cy="16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99" name="Freeform 57"/>
              <p:cNvSpPr>
                <a:spLocks/>
              </p:cNvSpPr>
              <p:nvPr/>
            </p:nvSpPr>
            <p:spPr bwMode="auto">
              <a:xfrm>
                <a:off x="6374" y="5003"/>
                <a:ext cx="135" cy="165"/>
              </a:xfrm>
              <a:custGeom>
                <a:avLst/>
                <a:gdLst>
                  <a:gd name="T0" fmla="*/ 120 w 135"/>
                  <a:gd name="T1" fmla="*/ 165 h 165"/>
                  <a:gd name="T2" fmla="*/ 0 w 135"/>
                  <a:gd name="T3" fmla="*/ 0 h 165"/>
                  <a:gd name="T4" fmla="*/ 135 w 135"/>
                  <a:gd name="T5" fmla="*/ 0 h 165"/>
                  <a:gd name="T6" fmla="*/ 120 w 135"/>
                  <a:gd name="T7" fmla="*/ 165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65">
                    <a:moveTo>
                      <a:pt x="120" y="165"/>
                    </a:moveTo>
                    <a:lnTo>
                      <a:pt x="0" y="0"/>
                    </a:lnTo>
                    <a:lnTo>
                      <a:pt x="135" y="0"/>
                    </a:lnTo>
                    <a:lnTo>
                      <a:pt x="120" y="1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0" name="Freeform 58"/>
              <p:cNvSpPr>
                <a:spLocks/>
              </p:cNvSpPr>
              <p:nvPr/>
            </p:nvSpPr>
            <p:spPr bwMode="auto">
              <a:xfrm>
                <a:off x="7393" y="4995"/>
                <a:ext cx="173" cy="173"/>
              </a:xfrm>
              <a:custGeom>
                <a:avLst/>
                <a:gdLst>
                  <a:gd name="T0" fmla="*/ 23 w 173"/>
                  <a:gd name="T1" fmla="*/ 0 h 173"/>
                  <a:gd name="T2" fmla="*/ 173 w 173"/>
                  <a:gd name="T3" fmla="*/ 173 h 173"/>
                  <a:gd name="T4" fmla="*/ 0 w 173"/>
                  <a:gd name="T5" fmla="*/ 173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173">
                    <a:moveTo>
                      <a:pt x="23" y="0"/>
                    </a:moveTo>
                    <a:lnTo>
                      <a:pt x="173" y="173"/>
                    </a:lnTo>
                    <a:lnTo>
                      <a:pt x="0" y="173"/>
                    </a:lnTo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0" name="Group 59"/>
            <p:cNvGrpSpPr>
              <a:grpSpLocks/>
            </p:cNvGrpSpPr>
            <p:nvPr/>
          </p:nvGrpSpPr>
          <p:grpSpPr bwMode="auto">
            <a:xfrm>
              <a:off x="5635625" y="4665663"/>
              <a:ext cx="590550" cy="442912"/>
              <a:chOff x="6030" y="4905"/>
              <a:chExt cx="1860" cy="1395"/>
            </a:xfrm>
          </p:grpSpPr>
          <p:sp>
            <p:nvSpPr>
              <p:cNvPr id="81" name="Rectangle 60"/>
              <p:cNvSpPr>
                <a:spLocks noChangeArrowheads="1"/>
              </p:cNvSpPr>
              <p:nvPr/>
            </p:nvSpPr>
            <p:spPr bwMode="auto">
              <a:xfrm>
                <a:off x="6495" y="5385"/>
                <a:ext cx="1395" cy="915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82" name="Line 61"/>
              <p:cNvSpPr>
                <a:spLocks noChangeShapeType="1"/>
              </p:cNvSpPr>
              <p:nvPr/>
            </p:nvSpPr>
            <p:spPr bwMode="auto">
              <a:xfrm flipH="1" flipV="1">
                <a:off x="6030" y="49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3" name="Line 62"/>
              <p:cNvSpPr>
                <a:spLocks noChangeShapeType="1"/>
              </p:cNvSpPr>
              <p:nvPr/>
            </p:nvSpPr>
            <p:spPr bwMode="auto">
              <a:xfrm flipV="1">
                <a:off x="6046" y="4905"/>
                <a:ext cx="1" cy="94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4" name="Line 63"/>
              <p:cNvSpPr>
                <a:spLocks noChangeShapeType="1"/>
              </p:cNvSpPr>
              <p:nvPr/>
            </p:nvSpPr>
            <p:spPr bwMode="auto">
              <a:xfrm flipH="1" flipV="1">
                <a:off x="6030" y="5820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5" name="Line 64"/>
              <p:cNvSpPr>
                <a:spLocks noChangeShapeType="1"/>
              </p:cNvSpPr>
              <p:nvPr/>
            </p:nvSpPr>
            <p:spPr bwMode="auto">
              <a:xfrm flipH="1" flipV="1">
                <a:off x="7410" y="4905"/>
                <a:ext cx="465" cy="46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6" name="Line 65"/>
              <p:cNvSpPr>
                <a:spLocks noChangeShapeType="1"/>
              </p:cNvSpPr>
              <p:nvPr/>
            </p:nvSpPr>
            <p:spPr bwMode="auto">
              <a:xfrm>
                <a:off x="6038" y="4912"/>
                <a:ext cx="1380" cy="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7" name="Rectangle 66"/>
              <p:cNvSpPr>
                <a:spLocks noChangeArrowheads="1"/>
              </p:cNvSpPr>
              <p:nvPr/>
            </p:nvSpPr>
            <p:spPr bwMode="auto">
              <a:xfrm>
                <a:off x="6690" y="5745"/>
                <a:ext cx="1005" cy="180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88" name="Rectangle 67"/>
              <p:cNvSpPr>
                <a:spLocks noChangeArrowheads="1"/>
              </p:cNvSpPr>
              <p:nvPr/>
            </p:nvSpPr>
            <p:spPr bwMode="auto">
              <a:xfrm>
                <a:off x="6493" y="5001"/>
                <a:ext cx="930" cy="165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89" name="Freeform 68"/>
              <p:cNvSpPr>
                <a:spLocks/>
              </p:cNvSpPr>
              <p:nvPr/>
            </p:nvSpPr>
            <p:spPr bwMode="auto">
              <a:xfrm>
                <a:off x="6374" y="5003"/>
                <a:ext cx="135" cy="165"/>
              </a:xfrm>
              <a:custGeom>
                <a:avLst/>
                <a:gdLst>
                  <a:gd name="T0" fmla="*/ 120 w 135"/>
                  <a:gd name="T1" fmla="*/ 165 h 165"/>
                  <a:gd name="T2" fmla="*/ 0 w 135"/>
                  <a:gd name="T3" fmla="*/ 0 h 165"/>
                  <a:gd name="T4" fmla="*/ 135 w 135"/>
                  <a:gd name="T5" fmla="*/ 0 h 165"/>
                  <a:gd name="T6" fmla="*/ 120 w 135"/>
                  <a:gd name="T7" fmla="*/ 165 h 1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165">
                    <a:moveTo>
                      <a:pt x="120" y="165"/>
                    </a:moveTo>
                    <a:lnTo>
                      <a:pt x="0" y="0"/>
                    </a:lnTo>
                    <a:lnTo>
                      <a:pt x="135" y="0"/>
                    </a:lnTo>
                    <a:lnTo>
                      <a:pt x="120" y="165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0" name="Freeform 69"/>
              <p:cNvSpPr>
                <a:spLocks/>
              </p:cNvSpPr>
              <p:nvPr/>
            </p:nvSpPr>
            <p:spPr bwMode="auto">
              <a:xfrm>
                <a:off x="7393" y="4995"/>
                <a:ext cx="173" cy="173"/>
              </a:xfrm>
              <a:custGeom>
                <a:avLst/>
                <a:gdLst>
                  <a:gd name="T0" fmla="*/ 23 w 173"/>
                  <a:gd name="T1" fmla="*/ 0 h 173"/>
                  <a:gd name="T2" fmla="*/ 173 w 173"/>
                  <a:gd name="T3" fmla="*/ 173 h 173"/>
                  <a:gd name="T4" fmla="*/ 0 w 173"/>
                  <a:gd name="T5" fmla="*/ 173 h 1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3" h="173">
                    <a:moveTo>
                      <a:pt x="23" y="0"/>
                    </a:moveTo>
                    <a:lnTo>
                      <a:pt x="173" y="173"/>
                    </a:lnTo>
                    <a:lnTo>
                      <a:pt x="0" y="173"/>
                    </a:lnTo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1" name="Group 70"/>
            <p:cNvGrpSpPr>
              <a:grpSpLocks/>
            </p:cNvGrpSpPr>
            <p:nvPr/>
          </p:nvGrpSpPr>
          <p:grpSpPr bwMode="auto">
            <a:xfrm>
              <a:off x="3411538" y="2438400"/>
              <a:ext cx="420687" cy="422275"/>
              <a:chOff x="5913" y="2441"/>
              <a:chExt cx="1363" cy="1363"/>
            </a:xfrm>
          </p:grpSpPr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5913" y="2441"/>
                <a:ext cx="1363" cy="1363"/>
              </a:xfrm>
              <a:custGeom>
                <a:avLst/>
                <a:gdLst>
                  <a:gd name="T0" fmla="*/ 0 w 1363"/>
                  <a:gd name="T1" fmla="*/ 0 h 1363"/>
                  <a:gd name="T2" fmla="*/ 913 w 1363"/>
                  <a:gd name="T3" fmla="*/ 0 h 1363"/>
                  <a:gd name="T4" fmla="*/ 1363 w 1363"/>
                  <a:gd name="T5" fmla="*/ 1363 h 1363"/>
                  <a:gd name="T6" fmla="*/ 463 w 1363"/>
                  <a:gd name="T7" fmla="*/ 1363 h 1363"/>
                  <a:gd name="T8" fmla="*/ 0 w 1363"/>
                  <a:gd name="T9" fmla="*/ 0 h 13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3" h="1363">
                    <a:moveTo>
                      <a:pt x="0" y="0"/>
                    </a:moveTo>
                    <a:lnTo>
                      <a:pt x="913" y="0"/>
                    </a:lnTo>
                    <a:lnTo>
                      <a:pt x="1363" y="1363"/>
                    </a:lnTo>
                    <a:lnTo>
                      <a:pt x="463" y="13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3" name="Line 72"/>
              <p:cNvSpPr>
                <a:spLocks noChangeShapeType="1"/>
              </p:cNvSpPr>
              <p:nvPr/>
            </p:nvSpPr>
            <p:spPr bwMode="auto">
              <a:xfrm>
                <a:off x="6197" y="2622"/>
                <a:ext cx="48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4" name="Line 73"/>
              <p:cNvSpPr>
                <a:spLocks noChangeShapeType="1"/>
              </p:cNvSpPr>
              <p:nvPr/>
            </p:nvSpPr>
            <p:spPr bwMode="auto">
              <a:xfrm>
                <a:off x="6184" y="2751"/>
                <a:ext cx="6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5" name="Line 74"/>
              <p:cNvSpPr>
                <a:spLocks noChangeShapeType="1"/>
              </p:cNvSpPr>
              <p:nvPr/>
            </p:nvSpPr>
            <p:spPr bwMode="auto">
              <a:xfrm>
                <a:off x="6158" y="2866"/>
                <a:ext cx="70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6" name="Line 75"/>
              <p:cNvSpPr>
                <a:spLocks noChangeShapeType="1"/>
              </p:cNvSpPr>
              <p:nvPr/>
            </p:nvSpPr>
            <p:spPr bwMode="auto">
              <a:xfrm>
                <a:off x="6197" y="3034"/>
                <a:ext cx="75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7" name="Line 76"/>
              <p:cNvSpPr>
                <a:spLocks noChangeShapeType="1"/>
              </p:cNvSpPr>
              <p:nvPr/>
            </p:nvSpPr>
            <p:spPr bwMode="auto">
              <a:xfrm flipH="1">
                <a:off x="6249" y="3279"/>
                <a:ext cx="771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8" name="Line 77"/>
              <p:cNvSpPr>
                <a:spLocks noChangeShapeType="1"/>
              </p:cNvSpPr>
              <p:nvPr/>
            </p:nvSpPr>
            <p:spPr bwMode="auto">
              <a:xfrm flipH="1">
                <a:off x="6441" y="3587"/>
                <a:ext cx="6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9" name="Line 78"/>
              <p:cNvSpPr>
                <a:spLocks noChangeShapeType="1"/>
              </p:cNvSpPr>
              <p:nvPr/>
            </p:nvSpPr>
            <p:spPr bwMode="auto">
              <a:xfrm flipH="1">
                <a:off x="6351" y="3420"/>
                <a:ext cx="7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0" name="Line 79"/>
              <p:cNvSpPr>
                <a:spLocks noChangeShapeType="1"/>
              </p:cNvSpPr>
              <p:nvPr/>
            </p:nvSpPr>
            <p:spPr bwMode="auto">
              <a:xfrm flipH="1">
                <a:off x="6261" y="3163"/>
                <a:ext cx="70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2" name="Group 80"/>
            <p:cNvGrpSpPr>
              <a:grpSpLocks/>
            </p:cNvGrpSpPr>
            <p:nvPr/>
          </p:nvGrpSpPr>
          <p:grpSpPr bwMode="auto">
            <a:xfrm>
              <a:off x="5837238" y="4013200"/>
              <a:ext cx="420687" cy="422275"/>
              <a:chOff x="5913" y="2441"/>
              <a:chExt cx="1363" cy="1363"/>
            </a:xfrm>
          </p:grpSpPr>
          <p:sp>
            <p:nvSpPr>
              <p:cNvPr id="63" name="Freeform 81"/>
              <p:cNvSpPr>
                <a:spLocks/>
              </p:cNvSpPr>
              <p:nvPr/>
            </p:nvSpPr>
            <p:spPr bwMode="auto">
              <a:xfrm>
                <a:off x="5913" y="2441"/>
                <a:ext cx="1363" cy="1363"/>
              </a:xfrm>
              <a:custGeom>
                <a:avLst/>
                <a:gdLst>
                  <a:gd name="T0" fmla="*/ 0 w 1363"/>
                  <a:gd name="T1" fmla="*/ 0 h 1363"/>
                  <a:gd name="T2" fmla="*/ 913 w 1363"/>
                  <a:gd name="T3" fmla="*/ 0 h 1363"/>
                  <a:gd name="T4" fmla="*/ 1363 w 1363"/>
                  <a:gd name="T5" fmla="*/ 1363 h 1363"/>
                  <a:gd name="T6" fmla="*/ 463 w 1363"/>
                  <a:gd name="T7" fmla="*/ 1363 h 1363"/>
                  <a:gd name="T8" fmla="*/ 0 w 1363"/>
                  <a:gd name="T9" fmla="*/ 0 h 13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3" h="1363">
                    <a:moveTo>
                      <a:pt x="0" y="0"/>
                    </a:moveTo>
                    <a:lnTo>
                      <a:pt x="913" y="0"/>
                    </a:lnTo>
                    <a:lnTo>
                      <a:pt x="1363" y="1363"/>
                    </a:lnTo>
                    <a:lnTo>
                      <a:pt x="463" y="13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4" name="Line 82"/>
              <p:cNvSpPr>
                <a:spLocks noChangeShapeType="1"/>
              </p:cNvSpPr>
              <p:nvPr/>
            </p:nvSpPr>
            <p:spPr bwMode="auto">
              <a:xfrm>
                <a:off x="6197" y="2622"/>
                <a:ext cx="48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5" name="Line 83"/>
              <p:cNvSpPr>
                <a:spLocks noChangeShapeType="1"/>
              </p:cNvSpPr>
              <p:nvPr/>
            </p:nvSpPr>
            <p:spPr bwMode="auto">
              <a:xfrm>
                <a:off x="6184" y="2751"/>
                <a:ext cx="6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6" name="Line 84"/>
              <p:cNvSpPr>
                <a:spLocks noChangeShapeType="1"/>
              </p:cNvSpPr>
              <p:nvPr/>
            </p:nvSpPr>
            <p:spPr bwMode="auto">
              <a:xfrm>
                <a:off x="6158" y="2866"/>
                <a:ext cx="70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7" name="Line 85"/>
              <p:cNvSpPr>
                <a:spLocks noChangeShapeType="1"/>
              </p:cNvSpPr>
              <p:nvPr/>
            </p:nvSpPr>
            <p:spPr bwMode="auto">
              <a:xfrm>
                <a:off x="6197" y="3034"/>
                <a:ext cx="75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8" name="Line 86"/>
              <p:cNvSpPr>
                <a:spLocks noChangeShapeType="1"/>
              </p:cNvSpPr>
              <p:nvPr/>
            </p:nvSpPr>
            <p:spPr bwMode="auto">
              <a:xfrm flipH="1">
                <a:off x="6249" y="3279"/>
                <a:ext cx="771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9" name="Line 87"/>
              <p:cNvSpPr>
                <a:spLocks noChangeShapeType="1"/>
              </p:cNvSpPr>
              <p:nvPr/>
            </p:nvSpPr>
            <p:spPr bwMode="auto">
              <a:xfrm flipH="1">
                <a:off x="6441" y="3587"/>
                <a:ext cx="6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0" name="Line 88"/>
              <p:cNvSpPr>
                <a:spLocks noChangeShapeType="1"/>
              </p:cNvSpPr>
              <p:nvPr/>
            </p:nvSpPr>
            <p:spPr bwMode="auto">
              <a:xfrm flipH="1">
                <a:off x="6351" y="3420"/>
                <a:ext cx="7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1" name="Line 89"/>
              <p:cNvSpPr>
                <a:spLocks noChangeShapeType="1"/>
              </p:cNvSpPr>
              <p:nvPr/>
            </p:nvSpPr>
            <p:spPr bwMode="auto">
              <a:xfrm flipH="1">
                <a:off x="6261" y="3163"/>
                <a:ext cx="70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3" name="Group 90"/>
            <p:cNvGrpSpPr>
              <a:grpSpLocks/>
            </p:cNvGrpSpPr>
            <p:nvPr/>
          </p:nvGrpSpPr>
          <p:grpSpPr bwMode="auto">
            <a:xfrm>
              <a:off x="3729038" y="4953000"/>
              <a:ext cx="420687" cy="422275"/>
              <a:chOff x="5913" y="2441"/>
              <a:chExt cx="1363" cy="1363"/>
            </a:xfrm>
          </p:grpSpPr>
          <p:sp>
            <p:nvSpPr>
              <p:cNvPr id="54" name="Freeform 91"/>
              <p:cNvSpPr>
                <a:spLocks/>
              </p:cNvSpPr>
              <p:nvPr/>
            </p:nvSpPr>
            <p:spPr bwMode="auto">
              <a:xfrm>
                <a:off x="5913" y="2441"/>
                <a:ext cx="1363" cy="1363"/>
              </a:xfrm>
              <a:custGeom>
                <a:avLst/>
                <a:gdLst>
                  <a:gd name="T0" fmla="*/ 0 w 1363"/>
                  <a:gd name="T1" fmla="*/ 0 h 1363"/>
                  <a:gd name="T2" fmla="*/ 913 w 1363"/>
                  <a:gd name="T3" fmla="*/ 0 h 1363"/>
                  <a:gd name="T4" fmla="*/ 1363 w 1363"/>
                  <a:gd name="T5" fmla="*/ 1363 h 1363"/>
                  <a:gd name="T6" fmla="*/ 463 w 1363"/>
                  <a:gd name="T7" fmla="*/ 1363 h 1363"/>
                  <a:gd name="T8" fmla="*/ 0 w 1363"/>
                  <a:gd name="T9" fmla="*/ 0 h 13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3" h="1363">
                    <a:moveTo>
                      <a:pt x="0" y="0"/>
                    </a:moveTo>
                    <a:lnTo>
                      <a:pt x="913" y="0"/>
                    </a:lnTo>
                    <a:lnTo>
                      <a:pt x="1363" y="1363"/>
                    </a:lnTo>
                    <a:lnTo>
                      <a:pt x="463" y="13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5" name="Line 92"/>
              <p:cNvSpPr>
                <a:spLocks noChangeShapeType="1"/>
              </p:cNvSpPr>
              <p:nvPr/>
            </p:nvSpPr>
            <p:spPr bwMode="auto">
              <a:xfrm>
                <a:off x="6197" y="2622"/>
                <a:ext cx="48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6" name="Line 93"/>
              <p:cNvSpPr>
                <a:spLocks noChangeShapeType="1"/>
              </p:cNvSpPr>
              <p:nvPr/>
            </p:nvSpPr>
            <p:spPr bwMode="auto">
              <a:xfrm>
                <a:off x="6184" y="2751"/>
                <a:ext cx="6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7" name="Line 94"/>
              <p:cNvSpPr>
                <a:spLocks noChangeShapeType="1"/>
              </p:cNvSpPr>
              <p:nvPr/>
            </p:nvSpPr>
            <p:spPr bwMode="auto">
              <a:xfrm>
                <a:off x="6158" y="2866"/>
                <a:ext cx="70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8" name="Line 95"/>
              <p:cNvSpPr>
                <a:spLocks noChangeShapeType="1"/>
              </p:cNvSpPr>
              <p:nvPr/>
            </p:nvSpPr>
            <p:spPr bwMode="auto">
              <a:xfrm>
                <a:off x="6197" y="3034"/>
                <a:ext cx="75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9" name="Line 96"/>
              <p:cNvSpPr>
                <a:spLocks noChangeShapeType="1"/>
              </p:cNvSpPr>
              <p:nvPr/>
            </p:nvSpPr>
            <p:spPr bwMode="auto">
              <a:xfrm flipH="1">
                <a:off x="6249" y="3279"/>
                <a:ext cx="771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0" name="Line 97"/>
              <p:cNvSpPr>
                <a:spLocks noChangeShapeType="1"/>
              </p:cNvSpPr>
              <p:nvPr/>
            </p:nvSpPr>
            <p:spPr bwMode="auto">
              <a:xfrm flipH="1">
                <a:off x="6441" y="3587"/>
                <a:ext cx="6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1" name="Line 98"/>
              <p:cNvSpPr>
                <a:spLocks noChangeShapeType="1"/>
              </p:cNvSpPr>
              <p:nvPr/>
            </p:nvSpPr>
            <p:spPr bwMode="auto">
              <a:xfrm flipH="1">
                <a:off x="6351" y="3420"/>
                <a:ext cx="7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2" name="Line 99"/>
              <p:cNvSpPr>
                <a:spLocks noChangeShapeType="1"/>
              </p:cNvSpPr>
              <p:nvPr/>
            </p:nvSpPr>
            <p:spPr bwMode="auto">
              <a:xfrm flipH="1">
                <a:off x="6261" y="3163"/>
                <a:ext cx="70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4" name="Group 100"/>
            <p:cNvGrpSpPr>
              <a:grpSpLocks/>
            </p:cNvGrpSpPr>
            <p:nvPr/>
          </p:nvGrpSpPr>
          <p:grpSpPr bwMode="auto">
            <a:xfrm>
              <a:off x="5875338" y="4978400"/>
              <a:ext cx="420687" cy="422275"/>
              <a:chOff x="5913" y="2441"/>
              <a:chExt cx="1363" cy="1363"/>
            </a:xfrm>
          </p:grpSpPr>
          <p:sp>
            <p:nvSpPr>
              <p:cNvPr id="45" name="Freeform 101"/>
              <p:cNvSpPr>
                <a:spLocks/>
              </p:cNvSpPr>
              <p:nvPr/>
            </p:nvSpPr>
            <p:spPr bwMode="auto">
              <a:xfrm>
                <a:off x="5913" y="2441"/>
                <a:ext cx="1363" cy="1363"/>
              </a:xfrm>
              <a:custGeom>
                <a:avLst/>
                <a:gdLst>
                  <a:gd name="T0" fmla="*/ 0 w 1363"/>
                  <a:gd name="T1" fmla="*/ 0 h 1363"/>
                  <a:gd name="T2" fmla="*/ 913 w 1363"/>
                  <a:gd name="T3" fmla="*/ 0 h 1363"/>
                  <a:gd name="T4" fmla="*/ 1363 w 1363"/>
                  <a:gd name="T5" fmla="*/ 1363 h 1363"/>
                  <a:gd name="T6" fmla="*/ 463 w 1363"/>
                  <a:gd name="T7" fmla="*/ 1363 h 1363"/>
                  <a:gd name="T8" fmla="*/ 0 w 1363"/>
                  <a:gd name="T9" fmla="*/ 0 h 13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3" h="1363">
                    <a:moveTo>
                      <a:pt x="0" y="0"/>
                    </a:moveTo>
                    <a:lnTo>
                      <a:pt x="913" y="0"/>
                    </a:lnTo>
                    <a:lnTo>
                      <a:pt x="1363" y="1363"/>
                    </a:lnTo>
                    <a:lnTo>
                      <a:pt x="463" y="13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" name="Line 102"/>
              <p:cNvSpPr>
                <a:spLocks noChangeShapeType="1"/>
              </p:cNvSpPr>
              <p:nvPr/>
            </p:nvSpPr>
            <p:spPr bwMode="auto">
              <a:xfrm>
                <a:off x="6197" y="2622"/>
                <a:ext cx="48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" name="Line 103"/>
              <p:cNvSpPr>
                <a:spLocks noChangeShapeType="1"/>
              </p:cNvSpPr>
              <p:nvPr/>
            </p:nvSpPr>
            <p:spPr bwMode="auto">
              <a:xfrm>
                <a:off x="6184" y="2751"/>
                <a:ext cx="6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8" name="Line 104"/>
              <p:cNvSpPr>
                <a:spLocks noChangeShapeType="1"/>
              </p:cNvSpPr>
              <p:nvPr/>
            </p:nvSpPr>
            <p:spPr bwMode="auto">
              <a:xfrm>
                <a:off x="6158" y="2866"/>
                <a:ext cx="70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9" name="Line 105"/>
              <p:cNvSpPr>
                <a:spLocks noChangeShapeType="1"/>
              </p:cNvSpPr>
              <p:nvPr/>
            </p:nvSpPr>
            <p:spPr bwMode="auto">
              <a:xfrm>
                <a:off x="6197" y="3034"/>
                <a:ext cx="75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0" name="Line 106"/>
              <p:cNvSpPr>
                <a:spLocks noChangeShapeType="1"/>
              </p:cNvSpPr>
              <p:nvPr/>
            </p:nvSpPr>
            <p:spPr bwMode="auto">
              <a:xfrm flipH="1">
                <a:off x="6249" y="3279"/>
                <a:ext cx="771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1" name="Line 107"/>
              <p:cNvSpPr>
                <a:spLocks noChangeShapeType="1"/>
              </p:cNvSpPr>
              <p:nvPr/>
            </p:nvSpPr>
            <p:spPr bwMode="auto">
              <a:xfrm flipH="1">
                <a:off x="6441" y="3587"/>
                <a:ext cx="6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2" name="Line 108"/>
              <p:cNvSpPr>
                <a:spLocks noChangeShapeType="1"/>
              </p:cNvSpPr>
              <p:nvPr/>
            </p:nvSpPr>
            <p:spPr bwMode="auto">
              <a:xfrm flipH="1">
                <a:off x="6351" y="3420"/>
                <a:ext cx="7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53" name="Line 109"/>
              <p:cNvSpPr>
                <a:spLocks noChangeShapeType="1"/>
              </p:cNvSpPr>
              <p:nvPr/>
            </p:nvSpPr>
            <p:spPr bwMode="auto">
              <a:xfrm flipH="1">
                <a:off x="6261" y="3163"/>
                <a:ext cx="70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5" name="Group 110"/>
            <p:cNvGrpSpPr>
              <a:grpSpLocks/>
            </p:cNvGrpSpPr>
            <p:nvPr/>
          </p:nvGrpSpPr>
          <p:grpSpPr bwMode="auto">
            <a:xfrm>
              <a:off x="4318000" y="3746500"/>
              <a:ext cx="946150" cy="319088"/>
              <a:chOff x="2976" y="2352"/>
              <a:chExt cx="596" cy="201"/>
            </a:xfrm>
          </p:grpSpPr>
          <p:sp>
            <p:nvSpPr>
              <p:cNvPr id="43" name="Freeform 111"/>
              <p:cNvSpPr>
                <a:spLocks/>
              </p:cNvSpPr>
              <p:nvPr/>
            </p:nvSpPr>
            <p:spPr bwMode="auto">
              <a:xfrm>
                <a:off x="2976" y="2352"/>
                <a:ext cx="536" cy="176"/>
              </a:xfrm>
              <a:custGeom>
                <a:avLst/>
                <a:gdLst>
                  <a:gd name="T0" fmla="*/ 24 w 536"/>
                  <a:gd name="T1" fmla="*/ 0 h 176"/>
                  <a:gd name="T2" fmla="*/ 0 w 536"/>
                  <a:gd name="T3" fmla="*/ 88 h 176"/>
                  <a:gd name="T4" fmla="*/ 280 w 536"/>
                  <a:gd name="T5" fmla="*/ 128 h 176"/>
                  <a:gd name="T6" fmla="*/ 208 w 536"/>
                  <a:gd name="T7" fmla="*/ 176 h 176"/>
                  <a:gd name="T8" fmla="*/ 536 w 536"/>
                  <a:gd name="T9" fmla="*/ 176 h 176"/>
                  <a:gd name="T10" fmla="*/ 536 w 536"/>
                  <a:gd name="T11" fmla="*/ 104 h 176"/>
                  <a:gd name="T12" fmla="*/ 320 w 536"/>
                  <a:gd name="T13" fmla="*/ 128 h 176"/>
                  <a:gd name="T14" fmla="*/ 376 w 536"/>
                  <a:gd name="T15" fmla="*/ 80 h 176"/>
                  <a:gd name="T16" fmla="*/ 24 w 536"/>
                  <a:gd name="T17" fmla="*/ 0 h 1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6" h="176">
                    <a:moveTo>
                      <a:pt x="24" y="0"/>
                    </a:moveTo>
                    <a:lnTo>
                      <a:pt x="0" y="88"/>
                    </a:lnTo>
                    <a:lnTo>
                      <a:pt x="280" y="128"/>
                    </a:lnTo>
                    <a:lnTo>
                      <a:pt x="208" y="176"/>
                    </a:lnTo>
                    <a:lnTo>
                      <a:pt x="536" y="176"/>
                    </a:lnTo>
                    <a:lnTo>
                      <a:pt x="536" y="104"/>
                    </a:lnTo>
                    <a:lnTo>
                      <a:pt x="320" y="128"/>
                    </a:lnTo>
                    <a:lnTo>
                      <a:pt x="376" y="8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" name="AutoShape 112"/>
              <p:cNvSpPr>
                <a:spLocks noChangeArrowheads="1"/>
              </p:cNvSpPr>
              <p:nvPr/>
            </p:nvSpPr>
            <p:spPr bwMode="auto">
              <a:xfrm rot="-8032602">
                <a:off x="3433" y="2413"/>
                <a:ext cx="142" cy="137"/>
              </a:xfrm>
              <a:prstGeom prst="rtTriangl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</p:grpSp>
        <p:grpSp>
          <p:nvGrpSpPr>
            <p:cNvPr id="16" name="Group 113"/>
            <p:cNvGrpSpPr>
              <a:grpSpLocks/>
            </p:cNvGrpSpPr>
            <p:nvPr/>
          </p:nvGrpSpPr>
          <p:grpSpPr bwMode="auto">
            <a:xfrm>
              <a:off x="2708275" y="2489200"/>
              <a:ext cx="304800" cy="784225"/>
              <a:chOff x="4005" y="2340"/>
              <a:chExt cx="1365" cy="3514"/>
            </a:xfrm>
          </p:grpSpPr>
          <p:sp>
            <p:nvSpPr>
              <p:cNvPr id="36" name="Oval 114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37" name="Line 115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noFill/>
              <a:ln w="762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8" name="Line 116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" name="Line 117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0" name="Freeform 118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1" name="Freeform 119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noFill/>
              <a:ln w="7620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2" name="Freeform 120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7" name="Group 121"/>
            <p:cNvGrpSpPr>
              <a:grpSpLocks/>
            </p:cNvGrpSpPr>
            <p:nvPr/>
          </p:nvGrpSpPr>
          <p:grpSpPr bwMode="auto">
            <a:xfrm>
              <a:off x="2720975" y="3365500"/>
              <a:ext cx="304800" cy="784225"/>
              <a:chOff x="4005" y="2340"/>
              <a:chExt cx="1365" cy="3514"/>
            </a:xfrm>
          </p:grpSpPr>
          <p:sp>
            <p:nvSpPr>
              <p:cNvPr id="29" name="Oval 122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30" name="Line 123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noFill/>
              <a:ln w="762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1" name="Line 124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2" name="Line 125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3" name="Freeform 126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4" name="Freeform 127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noFill/>
              <a:ln w="7620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" name="Freeform 128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18" name="Group 129"/>
            <p:cNvGrpSpPr>
              <a:grpSpLocks/>
            </p:cNvGrpSpPr>
            <p:nvPr/>
          </p:nvGrpSpPr>
          <p:grpSpPr bwMode="auto">
            <a:xfrm>
              <a:off x="2769542" y="4685439"/>
              <a:ext cx="304800" cy="784225"/>
              <a:chOff x="4005" y="2340"/>
              <a:chExt cx="1365" cy="3514"/>
            </a:xfrm>
          </p:grpSpPr>
          <p:sp>
            <p:nvSpPr>
              <p:cNvPr id="22" name="Oval 130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23" name="Line 131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noFill/>
              <a:ln w="762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24" name="Line 132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25" name="Line 133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noFill/>
              <a:ln w="571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26" name="Freeform 134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27" name="Freeform 135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noFill/>
              <a:ln w="76200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28" name="Freeform 136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19" name="Text Box 137"/>
            <p:cNvSpPr txBox="1">
              <a:spLocks noChangeArrowheads="1"/>
            </p:cNvSpPr>
            <p:nvPr/>
          </p:nvSpPr>
          <p:spPr bwMode="auto">
            <a:xfrm>
              <a:off x="3497422" y="4600675"/>
              <a:ext cx="690562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400" b="1" dirty="0">
                  <a:solidFill>
                    <a:srgbClr val="FF0000"/>
                  </a:solidFill>
                  <a:ea typeface="굴림" pitchFamily="50" charset="-127"/>
                </a:rPr>
                <a:t>Beep!</a:t>
              </a:r>
            </a:p>
          </p:txBody>
        </p:sp>
        <p:cxnSp>
          <p:nvCxnSpPr>
            <p:cNvPr id="20" name="직선 화살표 연결선 19"/>
            <p:cNvCxnSpPr/>
            <p:nvPr/>
          </p:nvCxnSpPr>
          <p:spPr>
            <a:xfrm>
              <a:off x="2195736" y="2438400"/>
              <a:ext cx="0" cy="3294856"/>
            </a:xfrm>
            <a:prstGeom prst="straightConnector1">
              <a:avLst/>
            </a:prstGeom>
            <a:ln w="76200">
              <a:solidFill>
                <a:schemeClr val="bg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 Box 137"/>
            <p:cNvSpPr txBox="1">
              <a:spLocks noChangeArrowheads="1"/>
            </p:cNvSpPr>
            <p:nvPr/>
          </p:nvSpPr>
          <p:spPr bwMode="auto">
            <a:xfrm>
              <a:off x="1187624" y="4437153"/>
              <a:ext cx="813333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400" b="1" dirty="0" smtClean="0">
                  <a:ea typeface="굴림" pitchFamily="50" charset="-127"/>
                </a:rPr>
                <a:t>Times</a:t>
              </a:r>
              <a:endParaRPr lang="en-GB" altLang="ko-KR" sz="1400" b="1" dirty="0">
                <a:ea typeface="굴림" pitchFamily="50" charset="-127"/>
              </a:endParaRPr>
            </a:p>
          </p:txBody>
        </p:sp>
      </p:grpSp>
      <p:sp>
        <p:nvSpPr>
          <p:cNvPr id="144" name="슬라이드 번호 개체 틀 14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90162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Special Parameter Values</a:t>
            </a:r>
            <a:endParaRPr lang="ko-KR" altLang="en-US" dirty="0"/>
          </a:p>
        </p:txBody>
      </p:sp>
      <p:sp>
        <p:nvSpPr>
          <p:cNvPr id="4" name="직사각형 3"/>
          <p:cNvSpPr/>
          <p:nvPr/>
        </p:nvSpPr>
        <p:spPr>
          <a:xfrm>
            <a:off x="395536" y="1380800"/>
            <a:ext cx="849694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2400" dirty="0">
                <a:solidFill>
                  <a:prstClr val="black"/>
                </a:solidFill>
                <a:latin typeface="Comic Sans MS" panose="030F0702030302020204" pitchFamily="66" charset="0"/>
              </a:rPr>
              <a:t>(</a:t>
            </a:r>
            <a:r>
              <a:rPr lang="en-US" altLang="ko-KR" sz="2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buf</a:t>
            </a:r>
            <a:r>
              <a:rPr lang="en-US" altLang="ko-KR" sz="2400" dirty="0">
                <a:solidFill>
                  <a:prstClr val="black"/>
                </a:solidFill>
                <a:latin typeface="Comic Sans MS" panose="030F0702030302020204" pitchFamily="66" charset="0"/>
              </a:rPr>
              <a:t>, count</a:t>
            </a:r>
            <a:r>
              <a:rPr lang="en-US" altLang="ko-KR" sz="240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2400" smtClean="0">
                <a:solidFill>
                  <a:prstClr val="black"/>
                </a:solidFill>
                <a:latin typeface="Comic Sans MS" panose="030F0702030302020204" pitchFamily="66" charset="0"/>
              </a:rPr>
              <a:t>datatype,source,tag</a:t>
            </a:r>
            <a:r>
              <a:rPr lang="en-US" altLang="ko-KR" sz="24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2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comm</a:t>
            </a:r>
            <a:r>
              <a:rPr lang="en-US" altLang="ko-KR" sz="2400" dirty="0">
                <a:solidFill>
                  <a:prstClr val="black"/>
                </a:solidFill>
                <a:latin typeface="Comic Sans MS" panose="030F0702030302020204" pitchFamily="66" charset="0"/>
              </a:rPr>
              <a:t>, status )</a:t>
            </a:r>
            <a:endParaRPr lang="ko-KR" altLang="en-US" sz="2400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9769636"/>
              </p:ext>
            </p:extLst>
          </p:nvPr>
        </p:nvGraphicFramePr>
        <p:xfrm>
          <a:off x="467544" y="2204864"/>
          <a:ext cx="8424937" cy="3725842"/>
        </p:xfrm>
        <a:graphic>
          <a:graphicData uri="http://schemas.openxmlformats.org/drawingml/2006/table">
            <a:tbl>
              <a:tblPr>
                <a:tableStyleId>{3C2FFA5D-87B4-456A-9821-1D502468CF0F}</a:tableStyleId>
              </a:tblPr>
              <a:tblGrid>
                <a:gridCol w="1152128"/>
                <a:gridCol w="2808312"/>
                <a:gridCol w="4464497"/>
              </a:tblGrid>
              <a:tr h="3753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Info.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API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</a:tr>
              <a:tr h="5767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source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MPI_PROC_NULL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2000" u="none" strike="noStrike" kern="1200" baseline="0" dirty="0" smtClean="0">
                          <a:solidFill>
                            <a:srgbClr val="FF000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No sender, no operation takes place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</a:tr>
              <a:tr h="5767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source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2000" u="none" strike="noStrike" kern="1200" baseline="0" dirty="0" smtClean="0">
                          <a:solidFill>
                            <a:srgbClr val="CC0066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MPI_ANY_SOURCE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C0066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2000" u="none" strike="noStrike" kern="1200" baseline="0" dirty="0" smtClean="0">
                          <a:solidFill>
                            <a:srgbClr val="CC0066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Receive from any sender tag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C0066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</a:tr>
              <a:tr h="5767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tag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altLang="ko-KR" sz="2000" u="none" strike="noStrike" kern="1200" baseline="0" dirty="0" smtClean="0">
                          <a:solidFill>
                            <a:srgbClr val="FF000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MPI_ANY_TAG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2000" u="none" strike="noStrike" kern="1200" baseline="0" dirty="0" smtClean="0">
                          <a:solidFill>
                            <a:srgbClr val="FF000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Receive messages with any tag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</a:tr>
              <a:tr h="5767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status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altLang="ko-KR" sz="2000" u="none" strike="noStrike" kern="1200" baseline="0" dirty="0" smtClean="0"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MPI_STATUS_IGNORE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2000" u="none" strike="noStrike" kern="1200" baseline="0" dirty="0" smtClean="0"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Do not store any status data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</a:tr>
              <a:tr h="43404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err="1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comm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MPI_COMM_WORLD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altLang="ko-KR" sz="2000" u="none" strike="noStrike" kern="1200" baseline="0" dirty="0" smtClean="0"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Includes all processes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</a:tr>
              <a:tr h="5580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error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MPI_SUCCESS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altLang="ko-KR" sz="2000" u="none" strike="noStrike" kern="1200" baseline="0" dirty="0" smtClean="0"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Operation successful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9658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Status object</a:t>
            </a:r>
            <a:endParaRPr lang="ko-KR" altLang="en-US" dirty="0"/>
          </a:p>
        </p:txBody>
      </p:sp>
      <p:sp>
        <p:nvSpPr>
          <p:cNvPr id="2" name="내용 개체 틀 1"/>
          <p:cNvSpPr>
            <a:spLocks noGrp="1"/>
          </p:cNvSpPr>
          <p:nvPr>
            <p:ph idx="4294967295"/>
          </p:nvPr>
        </p:nvSpPr>
        <p:spPr>
          <a:xfrm>
            <a:off x="430213" y="1341438"/>
            <a:ext cx="8713787" cy="4824412"/>
          </a:xfrm>
        </p:spPr>
        <p:txBody>
          <a:bodyPr/>
          <a:lstStyle/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9360795"/>
              </p:ext>
            </p:extLst>
          </p:nvPr>
        </p:nvGraphicFramePr>
        <p:xfrm>
          <a:off x="395536" y="2132856"/>
          <a:ext cx="7924800" cy="2461956"/>
        </p:xfrm>
        <a:graphic>
          <a:graphicData uri="http://schemas.openxmlformats.org/drawingml/2006/table">
            <a:tbl>
              <a:tblPr/>
              <a:tblGrid>
                <a:gridCol w="1852613"/>
                <a:gridCol w="3100387"/>
                <a:gridCol w="2971800"/>
              </a:tblGrid>
              <a:tr h="3753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Information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Fortran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767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source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status(MPI_SOURCE)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status.MPI_SOURCE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anose="030F0702030302020204" pitchFamily="66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404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tag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status(MPI_TAG)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status.MPI_TAG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anose="030F0702030302020204" pitchFamily="66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63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Error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Status(MPI_ERROR)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Status.MPI_ERROR</a:t>
                      </a:r>
                      <a:endParaRPr kumimoji="1" lang="en-US" altLang="ko-KR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anose="030F0702030302020204" pitchFamily="66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80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count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MPI_GET_COUNT()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MPI_Get_count</a:t>
                      </a: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()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" name="직사각형 11"/>
          <p:cNvSpPr/>
          <p:nvPr/>
        </p:nvSpPr>
        <p:spPr>
          <a:xfrm>
            <a:off x="81248" y="1288364"/>
            <a:ext cx="878497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altLang="ko-KR" dirty="0" err="1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MPI_Get_count</a:t>
            </a:r>
            <a:r>
              <a:rPr lang="en-US" altLang="ko-KR" dirty="0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dirty="0" err="1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dirty="0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*status, </a:t>
            </a:r>
            <a:r>
              <a:rPr lang="en-US" altLang="ko-KR" dirty="0" err="1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MPI_Datatype</a:t>
            </a:r>
            <a:r>
              <a:rPr lang="en-US" altLang="ko-KR" dirty="0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datatype</a:t>
            </a:r>
            <a:r>
              <a:rPr lang="en-US" altLang="ko-KR" dirty="0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solidFill>
                  <a:prstClr val="black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 *count) 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292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29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Blocking Communication : Fortran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395536" y="1196752"/>
            <a:ext cx="8280920" cy="5509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PROGRAM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isend</a:t>
            </a:r>
            <a:endParaRPr lang="en-US" altLang="ko-KR" sz="1600" dirty="0">
              <a:solidFill>
                <a:srgbClr val="00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INCLUDE '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mpif.h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'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INTEGER err, rank, size, count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REAL data(100), value(200)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INTEGER status(MPI_STATUS_SIZE)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CALL MPI_INIT(err)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CALL MPI_COMM_RANK(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MPI_COMM_WORLD,rank,err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CALL MPI_COMM_SIZE(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MPI_COMM_WORLD,size,err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IF (rank.eq.0) THEN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data=3.0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CALL MPI_SEND(data,100,MPI_REAL,1,55,MPI_COMM_WORLD,err)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ELSEIF (rank .eq. 1) THEN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CALL MPI_RECV(value,200,MPI_REAL,MPI_ANY_SOURCE,55, &amp;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MPI_COMM_WORLD,status,err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PRINT *, "P:",rank," got data from processor ", &amp;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status(MPI_SOURCE)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CALL MPI_GET_COUNT(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status,MPI_REAL,count,err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PRINT *, "P:",rank," got ",count," elements"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PRINT *, "P:",rank," value(5)=",value(5)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ENDIF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CALL MPI_FINALIZE(err)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END</a:t>
            </a:r>
          </a:p>
        </p:txBody>
      </p:sp>
    </p:spTree>
    <p:extLst>
      <p:ext uri="{BB962C8B-B14F-4D97-AF65-F5344CB8AC3E}">
        <p14:creationId xmlns:p14="http://schemas.microsoft.com/office/powerpoint/2010/main" val="4275351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Blocking Communication : C</a:t>
            </a:r>
            <a:endParaRPr lang="ko-KR" altLang="en-US" dirty="0"/>
          </a:p>
        </p:txBody>
      </p:sp>
      <p:sp>
        <p:nvSpPr>
          <p:cNvPr id="6" name="직사각형 5"/>
          <p:cNvSpPr/>
          <p:nvPr/>
        </p:nvSpPr>
        <p:spPr>
          <a:xfrm>
            <a:off x="381634" y="1196752"/>
            <a:ext cx="8496944" cy="52629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 &lt;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stdio.h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 &lt;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mpi.h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void main(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char *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 {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rank,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count;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float data[100],value[200];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if(rank==1) {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for(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=0;i&lt;100;++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data[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]=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(data,100,MPI_FLOAT,0,55,MPI_COMM_WORLD);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} 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else {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(value,200,MPI_FLOAT,MPI_ANY_SOURCE,55,MPI_COMM_WORLD,&amp;status);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("P:%d Got data from processor %d \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n",rank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status.MPI_SOURCE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MPI_Get_count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status,MPI_FLOAT,&amp;count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("P:%d Got %d elements \n",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rank,count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("P:%d value[5]=%f \n",</a:t>
            </a:r>
            <a:r>
              <a:rPr lang="en-US" altLang="ko-KR" sz="1600" dirty="0" err="1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rank,value</a:t>
            </a: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[5]);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}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</a:t>
            </a:r>
            <a:r>
              <a:rPr lang="en-US" altLang="ko-KR" sz="1600" dirty="0" err="1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600" dirty="0">
                <a:solidFill>
                  <a:srgbClr val="9A0033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pPr>
              <a:buFont typeface="Wingdings" pitchFamily="2" charset="2"/>
              <a:buNone/>
            </a:pPr>
            <a:r>
              <a:rPr lang="en-US" altLang="ko-KR" sz="1600" dirty="0">
                <a:solidFill>
                  <a:srgbClr val="0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600" dirty="0">
              <a:solidFill>
                <a:prstClr val="black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042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gray">
          <a:xfrm>
            <a:off x="468312" y="1268761"/>
            <a:ext cx="4032251" cy="1008062"/>
          </a:xfrm>
          <a:prstGeom prst="rect">
            <a:avLst/>
          </a:prstGeom>
        </p:spPr>
        <p:txBody>
          <a:bodyPr wrap="none" numCol="1" fromWordArt="1">
            <a:prstTxWarp prst="textDeflate">
              <a:avLst>
                <a:gd name="adj" fmla="val 0"/>
              </a:avLst>
            </a:prstTxWarp>
          </a:bodyPr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9pPr>
          </a:lstStyle>
          <a:p>
            <a:r>
              <a:rPr lang="en-US" altLang="ko-KR" sz="1100" kern="10" dirty="0" smtClean="0">
                <a:ln w="28575">
                  <a:solidFill>
                    <a:schemeClr val="bg1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chemeClr val="hlink"/>
                    </a:gs>
                    <a:gs pos="100000">
                      <a:schemeClr val="tx2"/>
                    </a:gs>
                  </a:gsLst>
                  <a:lin ang="0" scaled="1"/>
                </a:gradFill>
                <a:effectLst>
                  <a:outerShdw dist="89803" dir="2700000" algn="ctr" rotWithShape="0">
                    <a:schemeClr val="tx1">
                      <a:alpha val="50000"/>
                    </a:schemeClr>
                  </a:outerShdw>
                </a:effectLst>
                <a:latin typeface="Verdana"/>
              </a:rPr>
              <a:t>Lab #1</a:t>
            </a:r>
            <a:endParaRPr lang="ko-KR" altLang="en-US" sz="1100" kern="10" dirty="0">
              <a:ln w="28575">
                <a:solidFill>
                  <a:schemeClr val="bg1"/>
                </a:solidFill>
                <a:round/>
                <a:headEnd/>
                <a:tailEnd/>
              </a:ln>
              <a:gradFill rotWithShape="1">
                <a:gsLst>
                  <a:gs pos="0">
                    <a:schemeClr val="hlink"/>
                  </a:gs>
                  <a:gs pos="100000">
                    <a:schemeClr val="tx2"/>
                  </a:gs>
                </a:gsLst>
                <a:lin ang="0" scaled="1"/>
              </a:gradFill>
              <a:effectLst>
                <a:outerShdw dist="89803" dir="2700000" algn="ctr" rotWithShape="0">
                  <a:schemeClr val="tx1">
                    <a:alpha val="50000"/>
                  </a:schemeClr>
                </a:outerShdw>
              </a:effectLst>
              <a:latin typeface="Verdan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9952" y="3284984"/>
            <a:ext cx="4267200" cy="2857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5" name="슬라이드 번호 개체 틀 2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/>
          <a:p>
            <a:fld id="{069B2161-5353-4324-9223-FB8E0C61D410}" type="slidenum">
              <a:rPr lang="ko-KR" altLang="en-US" smtClean="0"/>
              <a:pPr/>
              <a:t>31</a:t>
            </a:fld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923928" y="2492896"/>
            <a:ext cx="4392488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brightRoom" dir="t"/>
            </a:scene3d>
            <a:sp3d contourW="6350" prstMaterial="plastic">
              <a:bevelT w="20320" h="20320" prst="angle"/>
              <a:contourClr>
                <a:schemeClr val="accent1">
                  <a:tint val="100000"/>
                  <a:shade val="100000"/>
                  <a:hueMod val="100000"/>
                  <a:satMod val="100000"/>
                </a:schemeClr>
              </a:contourClr>
            </a:sp3d>
          </a:bodyPr>
          <a:lstStyle/>
          <a:p>
            <a:pPr algn="ctr"/>
            <a:r>
              <a:rPr lang="en-US" altLang="ko-KR" sz="3600" b="1" cap="all" dirty="0" smtClean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rPr>
              <a:t>Basic </a:t>
            </a:r>
            <a:r>
              <a:rPr lang="en-US" altLang="ko-KR" sz="3600" b="1" cap="all" dirty="0" err="1" smtClean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rPr>
              <a:t>mpi</a:t>
            </a:r>
            <a:endParaRPr lang="en-US" altLang="ko-KR" sz="3600" b="1" cap="all" spc="0" dirty="0">
              <a:ln/>
              <a:solidFill>
                <a:schemeClr val="accent1"/>
              </a:solidFill>
              <a:effectLst>
                <a:outerShdw blurRad="19685" dist="12700" dir="5400000" algn="tl" rotWithShape="0">
                  <a:schemeClr val="accent1">
                    <a:satMod val="130000"/>
                    <a:alpha val="60000"/>
                  </a:schemeClr>
                </a:outerShdw>
                <a:reflection blurRad="10000" stA="55000" endPos="48000" dist="500" dir="5400000" sy="-100000" algn="bl" rotWithShape="0"/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4507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Lab01</a:t>
            </a:r>
            <a:endParaRPr lang="ko-KR" altLang="en-US" dirty="0"/>
          </a:p>
        </p:txBody>
      </p:sp>
      <p:sp>
        <p:nvSpPr>
          <p:cNvPr id="7" name="내용 개체 틀 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Login system :</a:t>
            </a:r>
          </a:p>
          <a:p>
            <a:r>
              <a:rPr lang="en-US" altLang="ko-KR" dirty="0" smtClean="0"/>
              <a:t>Copy MPI examples file to your home directory</a:t>
            </a:r>
          </a:p>
          <a:p>
            <a:pPr lvl="1"/>
            <a:r>
              <a:rPr lang="en-US" altLang="ko-KR" dirty="0" err="1" smtClean="0"/>
              <a:t>pwd</a:t>
            </a:r>
            <a:endParaRPr lang="en-US" altLang="ko-KR" dirty="0" smtClean="0"/>
          </a:p>
          <a:p>
            <a:pPr lvl="1"/>
            <a:r>
              <a:rPr lang="en-US" altLang="ko-KR" dirty="0" err="1" smtClean="0"/>
              <a:t>cp</a:t>
            </a:r>
            <a:r>
              <a:rPr lang="en-US" altLang="ko-KR" dirty="0" smtClean="0"/>
              <a:t> –R </a:t>
            </a:r>
            <a:r>
              <a:rPr lang="en-US" altLang="ko-KR" dirty="0" err="1" smtClean="0"/>
              <a:t>mpiLab</a:t>
            </a:r>
            <a:r>
              <a:rPr lang="en-US" altLang="ko-KR" dirty="0" smtClean="0"/>
              <a:t> .  </a:t>
            </a:r>
          </a:p>
          <a:p>
            <a:pPr lvl="1"/>
            <a:r>
              <a:rPr lang="en-US" altLang="ko-KR" dirty="0" smtClean="0"/>
              <a:t>Change sub-directory </a:t>
            </a:r>
          </a:p>
          <a:p>
            <a:pPr lvl="1"/>
            <a:r>
              <a:rPr lang="en-US" altLang="ko-KR" dirty="0" smtClean="0"/>
              <a:t>System info</a:t>
            </a:r>
          </a:p>
          <a:p>
            <a:pPr lvl="2"/>
            <a:r>
              <a:rPr lang="en-US" altLang="ko-KR" dirty="0" smtClean="0"/>
              <a:t>/</a:t>
            </a:r>
            <a:r>
              <a:rPr lang="en-US" altLang="ko-KR" dirty="0" err="1" smtClean="0"/>
              <a:t>proc</a:t>
            </a:r>
            <a:r>
              <a:rPr lang="en-US" altLang="ko-KR" dirty="0" smtClean="0"/>
              <a:t>/</a:t>
            </a:r>
            <a:r>
              <a:rPr lang="en-US" altLang="ko-KR" dirty="0" err="1" smtClean="0"/>
              <a:t>cpuinfo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/</a:t>
            </a:r>
            <a:r>
              <a:rPr lang="en-US" altLang="ko-KR" dirty="0" err="1" smtClean="0"/>
              <a:t>proc</a:t>
            </a:r>
            <a:r>
              <a:rPr lang="en-US" altLang="ko-KR" dirty="0" smtClean="0"/>
              <a:t>/</a:t>
            </a:r>
            <a:r>
              <a:rPr lang="en-US" altLang="ko-KR" dirty="0" err="1" smtClean="0"/>
              <a:t>meminfo</a:t>
            </a:r>
            <a:endParaRPr lang="en-US" altLang="ko-KR" dirty="0"/>
          </a:p>
          <a:p>
            <a:pPr lvl="2"/>
            <a:r>
              <a:rPr lang="en-US" altLang="ko-KR" dirty="0" smtClean="0"/>
              <a:t>which </a:t>
            </a:r>
            <a:r>
              <a:rPr lang="en-US" altLang="ko-KR" dirty="0" err="1" smtClean="0"/>
              <a:t>mpirun</a:t>
            </a:r>
            <a:endParaRPr lang="en-US" altLang="ko-KR" dirty="0"/>
          </a:p>
          <a:p>
            <a:pPr marL="457200" lvl="1" indent="0">
              <a:buNone/>
            </a:pP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27027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467544" y="476672"/>
            <a:ext cx="6120680" cy="50475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/* Lab01/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basic_a.c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Written by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Hongsuk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Yi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Mon Jul  7 10:03:43 KST 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2014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*/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stdlib.h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main(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argc,char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rank,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len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char name[MPI_MAX_PROCESSOR_NAME];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MPI_Get_processor_name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(name, 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len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("Hello World rank %d of %d on %s\n", rank,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name);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5436096" y="2276872"/>
            <a:ext cx="3456384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mpicc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basic_a.c</a:t>
            </a:r>
            <a:endParaRPr lang="en-US" altLang="ko-KR" sz="14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4 ./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4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Hello World rank 1 of 4 on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mainhost</a:t>
            </a:r>
            <a:endParaRPr lang="en-US" altLang="ko-KR" sz="14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Hello World rank 2 of 4 on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mainhost</a:t>
            </a:r>
            <a:endParaRPr lang="en-US" altLang="ko-KR" sz="14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Hello World rank 3 of 4 on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mainhost</a:t>
            </a:r>
            <a:endParaRPr lang="en-US" altLang="ko-KR" sz="14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Hello World rank 0 of 4 on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mainhost</a:t>
            </a:r>
            <a:endParaRPr lang="en-US" altLang="ko-KR" sz="14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8602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Basic MPI Send/</a:t>
            </a:r>
            <a:r>
              <a:rPr lang="en-US" altLang="ko-KR" dirty="0" err="1" smtClean="0"/>
              <a:t>Recv</a:t>
            </a:r>
            <a:endParaRPr lang="ko-KR" altLang="en-US" dirty="0"/>
          </a:p>
        </p:txBody>
      </p:sp>
      <p:sp>
        <p:nvSpPr>
          <p:cNvPr id="7" name="내용 개체 틀 6"/>
          <p:cNvSpPr>
            <a:spLocks noGrp="1"/>
          </p:cNvSpPr>
          <p:nvPr>
            <p:ph idx="1"/>
          </p:nvPr>
        </p:nvSpPr>
        <p:spPr>
          <a:xfrm>
            <a:off x="178335" y="1340768"/>
            <a:ext cx="8712968" cy="4824536"/>
          </a:xfrm>
        </p:spPr>
        <p:txBody>
          <a:bodyPr/>
          <a:lstStyle/>
          <a:p>
            <a:r>
              <a:rPr lang="en-US" altLang="ko-KR" dirty="0" smtClean="0"/>
              <a:t>Compile and Run </a:t>
            </a:r>
          </a:p>
          <a:p>
            <a:pPr lvl="1"/>
            <a:r>
              <a:rPr lang="en-US" altLang="ko-KR" dirty="0" err="1" smtClean="0"/>
              <a:t>mpicc</a:t>
            </a:r>
            <a:r>
              <a:rPr lang="en-US" altLang="ko-KR" dirty="0" smtClean="0"/>
              <a:t> –o a1.out 01_basic.c </a:t>
            </a:r>
          </a:p>
          <a:p>
            <a:pPr lvl="1"/>
            <a:r>
              <a:rPr lang="en-US" altLang="ko-KR" dirty="0" err="1" smtClean="0"/>
              <a:t>mpirun</a:t>
            </a:r>
            <a:r>
              <a:rPr lang="en-US" altLang="ko-KR" dirty="0" smtClean="0"/>
              <a:t> –np 4 a1.out</a:t>
            </a: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8" name="그룹 7"/>
          <p:cNvGrpSpPr/>
          <p:nvPr/>
        </p:nvGrpSpPr>
        <p:grpSpPr>
          <a:xfrm>
            <a:off x="876420" y="3352427"/>
            <a:ext cx="7233997" cy="2526859"/>
            <a:chOff x="880060" y="3078071"/>
            <a:chExt cx="7233997" cy="2526859"/>
          </a:xfrm>
        </p:grpSpPr>
        <p:sp>
          <p:nvSpPr>
            <p:cNvPr id="9" name="타원 8"/>
            <p:cNvSpPr/>
            <p:nvPr/>
          </p:nvSpPr>
          <p:spPr>
            <a:xfrm>
              <a:off x="880060" y="309379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/>
            <p:cNvSpPr/>
            <p:nvPr/>
          </p:nvSpPr>
          <p:spPr>
            <a:xfrm>
              <a:off x="1221171" y="337633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897799" y="5235598"/>
              <a:ext cx="551106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size=1024 </a:t>
              </a:r>
              <a:r>
                <a:rPr lang="en-US" altLang="ko-KR" dirty="0" err="1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[size] </a:t>
              </a:r>
              <a:r>
                <a:rPr lang="en-US" altLang="ko-KR" dirty="0" err="1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[size]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1260864" y="4581128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" name="직사각형 12"/>
            <p:cNvSpPr/>
            <p:nvPr/>
          </p:nvSpPr>
          <p:spPr>
            <a:xfrm>
              <a:off x="3145495" y="4581128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" name="직사각형 13"/>
            <p:cNvSpPr/>
            <p:nvPr/>
          </p:nvSpPr>
          <p:spPr>
            <a:xfrm>
              <a:off x="5142833" y="4581128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5" name="직사각형 14"/>
            <p:cNvSpPr/>
            <p:nvPr/>
          </p:nvSpPr>
          <p:spPr>
            <a:xfrm>
              <a:off x="6967432" y="4618657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1238751" y="388099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7" name="타원 16"/>
            <p:cNvSpPr/>
            <p:nvPr/>
          </p:nvSpPr>
          <p:spPr>
            <a:xfrm>
              <a:off x="2837494" y="3101930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3178605" y="3384476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3196185" y="3889129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0" name="타원 19"/>
            <p:cNvSpPr/>
            <p:nvPr/>
          </p:nvSpPr>
          <p:spPr>
            <a:xfrm>
              <a:off x="4744431" y="307807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5085542" y="336061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5103122" y="386527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3" name="타원 22"/>
            <p:cNvSpPr/>
            <p:nvPr/>
          </p:nvSpPr>
          <p:spPr>
            <a:xfrm>
              <a:off x="6613471" y="3082894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6954582" y="336544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5" name="직사각형 24"/>
            <p:cNvSpPr/>
            <p:nvPr/>
          </p:nvSpPr>
          <p:spPr>
            <a:xfrm>
              <a:off x="6972162" y="3870093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26" name="구부러진 연결선 25"/>
            <p:cNvCxnSpPr>
              <a:stCxn id="10" idx="0"/>
              <a:endCxn id="18" idx="0"/>
            </p:cNvCxnSpPr>
            <p:nvPr/>
          </p:nvCxnSpPr>
          <p:spPr>
            <a:xfrm rot="16200000" flipH="1">
              <a:off x="2584625" y="2401689"/>
              <a:ext cx="8139" cy="1957434"/>
            </a:xfrm>
            <a:prstGeom prst="curvedConnector3">
              <a:avLst>
                <a:gd name="adj1" fmla="val -6773928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구부러진 연결선 26"/>
            <p:cNvCxnSpPr>
              <a:stCxn id="19" idx="2"/>
              <a:endCxn id="22" idx="2"/>
            </p:cNvCxnSpPr>
            <p:nvPr/>
          </p:nvCxnSpPr>
          <p:spPr>
            <a:xfrm rot="5400000" flipH="1" flipV="1">
              <a:off x="4526530" y="3275984"/>
              <a:ext cx="23859" cy="1906937"/>
            </a:xfrm>
            <a:prstGeom prst="curvedConnector3">
              <a:avLst>
                <a:gd name="adj1" fmla="val -3077287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구부러진 연결선 27"/>
            <p:cNvCxnSpPr>
              <a:stCxn id="21" idx="0"/>
              <a:endCxn id="24" idx="0"/>
            </p:cNvCxnSpPr>
            <p:nvPr/>
          </p:nvCxnSpPr>
          <p:spPr>
            <a:xfrm rot="16200000" flipH="1">
              <a:off x="6406457" y="2428508"/>
              <a:ext cx="4823" cy="1869040"/>
            </a:xfrm>
            <a:prstGeom prst="curvedConnector3">
              <a:avLst>
                <a:gd name="adj1" fmla="val -14330914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552272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95536" y="260648"/>
            <a:ext cx="7992888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//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basic_b.c</a:t>
            </a:r>
            <a:endParaRPr lang="en-US" altLang="ko-KR" sz="1400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stdio.h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main(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argc,char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i,rank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size=1024;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)*size);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)*size);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=0;i&lt;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size;i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]=i+rank+8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if (rank &lt; nprocs-1){</a:t>
            </a:r>
          </a:p>
          <a:p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(sbuf,size,MPI_INT,rank+1,rank+1,MPI_COMM_WORLD);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("Send:%4d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:%8d Tag:%4d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%4d\n",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[0],rank+1,rank+1);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if (rank &gt; 0){</a:t>
            </a:r>
          </a:p>
          <a:p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(rbuf,size,MPI_INT,rank-1,rank,MPI_COMM_WORLD,&amp;status);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:%4d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:%8d Tag:%4d Send: %4d\n",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[0],rank,rank-1);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free(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 free(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148064" y="2132856"/>
            <a:ext cx="3384376" cy="1569660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endParaRPr lang="en-US" altLang="ko-KR" sz="12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4 ./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2 ./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2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Send:   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 8 Tag:   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1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Send:   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 9 Tag:   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2</a:t>
            </a: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 8 Tag:   1 Send:    0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Send:   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10 Tag:   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3</a:t>
            </a: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 9 Tag:   2 Send:    1</a:t>
            </a: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10 Tag:   3 Send:    2</a:t>
            </a:r>
          </a:p>
        </p:txBody>
      </p:sp>
      <p:grpSp>
        <p:nvGrpSpPr>
          <p:cNvPr id="29" name="그룹 28"/>
          <p:cNvGrpSpPr/>
          <p:nvPr/>
        </p:nvGrpSpPr>
        <p:grpSpPr>
          <a:xfrm>
            <a:off x="3509793" y="554197"/>
            <a:ext cx="5364088" cy="1023335"/>
            <a:chOff x="880060" y="3078071"/>
            <a:chExt cx="7233997" cy="2112367"/>
          </a:xfrm>
        </p:grpSpPr>
        <p:sp>
          <p:nvSpPr>
            <p:cNvPr id="30" name="타원 29"/>
            <p:cNvSpPr/>
            <p:nvPr/>
          </p:nvSpPr>
          <p:spPr>
            <a:xfrm>
              <a:off x="880060" y="309379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1221171" y="337633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3" name="직사각형 32"/>
            <p:cNvSpPr/>
            <p:nvPr/>
          </p:nvSpPr>
          <p:spPr>
            <a:xfrm>
              <a:off x="1261505" y="4581127"/>
              <a:ext cx="827021" cy="57178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3146137" y="4581127"/>
              <a:ext cx="827021" cy="57178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5" name="직사각형 34"/>
            <p:cNvSpPr/>
            <p:nvPr/>
          </p:nvSpPr>
          <p:spPr>
            <a:xfrm>
              <a:off x="5143475" y="4581127"/>
              <a:ext cx="827021" cy="57178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6" name="직사각형 35"/>
            <p:cNvSpPr/>
            <p:nvPr/>
          </p:nvSpPr>
          <p:spPr>
            <a:xfrm>
              <a:off x="6968074" y="4618657"/>
              <a:ext cx="827021" cy="57178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1238751" y="388099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2837494" y="3101930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3178605" y="3384476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3196185" y="3889129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1" name="타원 40"/>
            <p:cNvSpPr/>
            <p:nvPr/>
          </p:nvSpPr>
          <p:spPr>
            <a:xfrm>
              <a:off x="4744431" y="307807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5085542" y="336061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5103122" y="386527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4" name="타원 43"/>
            <p:cNvSpPr/>
            <p:nvPr/>
          </p:nvSpPr>
          <p:spPr>
            <a:xfrm>
              <a:off x="6613471" y="3082894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5" name="직사각형 44"/>
            <p:cNvSpPr/>
            <p:nvPr/>
          </p:nvSpPr>
          <p:spPr>
            <a:xfrm>
              <a:off x="6954582" y="336544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6972162" y="3870093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47" name="구부러진 연결선 46"/>
            <p:cNvCxnSpPr>
              <a:stCxn id="31" idx="0"/>
              <a:endCxn id="39" idx="0"/>
            </p:cNvCxnSpPr>
            <p:nvPr/>
          </p:nvCxnSpPr>
          <p:spPr>
            <a:xfrm rot="16200000" flipH="1">
              <a:off x="2584625" y="2401689"/>
              <a:ext cx="8139" cy="1957434"/>
            </a:xfrm>
            <a:prstGeom prst="curvedConnector3">
              <a:avLst>
                <a:gd name="adj1" fmla="val -6773928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구부러진 연결선 47"/>
            <p:cNvCxnSpPr>
              <a:stCxn id="40" idx="2"/>
              <a:endCxn id="43" idx="2"/>
            </p:cNvCxnSpPr>
            <p:nvPr/>
          </p:nvCxnSpPr>
          <p:spPr>
            <a:xfrm rot="5400000" flipH="1" flipV="1">
              <a:off x="4526530" y="3275984"/>
              <a:ext cx="23859" cy="1906937"/>
            </a:xfrm>
            <a:prstGeom prst="curvedConnector3">
              <a:avLst>
                <a:gd name="adj1" fmla="val -3077287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구부러진 연결선 48"/>
            <p:cNvCxnSpPr>
              <a:stCxn id="42" idx="0"/>
              <a:endCxn id="45" idx="0"/>
            </p:cNvCxnSpPr>
            <p:nvPr/>
          </p:nvCxnSpPr>
          <p:spPr>
            <a:xfrm rot="16200000" flipH="1">
              <a:off x="6406457" y="2428508"/>
              <a:ext cx="4823" cy="1869040"/>
            </a:xfrm>
            <a:prstGeom prst="curvedConnector3">
              <a:avLst>
                <a:gd name="adj1" fmla="val -14330914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45381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MPI_PROC_NULL; MPI_ANY_TAG</a:t>
            </a:r>
            <a:endParaRPr lang="ko-KR" altLang="en-US" dirty="0"/>
          </a:p>
        </p:txBody>
      </p:sp>
      <p:sp>
        <p:nvSpPr>
          <p:cNvPr id="7" name="내용 개체 틀 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Compile and Run </a:t>
            </a:r>
          </a:p>
          <a:p>
            <a:pPr lvl="1"/>
            <a:r>
              <a:rPr lang="en-US" altLang="ko-KR" dirty="0" smtClean="0"/>
              <a:t>MPI_ANY_SOURCE, MPI_ANY_TAG (</a:t>
            </a:r>
            <a:r>
              <a:rPr lang="en-US" altLang="ko-KR" dirty="0" err="1" smtClean="0"/>
              <a:t>basic_c.c</a:t>
            </a:r>
            <a:r>
              <a:rPr lang="en-US" altLang="ko-KR" dirty="0" smtClean="0"/>
              <a:t>)</a:t>
            </a:r>
          </a:p>
          <a:p>
            <a:pPr lvl="1"/>
            <a:r>
              <a:rPr lang="en-US" altLang="ko-KR" dirty="0" smtClean="0"/>
              <a:t>MPI_PROC_NULL (05_basic.c)</a:t>
            </a:r>
          </a:p>
          <a:p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8" name="그룹 7"/>
          <p:cNvGrpSpPr/>
          <p:nvPr/>
        </p:nvGrpSpPr>
        <p:grpSpPr>
          <a:xfrm>
            <a:off x="876420" y="3352427"/>
            <a:ext cx="7233997" cy="2520461"/>
            <a:chOff x="880060" y="3078071"/>
            <a:chExt cx="7233997" cy="2520461"/>
          </a:xfrm>
        </p:grpSpPr>
        <p:sp>
          <p:nvSpPr>
            <p:cNvPr id="9" name="타원 8"/>
            <p:cNvSpPr/>
            <p:nvPr/>
          </p:nvSpPr>
          <p:spPr>
            <a:xfrm>
              <a:off x="880060" y="309379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/>
            <p:cNvSpPr/>
            <p:nvPr/>
          </p:nvSpPr>
          <p:spPr>
            <a:xfrm>
              <a:off x="1221171" y="337633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1102402" y="5229200"/>
              <a:ext cx="551106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size=1024 </a:t>
              </a:r>
              <a:r>
                <a:rPr lang="en-US" altLang="ko-KR" dirty="0" err="1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[size] </a:t>
              </a:r>
              <a:r>
                <a:rPr lang="en-US" altLang="ko-KR" dirty="0" err="1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[size]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1260864" y="4581128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" name="직사각형 12"/>
            <p:cNvSpPr/>
            <p:nvPr/>
          </p:nvSpPr>
          <p:spPr>
            <a:xfrm>
              <a:off x="3145495" y="4581128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" name="직사각형 13"/>
            <p:cNvSpPr/>
            <p:nvPr/>
          </p:nvSpPr>
          <p:spPr>
            <a:xfrm>
              <a:off x="5142833" y="4581128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5" name="직사각형 14"/>
            <p:cNvSpPr/>
            <p:nvPr/>
          </p:nvSpPr>
          <p:spPr>
            <a:xfrm>
              <a:off x="6967432" y="4618657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1238751" y="388099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7" name="타원 16"/>
            <p:cNvSpPr/>
            <p:nvPr/>
          </p:nvSpPr>
          <p:spPr>
            <a:xfrm>
              <a:off x="2837494" y="3101930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3178605" y="3384476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3196185" y="3889129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0" name="타원 19"/>
            <p:cNvSpPr/>
            <p:nvPr/>
          </p:nvSpPr>
          <p:spPr>
            <a:xfrm>
              <a:off x="4744431" y="307807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5085542" y="336061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5103122" y="386527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3" name="타원 22"/>
            <p:cNvSpPr/>
            <p:nvPr/>
          </p:nvSpPr>
          <p:spPr>
            <a:xfrm>
              <a:off x="6613471" y="3082894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6954582" y="336544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5" name="직사각형 24"/>
            <p:cNvSpPr/>
            <p:nvPr/>
          </p:nvSpPr>
          <p:spPr>
            <a:xfrm>
              <a:off x="6972162" y="3870093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26" name="구부러진 연결선 25"/>
            <p:cNvCxnSpPr>
              <a:stCxn id="10" idx="0"/>
              <a:endCxn id="18" idx="0"/>
            </p:cNvCxnSpPr>
            <p:nvPr/>
          </p:nvCxnSpPr>
          <p:spPr>
            <a:xfrm rot="16200000" flipH="1">
              <a:off x="2584625" y="2401689"/>
              <a:ext cx="8139" cy="1957434"/>
            </a:xfrm>
            <a:prstGeom prst="curvedConnector3">
              <a:avLst>
                <a:gd name="adj1" fmla="val -6773928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구부러진 연결선 26"/>
            <p:cNvCxnSpPr>
              <a:stCxn id="19" idx="2"/>
              <a:endCxn id="22" idx="2"/>
            </p:cNvCxnSpPr>
            <p:nvPr/>
          </p:nvCxnSpPr>
          <p:spPr>
            <a:xfrm rot="5400000" flipH="1" flipV="1">
              <a:off x="4526530" y="3275984"/>
              <a:ext cx="23859" cy="1906937"/>
            </a:xfrm>
            <a:prstGeom prst="curvedConnector3">
              <a:avLst>
                <a:gd name="adj1" fmla="val -3077287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구부러진 연결선 27"/>
            <p:cNvCxnSpPr>
              <a:stCxn id="21" idx="0"/>
              <a:endCxn id="24" idx="0"/>
            </p:cNvCxnSpPr>
            <p:nvPr/>
          </p:nvCxnSpPr>
          <p:spPr>
            <a:xfrm rot="16200000" flipH="1">
              <a:off x="6406457" y="2428508"/>
              <a:ext cx="4823" cy="1869040"/>
            </a:xfrm>
            <a:prstGeom prst="curvedConnector3">
              <a:avLst>
                <a:gd name="adj1" fmla="val -14330914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5" name="구부러진 연결선 34"/>
          <p:cNvCxnSpPr>
            <a:stCxn id="25" idx="2"/>
          </p:cNvCxnSpPr>
          <p:nvPr/>
        </p:nvCxnSpPr>
        <p:spPr>
          <a:xfrm rot="5400000" flipH="1" flipV="1">
            <a:off x="7891659" y="3781421"/>
            <a:ext cx="180950" cy="1249611"/>
          </a:xfrm>
          <a:prstGeom prst="curvedConnector4">
            <a:avLst>
              <a:gd name="adj1" fmla="val -126333"/>
              <a:gd name="adj2" fmla="val 65557"/>
            </a:avLst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구부러진 연결선 36"/>
          <p:cNvCxnSpPr>
            <a:endCxn id="16" idx="2"/>
          </p:cNvCxnSpPr>
          <p:nvPr/>
        </p:nvCxnSpPr>
        <p:spPr>
          <a:xfrm>
            <a:off x="371487" y="4339611"/>
            <a:ext cx="1252431" cy="167988"/>
          </a:xfrm>
          <a:prstGeom prst="curvedConnector4">
            <a:avLst>
              <a:gd name="adj1" fmla="val 34478"/>
              <a:gd name="adj2" fmla="val 344946"/>
            </a:avLst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707013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220273" y="260648"/>
            <a:ext cx="8352928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/*  Lab01/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basic_c.c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Written by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Hongsuk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Yi (2014.07.07) */</a:t>
            </a:r>
          </a:p>
          <a:p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argc,char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[]){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i,rank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size=1024;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source,dest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count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)*size);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)*size);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=0;i&lt;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size;i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]=i+rank+8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 &lt; nprocs-1)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dest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=rank+1;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else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dest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=MPI_PROC_NULL;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 &gt; 0)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source=rank-1;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else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source=MPI_PROC_NULL;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(sbuf,size,MPI_INT,dest,rank+1,MPI_COMM_WORLD);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("Send:%4d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:%8d Tag:%4d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%4d\n",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[0],rank+1,dest);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rbuf,size,MPI_INT,source,MPI_ANY_TAG,MPI_COMM_WORLD,&amp;status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MPI_Get_count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status,MPI_INT,&amp;count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:%4d count:%8d Tag:%4d source: %4d\n",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rank,count,status.MPI_TAG,status.MPI_SOURCE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4158026" y="2492896"/>
            <a:ext cx="4474521" cy="1130872"/>
            <a:chOff x="880060" y="3078071"/>
            <a:chExt cx="7233997" cy="2040357"/>
          </a:xfrm>
        </p:grpSpPr>
        <p:sp>
          <p:nvSpPr>
            <p:cNvPr id="8" name="타원 7"/>
            <p:cNvSpPr/>
            <p:nvPr/>
          </p:nvSpPr>
          <p:spPr>
            <a:xfrm>
              <a:off x="880060" y="309379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" name="직사각형 8"/>
            <p:cNvSpPr/>
            <p:nvPr/>
          </p:nvSpPr>
          <p:spPr>
            <a:xfrm>
              <a:off x="1221171" y="337633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1179298" y="4581129"/>
              <a:ext cx="991439" cy="4997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3063930" y="4581129"/>
              <a:ext cx="991439" cy="4997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" name="직사각형 12"/>
            <p:cNvSpPr/>
            <p:nvPr/>
          </p:nvSpPr>
          <p:spPr>
            <a:xfrm>
              <a:off x="5061266" y="4581129"/>
              <a:ext cx="991439" cy="4997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" name="직사각형 13"/>
            <p:cNvSpPr/>
            <p:nvPr/>
          </p:nvSpPr>
          <p:spPr>
            <a:xfrm>
              <a:off x="6885866" y="4618657"/>
              <a:ext cx="991439" cy="49977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5" name="직사각형 14"/>
            <p:cNvSpPr/>
            <p:nvPr/>
          </p:nvSpPr>
          <p:spPr>
            <a:xfrm>
              <a:off x="1238751" y="388099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6" name="타원 15"/>
            <p:cNvSpPr/>
            <p:nvPr/>
          </p:nvSpPr>
          <p:spPr>
            <a:xfrm>
              <a:off x="2837494" y="3101930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3178605" y="3384476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3196185" y="3889129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9" name="타원 18"/>
            <p:cNvSpPr/>
            <p:nvPr/>
          </p:nvSpPr>
          <p:spPr>
            <a:xfrm>
              <a:off x="4744431" y="3078071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5085542" y="3360617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5103122" y="386527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2" name="타원 21"/>
            <p:cNvSpPr/>
            <p:nvPr/>
          </p:nvSpPr>
          <p:spPr>
            <a:xfrm>
              <a:off x="6613471" y="3082894"/>
              <a:ext cx="1500586" cy="1373112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6954582" y="3365440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6972162" y="3870093"/>
              <a:ext cx="777614" cy="352253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25" name="구부러진 연결선 24"/>
            <p:cNvCxnSpPr>
              <a:stCxn id="9" idx="0"/>
              <a:endCxn id="17" idx="0"/>
            </p:cNvCxnSpPr>
            <p:nvPr/>
          </p:nvCxnSpPr>
          <p:spPr>
            <a:xfrm rot="16200000" flipH="1">
              <a:off x="2584625" y="2401689"/>
              <a:ext cx="8139" cy="1957434"/>
            </a:xfrm>
            <a:prstGeom prst="curvedConnector3">
              <a:avLst>
                <a:gd name="adj1" fmla="val -6773928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구부러진 연결선 25"/>
            <p:cNvCxnSpPr>
              <a:stCxn id="18" idx="2"/>
              <a:endCxn id="21" idx="2"/>
            </p:cNvCxnSpPr>
            <p:nvPr/>
          </p:nvCxnSpPr>
          <p:spPr>
            <a:xfrm rot="5400000" flipH="1" flipV="1">
              <a:off x="4526530" y="3275984"/>
              <a:ext cx="23859" cy="1906937"/>
            </a:xfrm>
            <a:prstGeom prst="curvedConnector3">
              <a:avLst>
                <a:gd name="adj1" fmla="val -3077287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구부러진 연결선 26"/>
            <p:cNvCxnSpPr>
              <a:stCxn id="20" idx="0"/>
              <a:endCxn id="23" idx="0"/>
            </p:cNvCxnSpPr>
            <p:nvPr/>
          </p:nvCxnSpPr>
          <p:spPr>
            <a:xfrm rot="16200000" flipH="1">
              <a:off x="6406457" y="2428508"/>
              <a:ext cx="4823" cy="1869040"/>
            </a:xfrm>
            <a:prstGeom prst="curvedConnector3">
              <a:avLst>
                <a:gd name="adj1" fmla="val -14330914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" name="구부러진 연결선 27"/>
          <p:cNvCxnSpPr>
            <a:stCxn id="24" idx="2"/>
          </p:cNvCxnSpPr>
          <p:nvPr/>
        </p:nvCxnSpPr>
        <p:spPr>
          <a:xfrm rot="16200000" flipH="1">
            <a:off x="8337288" y="2956557"/>
            <a:ext cx="140059" cy="481170"/>
          </a:xfrm>
          <a:prstGeom prst="curvedConnector2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구부러진 연결선 28"/>
          <p:cNvCxnSpPr>
            <a:endCxn id="15" idx="2"/>
          </p:cNvCxnSpPr>
          <p:nvPr/>
        </p:nvCxnSpPr>
        <p:spPr>
          <a:xfrm flipV="1">
            <a:off x="3995936" y="3133153"/>
            <a:ext cx="624448" cy="158513"/>
          </a:xfrm>
          <a:prstGeom prst="curvedConnector2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/>
          <p:cNvSpPr/>
          <p:nvPr/>
        </p:nvSpPr>
        <p:spPr>
          <a:xfrm>
            <a:off x="5190468" y="269108"/>
            <a:ext cx="3643827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4 ./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2 ./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4 ./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2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Send:   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11 Tag:   4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-1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Send:   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 9 Tag:   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2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Send:   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10 Tag:   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3</a:t>
            </a: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3 count:    1024 Tag:   3 source:    2</a:t>
            </a: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2 count:    1024 Tag:   2 source:    1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Send:   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   8 Tag:   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 1</a:t>
            </a: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1 count:    1024 Tag:   1 source:    0</a:t>
            </a:r>
          </a:p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:   0 count:       0 Tag:  -1 source:   -1</a:t>
            </a:r>
            <a:endParaRPr lang="ko-KR" altLang="en-US" sz="12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4085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Agenda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What is MPI?</a:t>
            </a:r>
          </a:p>
          <a:p>
            <a:pPr lvl="1"/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How to write a parallel program in MPI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Basic MPI </a:t>
            </a:r>
          </a:p>
          <a:p>
            <a:pPr lvl="1"/>
            <a:r>
              <a:rPr lang="en-US" altLang="ko-KR" dirty="0" smtClean="0">
                <a:solidFill>
                  <a:srgbClr val="CC0066"/>
                </a:solidFill>
              </a:rPr>
              <a:t>Point-to-point communication </a:t>
            </a:r>
          </a:p>
          <a:p>
            <a:r>
              <a:rPr lang="en-US" altLang="ko-KR" dirty="0" smtClean="0">
                <a:solidFill>
                  <a:schemeClr val="tx1"/>
                </a:solidFill>
              </a:rPr>
              <a:t>Slightly more intermediated topics: </a:t>
            </a:r>
          </a:p>
          <a:p>
            <a:pPr lvl="1"/>
            <a:r>
              <a:rPr lang="en-US" altLang="ko-KR" dirty="0" smtClean="0">
                <a:solidFill>
                  <a:schemeClr val="tx1"/>
                </a:solidFill>
              </a:rPr>
              <a:t>Non-blocking communication in MPI</a:t>
            </a:r>
          </a:p>
          <a:p>
            <a:pPr lvl="1"/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Collective communication in MPI </a:t>
            </a:r>
          </a:p>
          <a:p>
            <a:pPr lvl="1"/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Lab2</a:t>
            </a:r>
          </a:p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Summary and final Q&amp;A   </a:t>
            </a:r>
          </a:p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41451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Communication Mode</a:t>
            </a:r>
            <a:endParaRPr lang="ko-KR" altLang="en-US" dirty="0"/>
          </a:p>
        </p:txBody>
      </p:sp>
      <p:graphicFrame>
        <p:nvGraphicFramePr>
          <p:cNvPr id="8" name="내용 개체 틀 7"/>
          <p:cNvGraphicFramePr>
            <a:graphicFrameLocks noGrp="1"/>
          </p:cNvGraphicFramePr>
          <p:nvPr>
            <p:ph idx="4294967295"/>
            <p:extLst>
              <p:ext uri="{D42A27DB-BD31-4B8C-83A1-F6EECF244321}">
                <p14:modId xmlns:p14="http://schemas.microsoft.com/office/powerpoint/2010/main" val="431156535"/>
              </p:ext>
            </p:extLst>
          </p:nvPr>
        </p:nvGraphicFramePr>
        <p:xfrm>
          <a:off x="323528" y="1628800"/>
          <a:ext cx="8208913" cy="3229844"/>
        </p:xfrm>
        <a:graphic>
          <a:graphicData uri="http://schemas.openxmlformats.org/drawingml/2006/table">
            <a:tbl>
              <a:tblPr/>
              <a:tblGrid>
                <a:gridCol w="1958002"/>
                <a:gridCol w="3066364"/>
                <a:gridCol w="3184547"/>
              </a:tblGrid>
              <a:tr h="33368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Mode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 Call Routine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3131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Blocking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Non Blocking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91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Synchronous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MPI_SSEND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MPI_ISSEND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188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Ready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MPI_RSEND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MPI_IRSEND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188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Buffer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MPI_BSEND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MPI_IBSEND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38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Standard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MPI_SEND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MPI_ISEND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>
                      <a:noFill/>
                    </a:lnT>
                    <a:lnB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66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Recv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+mn-lt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MPI_RECV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+mn-lt"/>
                          <a:ea typeface="HY헤드라인M" pitchFamily="18" charset="-127"/>
                        </a:rPr>
                        <a:t>MPI_IRECV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571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39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73437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(Blocking) Synchronous Send</a:t>
            </a:r>
            <a:endParaRPr lang="ko-KR" altLang="en-US" dirty="0" smtClean="0"/>
          </a:p>
        </p:txBody>
      </p:sp>
      <p:grpSp>
        <p:nvGrpSpPr>
          <p:cNvPr id="3" name="그룹 2"/>
          <p:cNvGrpSpPr/>
          <p:nvPr/>
        </p:nvGrpSpPr>
        <p:grpSpPr>
          <a:xfrm>
            <a:off x="894704" y="1676696"/>
            <a:ext cx="6456452" cy="3078050"/>
            <a:chOff x="894704" y="1676696"/>
            <a:chExt cx="6456452" cy="3078050"/>
          </a:xfrm>
        </p:grpSpPr>
        <p:sp>
          <p:nvSpPr>
            <p:cNvPr id="404487" name="Text Box 7"/>
            <p:cNvSpPr txBox="1">
              <a:spLocks noChangeArrowheads="1"/>
            </p:cNvSpPr>
            <p:nvPr/>
          </p:nvSpPr>
          <p:spPr bwMode="auto">
            <a:xfrm>
              <a:off x="2423859" y="1676697"/>
              <a:ext cx="1146862" cy="312143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MPI_SSEND</a:t>
              </a:r>
            </a:p>
          </p:txBody>
        </p:sp>
        <p:sp>
          <p:nvSpPr>
            <p:cNvPr id="404489" name="Text Box 9"/>
            <p:cNvSpPr txBox="1">
              <a:spLocks noChangeArrowheads="1"/>
            </p:cNvSpPr>
            <p:nvPr/>
          </p:nvSpPr>
          <p:spPr bwMode="auto">
            <a:xfrm>
              <a:off x="5252845" y="2424237"/>
              <a:ext cx="1956899" cy="5232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data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transfer </a:t>
              </a:r>
            </a:p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from source complete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1" name="Text Box 31"/>
            <p:cNvSpPr txBox="1">
              <a:spLocks noChangeArrowheads="1"/>
            </p:cNvSpPr>
            <p:nvPr/>
          </p:nvSpPr>
          <p:spPr bwMode="auto">
            <a:xfrm>
              <a:off x="4176866" y="4442603"/>
              <a:ext cx="1032358" cy="312143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MPI_RECV</a:t>
              </a:r>
            </a:p>
          </p:txBody>
        </p:sp>
        <p:sp>
          <p:nvSpPr>
            <p:cNvPr id="404512" name="Text Box 32"/>
            <p:cNvSpPr txBox="1">
              <a:spLocks noChangeArrowheads="1"/>
            </p:cNvSpPr>
            <p:nvPr/>
          </p:nvSpPr>
          <p:spPr bwMode="auto">
            <a:xfrm>
              <a:off x="5537260" y="4115683"/>
              <a:ext cx="1813896" cy="530089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Receiving task waits</a:t>
              </a:r>
            </a:p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u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ntil </a:t>
              </a: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buffer is filled</a:t>
              </a:r>
            </a:p>
          </p:txBody>
        </p:sp>
        <p:sp>
          <p:nvSpPr>
            <p:cNvPr id="404513" name="Text Box 33"/>
            <p:cNvSpPr txBox="1">
              <a:spLocks noChangeArrowheads="1"/>
            </p:cNvSpPr>
            <p:nvPr/>
          </p:nvSpPr>
          <p:spPr bwMode="auto">
            <a:xfrm>
              <a:off x="903414" y="3257981"/>
              <a:ext cx="73642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Sender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4" name="Text Box 34"/>
            <p:cNvSpPr txBox="1">
              <a:spLocks noChangeArrowheads="1"/>
            </p:cNvSpPr>
            <p:nvPr/>
          </p:nvSpPr>
          <p:spPr bwMode="auto">
            <a:xfrm>
              <a:off x="894704" y="3609394"/>
              <a:ext cx="85484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20" name="Text Box 40"/>
            <p:cNvSpPr txBox="1">
              <a:spLocks noChangeArrowheads="1"/>
            </p:cNvSpPr>
            <p:nvPr/>
          </p:nvSpPr>
          <p:spPr bwMode="auto">
            <a:xfrm>
              <a:off x="3562541" y="2791386"/>
              <a:ext cx="1221381" cy="312143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Task Waits</a:t>
              </a:r>
            </a:p>
          </p:txBody>
        </p:sp>
        <p:sp>
          <p:nvSpPr>
            <p:cNvPr id="133127" name="Line 10"/>
            <p:cNvSpPr>
              <a:spLocks noChangeShapeType="1"/>
            </p:cNvSpPr>
            <p:nvPr/>
          </p:nvSpPr>
          <p:spPr bwMode="auto">
            <a:xfrm flipH="1">
              <a:off x="2997288" y="1988840"/>
              <a:ext cx="1" cy="1421377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8" name="Line 11"/>
            <p:cNvSpPr>
              <a:spLocks noChangeShapeType="1"/>
            </p:cNvSpPr>
            <p:nvPr/>
          </p:nvSpPr>
          <p:spPr bwMode="auto">
            <a:xfrm>
              <a:off x="1775908" y="3443463"/>
              <a:ext cx="1221382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9" name="Line 12"/>
            <p:cNvSpPr>
              <a:spLocks noChangeShapeType="1"/>
            </p:cNvSpPr>
            <p:nvPr/>
          </p:nvSpPr>
          <p:spPr bwMode="auto">
            <a:xfrm>
              <a:off x="2997288" y="3443463"/>
              <a:ext cx="228985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0" name="Line 13"/>
            <p:cNvSpPr>
              <a:spLocks noChangeShapeType="1"/>
            </p:cNvSpPr>
            <p:nvPr/>
          </p:nvSpPr>
          <p:spPr bwMode="auto">
            <a:xfrm>
              <a:off x="5292714" y="3437144"/>
              <a:ext cx="1897735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1" name="Line 15"/>
            <p:cNvSpPr>
              <a:spLocks noChangeShapeType="1"/>
            </p:cNvSpPr>
            <p:nvPr/>
          </p:nvSpPr>
          <p:spPr bwMode="auto">
            <a:xfrm>
              <a:off x="1775908" y="3709431"/>
              <a:ext cx="2887212" cy="7456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2" name="Line 16"/>
            <p:cNvSpPr>
              <a:spLocks noChangeShapeType="1"/>
            </p:cNvSpPr>
            <p:nvPr/>
          </p:nvSpPr>
          <p:spPr bwMode="auto">
            <a:xfrm flipV="1">
              <a:off x="4693045" y="3716887"/>
              <a:ext cx="865275" cy="558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3" name="Line 17"/>
            <p:cNvSpPr>
              <a:spLocks noChangeShapeType="1"/>
            </p:cNvSpPr>
            <p:nvPr/>
          </p:nvSpPr>
          <p:spPr bwMode="auto">
            <a:xfrm>
              <a:off x="5558321" y="3709431"/>
              <a:ext cx="1626560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4" name="Line 18"/>
            <p:cNvSpPr>
              <a:spLocks noChangeShapeType="1"/>
            </p:cNvSpPr>
            <p:nvPr/>
          </p:nvSpPr>
          <p:spPr bwMode="auto">
            <a:xfrm flipV="1">
              <a:off x="4675718" y="3437144"/>
              <a:ext cx="174483" cy="285329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5" name="Line 20"/>
            <p:cNvSpPr>
              <a:spLocks noChangeShapeType="1"/>
            </p:cNvSpPr>
            <p:nvPr/>
          </p:nvSpPr>
          <p:spPr bwMode="auto">
            <a:xfrm flipH="1" flipV="1">
              <a:off x="4663120" y="3753759"/>
              <a:ext cx="0" cy="688844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6" name="Line 21"/>
            <p:cNvSpPr>
              <a:spLocks noChangeShapeType="1"/>
            </p:cNvSpPr>
            <p:nvPr/>
          </p:nvSpPr>
          <p:spPr bwMode="auto">
            <a:xfrm>
              <a:off x="5558320" y="3666863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133137" name="Group 28"/>
            <p:cNvGrpSpPr>
              <a:grpSpLocks/>
            </p:cNvGrpSpPr>
            <p:nvPr/>
          </p:nvGrpSpPr>
          <p:grpSpPr bwMode="auto">
            <a:xfrm>
              <a:off x="4860388" y="3450919"/>
              <a:ext cx="697932" cy="265968"/>
              <a:chOff x="2688" y="1968"/>
              <a:chExt cx="384" cy="144"/>
            </a:xfrm>
          </p:grpSpPr>
          <p:sp>
            <p:nvSpPr>
              <p:cNvPr id="133144" name="Line 22"/>
              <p:cNvSpPr>
                <a:spLocks noChangeShapeType="1"/>
              </p:cNvSpPr>
              <p:nvPr/>
            </p:nvSpPr>
            <p:spPr bwMode="auto">
              <a:xfrm>
                <a:off x="2928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5" name="Line 23"/>
              <p:cNvSpPr>
                <a:spLocks noChangeShapeType="1"/>
              </p:cNvSpPr>
              <p:nvPr/>
            </p:nvSpPr>
            <p:spPr bwMode="auto">
              <a:xfrm>
                <a:off x="2880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6" name="Line 24"/>
              <p:cNvSpPr>
                <a:spLocks noChangeShapeType="1"/>
              </p:cNvSpPr>
              <p:nvPr/>
            </p:nvSpPr>
            <p:spPr bwMode="auto">
              <a:xfrm>
                <a:off x="2832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7" name="Line 25"/>
              <p:cNvSpPr>
                <a:spLocks noChangeShapeType="1"/>
              </p:cNvSpPr>
              <p:nvPr/>
            </p:nvSpPr>
            <p:spPr bwMode="auto">
              <a:xfrm>
                <a:off x="2784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8" name="Line 26"/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9" name="Line 27"/>
              <p:cNvSpPr>
                <a:spLocks noChangeShapeType="1"/>
              </p:cNvSpPr>
              <p:nvPr/>
            </p:nvSpPr>
            <p:spPr bwMode="auto">
              <a:xfrm>
                <a:off x="2688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133138" name="Line 29"/>
            <p:cNvSpPr>
              <a:spLocks noChangeShapeType="1"/>
            </p:cNvSpPr>
            <p:nvPr/>
          </p:nvSpPr>
          <p:spPr bwMode="auto">
            <a:xfrm flipH="1">
              <a:off x="4680877" y="4014396"/>
              <a:ext cx="8824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42" name="Line 42"/>
            <p:cNvSpPr>
              <a:spLocks noChangeShapeType="1"/>
            </p:cNvSpPr>
            <p:nvPr/>
          </p:nvSpPr>
          <p:spPr bwMode="auto">
            <a:xfrm>
              <a:off x="2997289" y="3144250"/>
              <a:ext cx="22556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43" name="Line 46"/>
            <p:cNvSpPr>
              <a:spLocks noChangeShapeType="1"/>
            </p:cNvSpPr>
            <p:nvPr/>
          </p:nvSpPr>
          <p:spPr bwMode="auto">
            <a:xfrm>
              <a:off x="2997289" y="3443463"/>
              <a:ext cx="261725" cy="212405"/>
            </a:xfrm>
            <a:prstGeom prst="line">
              <a:avLst/>
            </a:prstGeom>
            <a:noFill/>
            <a:ln w="28575">
              <a:solidFill>
                <a:srgbClr val="00B0F0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9" name="Line 21"/>
            <p:cNvSpPr>
              <a:spLocks noChangeShapeType="1"/>
            </p:cNvSpPr>
            <p:nvPr/>
          </p:nvSpPr>
          <p:spPr bwMode="auto">
            <a:xfrm>
              <a:off x="5287145" y="2947457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Text Box 9"/>
            <p:cNvSpPr txBox="1">
              <a:spLocks noChangeArrowheads="1"/>
            </p:cNvSpPr>
            <p:nvPr/>
          </p:nvSpPr>
          <p:spPr bwMode="auto">
            <a:xfrm>
              <a:off x="3782593" y="1676696"/>
              <a:ext cx="2661615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(blocking synchronous send)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42" name="Text Box 40"/>
          <p:cNvSpPr txBox="1">
            <a:spLocks noChangeArrowheads="1"/>
          </p:cNvSpPr>
          <p:nvPr/>
        </p:nvSpPr>
        <p:spPr bwMode="auto">
          <a:xfrm>
            <a:off x="4786488" y="4068585"/>
            <a:ext cx="610690" cy="312143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Waits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326" y="4104073"/>
            <a:ext cx="2480787" cy="2277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981750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(Blocking) Ready Send</a:t>
            </a:r>
            <a:endParaRPr lang="ko-KR" altLang="en-US" dirty="0" smtClean="0"/>
          </a:p>
        </p:txBody>
      </p:sp>
      <p:grpSp>
        <p:nvGrpSpPr>
          <p:cNvPr id="3" name="그룹 2"/>
          <p:cNvGrpSpPr/>
          <p:nvPr/>
        </p:nvGrpSpPr>
        <p:grpSpPr>
          <a:xfrm>
            <a:off x="894704" y="1672330"/>
            <a:ext cx="6805942" cy="3082416"/>
            <a:chOff x="894704" y="1672330"/>
            <a:chExt cx="6805942" cy="3082416"/>
          </a:xfrm>
        </p:grpSpPr>
        <p:sp>
          <p:nvSpPr>
            <p:cNvPr id="404487" name="Text Box 7"/>
            <p:cNvSpPr txBox="1">
              <a:spLocks noChangeArrowheads="1"/>
            </p:cNvSpPr>
            <p:nvPr/>
          </p:nvSpPr>
          <p:spPr bwMode="auto">
            <a:xfrm>
              <a:off x="4286957" y="1672330"/>
              <a:ext cx="1141659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MPI_RSEND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489" name="Text Box 9"/>
            <p:cNvSpPr txBox="1">
              <a:spLocks noChangeArrowheads="1"/>
            </p:cNvSpPr>
            <p:nvPr/>
          </p:nvSpPr>
          <p:spPr bwMode="auto">
            <a:xfrm>
              <a:off x="5252845" y="2424237"/>
              <a:ext cx="2028907" cy="5232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data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transfer </a:t>
              </a:r>
            </a:p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from source complete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1" name="Text Box 31"/>
            <p:cNvSpPr txBox="1">
              <a:spLocks noChangeArrowheads="1"/>
            </p:cNvSpPr>
            <p:nvPr/>
          </p:nvSpPr>
          <p:spPr bwMode="auto">
            <a:xfrm>
              <a:off x="4176866" y="4442603"/>
              <a:ext cx="1032358" cy="312143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MPI_RECV</a:t>
              </a:r>
            </a:p>
          </p:txBody>
        </p:sp>
        <p:sp>
          <p:nvSpPr>
            <p:cNvPr id="404512" name="Text Box 32"/>
            <p:cNvSpPr txBox="1">
              <a:spLocks noChangeArrowheads="1"/>
            </p:cNvSpPr>
            <p:nvPr/>
          </p:nvSpPr>
          <p:spPr bwMode="auto">
            <a:xfrm>
              <a:off x="5576633" y="4120246"/>
              <a:ext cx="1813896" cy="530089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Receiving task waits</a:t>
              </a:r>
            </a:p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until </a:t>
              </a: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buffer is filled</a:t>
              </a:r>
            </a:p>
          </p:txBody>
        </p:sp>
        <p:sp>
          <p:nvSpPr>
            <p:cNvPr id="404513" name="Text Box 33"/>
            <p:cNvSpPr txBox="1">
              <a:spLocks noChangeArrowheads="1"/>
            </p:cNvSpPr>
            <p:nvPr/>
          </p:nvSpPr>
          <p:spPr bwMode="auto">
            <a:xfrm>
              <a:off x="903414" y="3257981"/>
              <a:ext cx="73642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Sender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4" name="Text Box 34"/>
            <p:cNvSpPr txBox="1">
              <a:spLocks noChangeArrowheads="1"/>
            </p:cNvSpPr>
            <p:nvPr/>
          </p:nvSpPr>
          <p:spPr bwMode="auto">
            <a:xfrm>
              <a:off x="894704" y="3609394"/>
              <a:ext cx="85484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7" name="Line 10"/>
            <p:cNvSpPr>
              <a:spLocks noChangeShapeType="1"/>
            </p:cNvSpPr>
            <p:nvPr/>
          </p:nvSpPr>
          <p:spPr bwMode="auto">
            <a:xfrm flipH="1">
              <a:off x="4821658" y="1984473"/>
              <a:ext cx="1" cy="1421377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8" name="Line 11"/>
            <p:cNvSpPr>
              <a:spLocks noChangeShapeType="1"/>
            </p:cNvSpPr>
            <p:nvPr/>
          </p:nvSpPr>
          <p:spPr bwMode="auto">
            <a:xfrm>
              <a:off x="1775907" y="3443463"/>
              <a:ext cx="3074293" cy="7456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9" name="Line 12"/>
            <p:cNvSpPr>
              <a:spLocks noChangeShapeType="1"/>
            </p:cNvSpPr>
            <p:nvPr/>
          </p:nvSpPr>
          <p:spPr bwMode="auto">
            <a:xfrm>
              <a:off x="4850201" y="3437144"/>
              <a:ext cx="436944" cy="631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0" name="Line 13"/>
            <p:cNvSpPr>
              <a:spLocks noChangeShapeType="1"/>
            </p:cNvSpPr>
            <p:nvPr/>
          </p:nvSpPr>
          <p:spPr bwMode="auto">
            <a:xfrm>
              <a:off x="5292714" y="3437144"/>
              <a:ext cx="1897735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1" name="Line 15"/>
            <p:cNvSpPr>
              <a:spLocks noChangeShapeType="1"/>
            </p:cNvSpPr>
            <p:nvPr/>
          </p:nvSpPr>
          <p:spPr bwMode="auto">
            <a:xfrm>
              <a:off x="1775908" y="3709431"/>
              <a:ext cx="2887212" cy="7456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2" name="Line 16"/>
            <p:cNvSpPr>
              <a:spLocks noChangeShapeType="1"/>
            </p:cNvSpPr>
            <p:nvPr/>
          </p:nvSpPr>
          <p:spPr bwMode="auto">
            <a:xfrm flipV="1">
              <a:off x="4693045" y="3716887"/>
              <a:ext cx="865275" cy="558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3" name="Line 17"/>
            <p:cNvSpPr>
              <a:spLocks noChangeShapeType="1"/>
            </p:cNvSpPr>
            <p:nvPr/>
          </p:nvSpPr>
          <p:spPr bwMode="auto">
            <a:xfrm>
              <a:off x="5558321" y="3709431"/>
              <a:ext cx="1626560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4" name="Line 18"/>
            <p:cNvSpPr>
              <a:spLocks noChangeShapeType="1"/>
            </p:cNvSpPr>
            <p:nvPr/>
          </p:nvSpPr>
          <p:spPr bwMode="auto">
            <a:xfrm flipV="1">
              <a:off x="4675718" y="3437144"/>
              <a:ext cx="174483" cy="285329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5" name="Line 20"/>
            <p:cNvSpPr>
              <a:spLocks noChangeShapeType="1"/>
            </p:cNvSpPr>
            <p:nvPr/>
          </p:nvSpPr>
          <p:spPr bwMode="auto">
            <a:xfrm flipH="1" flipV="1">
              <a:off x="4663120" y="3753759"/>
              <a:ext cx="0" cy="688844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6" name="Line 21"/>
            <p:cNvSpPr>
              <a:spLocks noChangeShapeType="1"/>
            </p:cNvSpPr>
            <p:nvPr/>
          </p:nvSpPr>
          <p:spPr bwMode="auto">
            <a:xfrm>
              <a:off x="5558320" y="3666863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133137" name="Group 28"/>
            <p:cNvGrpSpPr>
              <a:grpSpLocks/>
            </p:cNvGrpSpPr>
            <p:nvPr/>
          </p:nvGrpSpPr>
          <p:grpSpPr bwMode="auto">
            <a:xfrm>
              <a:off x="4860388" y="3450919"/>
              <a:ext cx="697932" cy="265968"/>
              <a:chOff x="2688" y="1968"/>
              <a:chExt cx="384" cy="144"/>
            </a:xfrm>
          </p:grpSpPr>
          <p:sp>
            <p:nvSpPr>
              <p:cNvPr id="133144" name="Line 22"/>
              <p:cNvSpPr>
                <a:spLocks noChangeShapeType="1"/>
              </p:cNvSpPr>
              <p:nvPr/>
            </p:nvSpPr>
            <p:spPr bwMode="auto">
              <a:xfrm>
                <a:off x="2928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5" name="Line 23"/>
              <p:cNvSpPr>
                <a:spLocks noChangeShapeType="1"/>
              </p:cNvSpPr>
              <p:nvPr/>
            </p:nvSpPr>
            <p:spPr bwMode="auto">
              <a:xfrm>
                <a:off x="2880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6" name="Line 24"/>
              <p:cNvSpPr>
                <a:spLocks noChangeShapeType="1"/>
              </p:cNvSpPr>
              <p:nvPr/>
            </p:nvSpPr>
            <p:spPr bwMode="auto">
              <a:xfrm>
                <a:off x="2832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7" name="Line 25"/>
              <p:cNvSpPr>
                <a:spLocks noChangeShapeType="1"/>
              </p:cNvSpPr>
              <p:nvPr/>
            </p:nvSpPr>
            <p:spPr bwMode="auto">
              <a:xfrm>
                <a:off x="2784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8" name="Line 26"/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9" name="Line 27"/>
              <p:cNvSpPr>
                <a:spLocks noChangeShapeType="1"/>
              </p:cNvSpPr>
              <p:nvPr/>
            </p:nvSpPr>
            <p:spPr bwMode="auto">
              <a:xfrm>
                <a:off x="2688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133138" name="Line 29"/>
            <p:cNvSpPr>
              <a:spLocks noChangeShapeType="1"/>
            </p:cNvSpPr>
            <p:nvPr/>
          </p:nvSpPr>
          <p:spPr bwMode="auto">
            <a:xfrm flipH="1">
              <a:off x="4680877" y="4014396"/>
              <a:ext cx="88247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9" name="Line 21"/>
            <p:cNvSpPr>
              <a:spLocks noChangeShapeType="1"/>
            </p:cNvSpPr>
            <p:nvPr/>
          </p:nvSpPr>
          <p:spPr bwMode="auto">
            <a:xfrm>
              <a:off x="5287145" y="2947457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Text Box 9"/>
            <p:cNvSpPr txBox="1">
              <a:spLocks noChangeArrowheads="1"/>
            </p:cNvSpPr>
            <p:nvPr/>
          </p:nvSpPr>
          <p:spPr bwMode="auto">
            <a:xfrm>
              <a:off x="5471079" y="1678374"/>
              <a:ext cx="2229567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(blocking ready send)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33" name="Text Box 40"/>
          <p:cNvSpPr txBox="1">
            <a:spLocks noChangeArrowheads="1"/>
          </p:cNvSpPr>
          <p:nvPr/>
        </p:nvSpPr>
        <p:spPr bwMode="auto">
          <a:xfrm>
            <a:off x="4786488" y="4068585"/>
            <a:ext cx="610690" cy="312143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Waits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584" y="4014396"/>
            <a:ext cx="2196912" cy="2524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20025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(Blocking) Buffered Send</a:t>
            </a:r>
            <a:endParaRPr lang="ko-KR" altLang="en-US" dirty="0" smtClean="0"/>
          </a:p>
        </p:txBody>
      </p:sp>
      <p:grpSp>
        <p:nvGrpSpPr>
          <p:cNvPr id="2" name="그룹 1"/>
          <p:cNvGrpSpPr/>
          <p:nvPr/>
        </p:nvGrpSpPr>
        <p:grpSpPr>
          <a:xfrm>
            <a:off x="894704" y="1676696"/>
            <a:ext cx="6456452" cy="3078050"/>
            <a:chOff x="894704" y="1676696"/>
            <a:chExt cx="6456452" cy="3078050"/>
          </a:xfrm>
        </p:grpSpPr>
        <p:sp>
          <p:nvSpPr>
            <p:cNvPr id="404487" name="Text Box 7"/>
            <p:cNvSpPr txBox="1">
              <a:spLocks noChangeArrowheads="1"/>
            </p:cNvSpPr>
            <p:nvPr/>
          </p:nvSpPr>
          <p:spPr bwMode="auto">
            <a:xfrm>
              <a:off x="2423859" y="1676697"/>
              <a:ext cx="1135247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MPI_BSEND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489" name="Text Box 9"/>
            <p:cNvSpPr txBox="1">
              <a:spLocks noChangeArrowheads="1"/>
            </p:cNvSpPr>
            <p:nvPr/>
          </p:nvSpPr>
          <p:spPr bwMode="auto">
            <a:xfrm>
              <a:off x="3451948" y="2304397"/>
              <a:ext cx="2704228" cy="5232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data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transfer to user-supplied buffer complete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1" name="Text Box 31"/>
            <p:cNvSpPr txBox="1">
              <a:spLocks noChangeArrowheads="1"/>
            </p:cNvSpPr>
            <p:nvPr/>
          </p:nvSpPr>
          <p:spPr bwMode="auto">
            <a:xfrm>
              <a:off x="4176866" y="4442603"/>
              <a:ext cx="1032358" cy="312143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MPI_RECV</a:t>
              </a:r>
            </a:p>
          </p:txBody>
        </p:sp>
        <p:sp>
          <p:nvSpPr>
            <p:cNvPr id="404512" name="Text Box 32"/>
            <p:cNvSpPr txBox="1">
              <a:spLocks noChangeArrowheads="1"/>
            </p:cNvSpPr>
            <p:nvPr/>
          </p:nvSpPr>
          <p:spPr bwMode="auto">
            <a:xfrm>
              <a:off x="5537260" y="4115683"/>
              <a:ext cx="1813896" cy="530089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Receiving task waits</a:t>
              </a:r>
            </a:p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u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ntil </a:t>
              </a: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buffer is filled</a:t>
              </a:r>
            </a:p>
          </p:txBody>
        </p:sp>
        <p:sp>
          <p:nvSpPr>
            <p:cNvPr id="404513" name="Text Box 33"/>
            <p:cNvSpPr txBox="1">
              <a:spLocks noChangeArrowheads="1"/>
            </p:cNvSpPr>
            <p:nvPr/>
          </p:nvSpPr>
          <p:spPr bwMode="auto">
            <a:xfrm>
              <a:off x="903414" y="3257981"/>
              <a:ext cx="73642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Sender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4" name="Text Box 34"/>
            <p:cNvSpPr txBox="1">
              <a:spLocks noChangeArrowheads="1"/>
            </p:cNvSpPr>
            <p:nvPr/>
          </p:nvSpPr>
          <p:spPr bwMode="auto">
            <a:xfrm>
              <a:off x="894704" y="3609394"/>
              <a:ext cx="85484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20" name="Text Box 40"/>
            <p:cNvSpPr txBox="1">
              <a:spLocks noChangeArrowheads="1"/>
            </p:cNvSpPr>
            <p:nvPr/>
          </p:nvSpPr>
          <p:spPr bwMode="auto">
            <a:xfrm>
              <a:off x="3011751" y="2699528"/>
              <a:ext cx="614325" cy="312143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Waits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7" name="Line 10"/>
            <p:cNvSpPr>
              <a:spLocks noChangeShapeType="1"/>
            </p:cNvSpPr>
            <p:nvPr/>
          </p:nvSpPr>
          <p:spPr bwMode="auto">
            <a:xfrm flipH="1">
              <a:off x="2997288" y="1988840"/>
              <a:ext cx="1" cy="1421377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8" name="Line 11"/>
            <p:cNvSpPr>
              <a:spLocks noChangeShapeType="1"/>
            </p:cNvSpPr>
            <p:nvPr/>
          </p:nvSpPr>
          <p:spPr bwMode="auto">
            <a:xfrm>
              <a:off x="1775908" y="3443463"/>
              <a:ext cx="1221382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9" name="Line 12"/>
            <p:cNvSpPr>
              <a:spLocks noChangeShapeType="1"/>
            </p:cNvSpPr>
            <p:nvPr/>
          </p:nvSpPr>
          <p:spPr bwMode="auto">
            <a:xfrm flipV="1">
              <a:off x="2997289" y="3437144"/>
              <a:ext cx="638608" cy="631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0" name="Line 13"/>
            <p:cNvSpPr>
              <a:spLocks noChangeShapeType="1"/>
            </p:cNvSpPr>
            <p:nvPr/>
          </p:nvSpPr>
          <p:spPr bwMode="auto">
            <a:xfrm>
              <a:off x="3612100" y="3437144"/>
              <a:ext cx="3578349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1" name="Line 15"/>
            <p:cNvSpPr>
              <a:spLocks noChangeShapeType="1"/>
            </p:cNvSpPr>
            <p:nvPr/>
          </p:nvSpPr>
          <p:spPr bwMode="auto">
            <a:xfrm>
              <a:off x="1775908" y="3709431"/>
              <a:ext cx="2887212" cy="7456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2" name="Line 16"/>
            <p:cNvSpPr>
              <a:spLocks noChangeShapeType="1"/>
            </p:cNvSpPr>
            <p:nvPr/>
          </p:nvSpPr>
          <p:spPr bwMode="auto">
            <a:xfrm flipV="1">
              <a:off x="4693045" y="3709431"/>
              <a:ext cx="973624" cy="130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3" name="Line 17"/>
            <p:cNvSpPr>
              <a:spLocks noChangeShapeType="1"/>
            </p:cNvSpPr>
            <p:nvPr/>
          </p:nvSpPr>
          <p:spPr bwMode="auto">
            <a:xfrm flipV="1">
              <a:off x="5630421" y="3709431"/>
              <a:ext cx="1554459" cy="440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4" name="Line 18"/>
            <p:cNvSpPr>
              <a:spLocks noChangeShapeType="1"/>
            </p:cNvSpPr>
            <p:nvPr/>
          </p:nvSpPr>
          <p:spPr bwMode="auto">
            <a:xfrm flipV="1">
              <a:off x="4669858" y="3446186"/>
              <a:ext cx="264927" cy="288165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5" name="Line 20"/>
            <p:cNvSpPr>
              <a:spLocks noChangeShapeType="1"/>
            </p:cNvSpPr>
            <p:nvPr/>
          </p:nvSpPr>
          <p:spPr bwMode="auto">
            <a:xfrm flipH="1" flipV="1">
              <a:off x="4663120" y="3753759"/>
              <a:ext cx="0" cy="688844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6" name="Line 21"/>
            <p:cNvSpPr>
              <a:spLocks noChangeShapeType="1"/>
            </p:cNvSpPr>
            <p:nvPr/>
          </p:nvSpPr>
          <p:spPr bwMode="auto">
            <a:xfrm>
              <a:off x="5666669" y="3672403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8" name="Line 29"/>
            <p:cNvSpPr>
              <a:spLocks noChangeShapeType="1"/>
            </p:cNvSpPr>
            <p:nvPr/>
          </p:nvSpPr>
          <p:spPr bwMode="auto">
            <a:xfrm flipH="1">
              <a:off x="4680877" y="4014396"/>
              <a:ext cx="9495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42" name="Line 42"/>
            <p:cNvSpPr>
              <a:spLocks noChangeShapeType="1"/>
            </p:cNvSpPr>
            <p:nvPr/>
          </p:nvSpPr>
          <p:spPr bwMode="auto">
            <a:xfrm flipV="1">
              <a:off x="3259013" y="3139822"/>
              <a:ext cx="1950211" cy="4428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43" name="Line 46"/>
            <p:cNvSpPr>
              <a:spLocks noChangeShapeType="1"/>
            </p:cNvSpPr>
            <p:nvPr/>
          </p:nvSpPr>
          <p:spPr bwMode="auto">
            <a:xfrm>
              <a:off x="2997289" y="3443463"/>
              <a:ext cx="261725" cy="212405"/>
            </a:xfrm>
            <a:prstGeom prst="line">
              <a:avLst/>
            </a:prstGeom>
            <a:noFill/>
            <a:ln w="28575">
              <a:solidFill>
                <a:srgbClr val="00B0F0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9" name="Line 21"/>
            <p:cNvSpPr>
              <a:spLocks noChangeShapeType="1"/>
            </p:cNvSpPr>
            <p:nvPr/>
          </p:nvSpPr>
          <p:spPr bwMode="auto">
            <a:xfrm>
              <a:off x="3635896" y="2985008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Text Box 9"/>
            <p:cNvSpPr txBox="1">
              <a:spLocks noChangeArrowheads="1"/>
            </p:cNvSpPr>
            <p:nvPr/>
          </p:nvSpPr>
          <p:spPr bwMode="auto">
            <a:xfrm>
              <a:off x="3782593" y="1676696"/>
              <a:ext cx="2661615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(blocking buffered send)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2" name="Text Box 40"/>
            <p:cNvSpPr txBox="1">
              <a:spLocks noChangeArrowheads="1"/>
            </p:cNvSpPr>
            <p:nvPr/>
          </p:nvSpPr>
          <p:spPr bwMode="auto">
            <a:xfrm>
              <a:off x="4786488" y="4068585"/>
              <a:ext cx="610690" cy="312143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Waits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4" name="Line 26"/>
            <p:cNvSpPr>
              <a:spLocks noChangeShapeType="1"/>
            </p:cNvSpPr>
            <p:nvPr/>
          </p:nvSpPr>
          <p:spPr bwMode="auto">
            <a:xfrm flipV="1">
              <a:off x="3011553" y="3144250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5" name="Line 26"/>
            <p:cNvSpPr>
              <a:spLocks noChangeShapeType="1"/>
            </p:cNvSpPr>
            <p:nvPr/>
          </p:nvSpPr>
          <p:spPr bwMode="auto">
            <a:xfrm flipV="1">
              <a:off x="3054560" y="3148721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6" name="Line 26"/>
            <p:cNvSpPr>
              <a:spLocks noChangeShapeType="1"/>
            </p:cNvSpPr>
            <p:nvPr/>
          </p:nvSpPr>
          <p:spPr bwMode="auto">
            <a:xfrm flipV="1">
              <a:off x="3219514" y="315802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" name="Line 26"/>
            <p:cNvSpPr>
              <a:spLocks noChangeShapeType="1"/>
            </p:cNvSpPr>
            <p:nvPr/>
          </p:nvSpPr>
          <p:spPr bwMode="auto">
            <a:xfrm flipV="1">
              <a:off x="3105107" y="3150569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8" name="Line 26"/>
            <p:cNvSpPr>
              <a:spLocks noChangeShapeType="1"/>
            </p:cNvSpPr>
            <p:nvPr/>
          </p:nvSpPr>
          <p:spPr bwMode="auto">
            <a:xfrm flipV="1">
              <a:off x="3350375" y="314735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1" name="Line 26"/>
            <p:cNvSpPr>
              <a:spLocks noChangeShapeType="1"/>
            </p:cNvSpPr>
            <p:nvPr/>
          </p:nvSpPr>
          <p:spPr bwMode="auto">
            <a:xfrm flipV="1">
              <a:off x="3284364" y="314735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3" name="Line 26"/>
            <p:cNvSpPr>
              <a:spLocks noChangeShapeType="1"/>
            </p:cNvSpPr>
            <p:nvPr/>
          </p:nvSpPr>
          <p:spPr bwMode="auto">
            <a:xfrm flipV="1">
              <a:off x="3182980" y="3135394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4" name="Line 22"/>
            <p:cNvSpPr>
              <a:spLocks noChangeShapeType="1"/>
            </p:cNvSpPr>
            <p:nvPr/>
          </p:nvSpPr>
          <p:spPr bwMode="auto">
            <a:xfrm>
              <a:off x="5209224" y="3135394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5" name="Line 22"/>
            <p:cNvSpPr>
              <a:spLocks noChangeShapeType="1"/>
            </p:cNvSpPr>
            <p:nvPr/>
          </p:nvSpPr>
          <p:spPr bwMode="auto">
            <a:xfrm>
              <a:off x="5163934" y="3150148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6" name="Line 22"/>
            <p:cNvSpPr>
              <a:spLocks noChangeShapeType="1"/>
            </p:cNvSpPr>
            <p:nvPr/>
          </p:nvSpPr>
          <p:spPr bwMode="auto">
            <a:xfrm>
              <a:off x="5096861" y="3135394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7" name="Line 22"/>
            <p:cNvSpPr>
              <a:spLocks noChangeShapeType="1"/>
            </p:cNvSpPr>
            <p:nvPr/>
          </p:nvSpPr>
          <p:spPr bwMode="auto">
            <a:xfrm>
              <a:off x="5051836" y="3135394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8" name="Line 22"/>
            <p:cNvSpPr>
              <a:spLocks noChangeShapeType="1"/>
            </p:cNvSpPr>
            <p:nvPr/>
          </p:nvSpPr>
          <p:spPr bwMode="auto">
            <a:xfrm>
              <a:off x="5014170" y="3144299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9" name="Line 22"/>
            <p:cNvSpPr>
              <a:spLocks noChangeShapeType="1"/>
            </p:cNvSpPr>
            <p:nvPr/>
          </p:nvSpPr>
          <p:spPr bwMode="auto">
            <a:xfrm>
              <a:off x="4975980" y="3148721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0" name="Line 22"/>
            <p:cNvSpPr>
              <a:spLocks noChangeShapeType="1"/>
            </p:cNvSpPr>
            <p:nvPr/>
          </p:nvSpPr>
          <p:spPr bwMode="auto">
            <a:xfrm>
              <a:off x="4934786" y="3144299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1" name="Text Box 40"/>
            <p:cNvSpPr txBox="1">
              <a:spLocks noChangeArrowheads="1"/>
            </p:cNvSpPr>
            <p:nvPr/>
          </p:nvSpPr>
          <p:spPr bwMode="auto">
            <a:xfrm>
              <a:off x="4993534" y="2727334"/>
              <a:ext cx="223822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srgbClr val="008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User-supplied buffer</a:t>
              </a:r>
              <a:endParaRPr lang="en-US" altLang="ko-KR" sz="1400" dirty="0">
                <a:solidFill>
                  <a:srgbClr val="008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4" name="직사각형 3"/>
          <p:cNvSpPr/>
          <p:nvPr/>
        </p:nvSpPr>
        <p:spPr>
          <a:xfrm>
            <a:off x="4257732" y="4769895"/>
            <a:ext cx="333860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2"/>
            <a:r>
              <a:rPr lang="en-US" altLang="ko-KR" dirty="0" err="1">
                <a:solidFill>
                  <a:prstClr val="black"/>
                </a:solidFill>
              </a:rPr>
              <a:t>MPI_Buffer_attach</a:t>
            </a:r>
            <a:r>
              <a:rPr lang="en-US" altLang="ko-KR" dirty="0" smtClean="0">
                <a:solidFill>
                  <a:prstClr val="black"/>
                </a:solidFill>
              </a:rPr>
              <a:t>, </a:t>
            </a:r>
          </a:p>
          <a:p>
            <a:pPr lvl="2"/>
            <a:r>
              <a:rPr lang="en-US" altLang="ko-KR" dirty="0" err="1" smtClean="0">
                <a:solidFill>
                  <a:prstClr val="black"/>
                </a:solidFill>
              </a:rPr>
              <a:t>MPI_Buffer_detach</a:t>
            </a:r>
            <a:endParaRPr lang="en-US" altLang="ko-KR" dirty="0">
              <a:solidFill>
                <a:prstClr val="black"/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52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0914" y="4014395"/>
            <a:ext cx="1736869" cy="2561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89872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(Blocking) Standard Send</a:t>
            </a:r>
            <a:endParaRPr lang="ko-KR" altLang="en-US" dirty="0" smtClean="0"/>
          </a:p>
        </p:txBody>
      </p:sp>
      <p:grpSp>
        <p:nvGrpSpPr>
          <p:cNvPr id="3" name="그룹 2"/>
          <p:cNvGrpSpPr/>
          <p:nvPr/>
        </p:nvGrpSpPr>
        <p:grpSpPr>
          <a:xfrm>
            <a:off x="427612" y="1101945"/>
            <a:ext cx="7471222" cy="4111849"/>
            <a:chOff x="427612" y="997446"/>
            <a:chExt cx="7471222" cy="4111849"/>
          </a:xfrm>
        </p:grpSpPr>
        <p:sp>
          <p:nvSpPr>
            <p:cNvPr id="404487" name="Text Box 7"/>
            <p:cNvSpPr txBox="1">
              <a:spLocks noChangeArrowheads="1"/>
            </p:cNvSpPr>
            <p:nvPr/>
          </p:nvSpPr>
          <p:spPr bwMode="auto">
            <a:xfrm>
              <a:off x="2423859" y="1676697"/>
              <a:ext cx="1029449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MPI_SEND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489" name="Text Box 9"/>
            <p:cNvSpPr txBox="1">
              <a:spLocks noChangeArrowheads="1"/>
            </p:cNvSpPr>
            <p:nvPr/>
          </p:nvSpPr>
          <p:spPr bwMode="auto">
            <a:xfrm>
              <a:off x="3451948" y="2304397"/>
              <a:ext cx="2704228" cy="5232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data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transfer to user-supplied buffer complete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1" name="Text Box 31"/>
            <p:cNvSpPr txBox="1">
              <a:spLocks noChangeArrowheads="1"/>
            </p:cNvSpPr>
            <p:nvPr/>
          </p:nvSpPr>
          <p:spPr bwMode="auto">
            <a:xfrm>
              <a:off x="4176864" y="4797152"/>
              <a:ext cx="1032358" cy="312143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MPI_RECV</a:t>
              </a:r>
            </a:p>
          </p:txBody>
        </p:sp>
        <p:sp>
          <p:nvSpPr>
            <p:cNvPr id="404512" name="Text Box 32"/>
            <p:cNvSpPr txBox="1">
              <a:spLocks noChangeArrowheads="1"/>
            </p:cNvSpPr>
            <p:nvPr/>
          </p:nvSpPr>
          <p:spPr bwMode="auto">
            <a:xfrm>
              <a:off x="5452267" y="4175472"/>
              <a:ext cx="2446567" cy="738664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Task continues when </a:t>
              </a:r>
            </a:p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data transfer to user’s buffer</a:t>
              </a:r>
            </a:p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is complete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3" name="Text Box 33"/>
            <p:cNvSpPr txBox="1">
              <a:spLocks noChangeArrowheads="1"/>
            </p:cNvSpPr>
            <p:nvPr/>
          </p:nvSpPr>
          <p:spPr bwMode="auto">
            <a:xfrm>
              <a:off x="903414" y="3257981"/>
              <a:ext cx="73642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Sender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4" name="Text Box 34"/>
            <p:cNvSpPr txBox="1">
              <a:spLocks noChangeArrowheads="1"/>
            </p:cNvSpPr>
            <p:nvPr/>
          </p:nvSpPr>
          <p:spPr bwMode="auto">
            <a:xfrm>
              <a:off x="894704" y="3609394"/>
              <a:ext cx="85484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20" name="Text Box 40"/>
            <p:cNvSpPr txBox="1">
              <a:spLocks noChangeArrowheads="1"/>
            </p:cNvSpPr>
            <p:nvPr/>
          </p:nvSpPr>
          <p:spPr bwMode="auto">
            <a:xfrm>
              <a:off x="3011751" y="2699528"/>
              <a:ext cx="614325" cy="312143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Waits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7" name="Line 10"/>
            <p:cNvSpPr>
              <a:spLocks noChangeShapeType="1"/>
            </p:cNvSpPr>
            <p:nvPr/>
          </p:nvSpPr>
          <p:spPr bwMode="auto">
            <a:xfrm flipH="1">
              <a:off x="2997287" y="1988840"/>
              <a:ext cx="1" cy="1421377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8" name="Line 11"/>
            <p:cNvSpPr>
              <a:spLocks noChangeShapeType="1"/>
            </p:cNvSpPr>
            <p:nvPr/>
          </p:nvSpPr>
          <p:spPr bwMode="auto">
            <a:xfrm>
              <a:off x="1775908" y="3443463"/>
              <a:ext cx="1221382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9" name="Line 12"/>
            <p:cNvSpPr>
              <a:spLocks noChangeShapeType="1"/>
            </p:cNvSpPr>
            <p:nvPr/>
          </p:nvSpPr>
          <p:spPr bwMode="auto">
            <a:xfrm flipV="1">
              <a:off x="2997289" y="3440300"/>
              <a:ext cx="321624" cy="316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0" name="Line 13"/>
            <p:cNvSpPr>
              <a:spLocks noChangeShapeType="1"/>
            </p:cNvSpPr>
            <p:nvPr/>
          </p:nvSpPr>
          <p:spPr bwMode="auto">
            <a:xfrm>
              <a:off x="3332334" y="3421762"/>
              <a:ext cx="3858115" cy="15382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1" name="Line 15"/>
            <p:cNvSpPr>
              <a:spLocks noChangeShapeType="1"/>
            </p:cNvSpPr>
            <p:nvPr/>
          </p:nvSpPr>
          <p:spPr bwMode="auto">
            <a:xfrm>
              <a:off x="1775908" y="3709431"/>
              <a:ext cx="2887212" cy="7456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2" name="Line 16"/>
            <p:cNvSpPr>
              <a:spLocks noChangeShapeType="1"/>
            </p:cNvSpPr>
            <p:nvPr/>
          </p:nvSpPr>
          <p:spPr bwMode="auto">
            <a:xfrm flipV="1">
              <a:off x="4693045" y="3709429"/>
              <a:ext cx="848238" cy="1304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3" name="Line 17"/>
            <p:cNvSpPr>
              <a:spLocks noChangeShapeType="1"/>
            </p:cNvSpPr>
            <p:nvPr/>
          </p:nvSpPr>
          <p:spPr bwMode="auto">
            <a:xfrm flipV="1">
              <a:off x="5476432" y="3697373"/>
              <a:ext cx="1615848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5" name="Line 20"/>
            <p:cNvSpPr>
              <a:spLocks noChangeShapeType="1"/>
            </p:cNvSpPr>
            <p:nvPr/>
          </p:nvSpPr>
          <p:spPr bwMode="auto">
            <a:xfrm flipH="1" flipV="1">
              <a:off x="4663117" y="3753758"/>
              <a:ext cx="29925" cy="1043394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6" name="Line 21"/>
            <p:cNvSpPr>
              <a:spLocks noChangeShapeType="1"/>
            </p:cNvSpPr>
            <p:nvPr/>
          </p:nvSpPr>
          <p:spPr bwMode="auto">
            <a:xfrm>
              <a:off x="5541283" y="3713159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42" name="Line 42"/>
            <p:cNvSpPr>
              <a:spLocks noChangeShapeType="1"/>
            </p:cNvSpPr>
            <p:nvPr/>
          </p:nvSpPr>
          <p:spPr bwMode="auto">
            <a:xfrm>
              <a:off x="3446967" y="4024730"/>
              <a:ext cx="1832591" cy="13794"/>
            </a:xfrm>
            <a:prstGeom prst="line">
              <a:avLst/>
            </a:prstGeom>
            <a:noFill/>
            <a:ln w="38100">
              <a:solidFill>
                <a:schemeClr val="tx2">
                  <a:lumMod val="60000"/>
                  <a:lumOff val="40000"/>
                </a:schemeClr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9" name="Line 21"/>
            <p:cNvSpPr>
              <a:spLocks noChangeShapeType="1"/>
            </p:cNvSpPr>
            <p:nvPr/>
          </p:nvSpPr>
          <p:spPr bwMode="auto">
            <a:xfrm>
              <a:off x="3334366" y="2985007"/>
              <a:ext cx="1" cy="455295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Text Box 9"/>
            <p:cNvSpPr txBox="1">
              <a:spLocks noChangeArrowheads="1"/>
            </p:cNvSpPr>
            <p:nvPr/>
          </p:nvSpPr>
          <p:spPr bwMode="auto">
            <a:xfrm>
              <a:off x="3782593" y="1676696"/>
              <a:ext cx="2661615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(blocking standard send)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5" name="Line 26"/>
            <p:cNvSpPr>
              <a:spLocks noChangeShapeType="1"/>
            </p:cNvSpPr>
            <p:nvPr/>
          </p:nvSpPr>
          <p:spPr bwMode="auto">
            <a:xfrm flipV="1">
              <a:off x="4918892" y="3726381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6" name="Line 26"/>
            <p:cNvSpPr>
              <a:spLocks noChangeShapeType="1"/>
            </p:cNvSpPr>
            <p:nvPr/>
          </p:nvSpPr>
          <p:spPr bwMode="auto">
            <a:xfrm flipV="1">
              <a:off x="5083846" y="373568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" name="Line 26"/>
            <p:cNvSpPr>
              <a:spLocks noChangeShapeType="1"/>
            </p:cNvSpPr>
            <p:nvPr/>
          </p:nvSpPr>
          <p:spPr bwMode="auto">
            <a:xfrm flipV="1">
              <a:off x="4969439" y="3728229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8" name="Line 26"/>
            <p:cNvSpPr>
              <a:spLocks noChangeShapeType="1"/>
            </p:cNvSpPr>
            <p:nvPr/>
          </p:nvSpPr>
          <p:spPr bwMode="auto">
            <a:xfrm flipV="1">
              <a:off x="5214707" y="372501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1" name="Line 26"/>
            <p:cNvSpPr>
              <a:spLocks noChangeShapeType="1"/>
            </p:cNvSpPr>
            <p:nvPr/>
          </p:nvSpPr>
          <p:spPr bwMode="auto">
            <a:xfrm flipV="1">
              <a:off x="5148696" y="372501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3" name="Line 26"/>
            <p:cNvSpPr>
              <a:spLocks noChangeShapeType="1"/>
            </p:cNvSpPr>
            <p:nvPr/>
          </p:nvSpPr>
          <p:spPr bwMode="auto">
            <a:xfrm flipV="1">
              <a:off x="5047312" y="3713054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4" name="Line 22"/>
            <p:cNvSpPr>
              <a:spLocks noChangeShapeType="1"/>
            </p:cNvSpPr>
            <p:nvPr/>
          </p:nvSpPr>
          <p:spPr bwMode="auto">
            <a:xfrm>
              <a:off x="3294144" y="343744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5" name="Line 22"/>
            <p:cNvSpPr>
              <a:spLocks noChangeShapeType="1"/>
            </p:cNvSpPr>
            <p:nvPr/>
          </p:nvSpPr>
          <p:spPr bwMode="auto">
            <a:xfrm>
              <a:off x="3227668" y="344346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6" name="Line 22"/>
            <p:cNvSpPr>
              <a:spLocks noChangeShapeType="1"/>
            </p:cNvSpPr>
            <p:nvPr/>
          </p:nvSpPr>
          <p:spPr bwMode="auto">
            <a:xfrm>
              <a:off x="3181781" y="343744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7" name="Line 22"/>
            <p:cNvSpPr>
              <a:spLocks noChangeShapeType="1"/>
            </p:cNvSpPr>
            <p:nvPr/>
          </p:nvSpPr>
          <p:spPr bwMode="auto">
            <a:xfrm>
              <a:off x="3136756" y="343744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8" name="Line 22"/>
            <p:cNvSpPr>
              <a:spLocks noChangeShapeType="1"/>
            </p:cNvSpPr>
            <p:nvPr/>
          </p:nvSpPr>
          <p:spPr bwMode="auto">
            <a:xfrm>
              <a:off x="3099090" y="3446348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9" name="Line 22"/>
            <p:cNvSpPr>
              <a:spLocks noChangeShapeType="1"/>
            </p:cNvSpPr>
            <p:nvPr/>
          </p:nvSpPr>
          <p:spPr bwMode="auto">
            <a:xfrm>
              <a:off x="3025769" y="3450770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0" name="Line 22"/>
            <p:cNvSpPr>
              <a:spLocks noChangeShapeType="1"/>
            </p:cNvSpPr>
            <p:nvPr/>
          </p:nvSpPr>
          <p:spPr bwMode="auto">
            <a:xfrm>
              <a:off x="2994424" y="3468992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1" name="Text Box 40"/>
            <p:cNvSpPr txBox="1">
              <a:spLocks noChangeArrowheads="1"/>
            </p:cNvSpPr>
            <p:nvPr/>
          </p:nvSpPr>
          <p:spPr bwMode="auto">
            <a:xfrm>
              <a:off x="2359638" y="4193864"/>
              <a:ext cx="1478904" cy="5232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srgbClr val="00B0F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system buffer </a:t>
              </a:r>
            </a:p>
            <a:p>
              <a:pPr>
                <a:defRPr/>
              </a:pPr>
              <a:r>
                <a:rPr lang="en-US" altLang="ko-KR" sz="1400" dirty="0" smtClean="0">
                  <a:solidFill>
                    <a:srgbClr val="00B0F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on receiver</a:t>
              </a:r>
              <a:endParaRPr lang="en-US" altLang="ko-KR" sz="1400" dirty="0">
                <a:solidFill>
                  <a:srgbClr val="00B0F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2" name="Line 26"/>
            <p:cNvSpPr>
              <a:spLocks noChangeShapeType="1"/>
            </p:cNvSpPr>
            <p:nvPr/>
          </p:nvSpPr>
          <p:spPr bwMode="auto">
            <a:xfrm flipV="1">
              <a:off x="5279558" y="373568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" name="Text Box 9"/>
            <p:cNvSpPr txBox="1">
              <a:spLocks noChangeArrowheads="1"/>
            </p:cNvSpPr>
            <p:nvPr/>
          </p:nvSpPr>
          <p:spPr bwMode="auto">
            <a:xfrm>
              <a:off x="466135" y="1262303"/>
              <a:ext cx="371072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CASE I : message</a:t>
              </a:r>
              <a:r>
                <a:rPr lang="ko-KR" altLang="en-US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size &lt; threshold (~ kb)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" name="Text Box 9"/>
            <p:cNvSpPr txBox="1">
              <a:spLocks noChangeArrowheads="1"/>
            </p:cNvSpPr>
            <p:nvPr/>
          </p:nvSpPr>
          <p:spPr bwMode="auto">
            <a:xfrm>
              <a:off x="427612" y="997446"/>
              <a:ext cx="6048672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CASE II : message</a:t>
              </a:r>
              <a:r>
                <a:rPr lang="ko-KR" altLang="en-US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size &gt; threshold (~ kb) then takes </a:t>
              </a:r>
              <a:r>
                <a:rPr lang="en-US" altLang="ko-KR" sz="1400" dirty="0" err="1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Ssend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mode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" name="Line 18"/>
            <p:cNvSpPr>
              <a:spLocks noChangeShapeType="1"/>
            </p:cNvSpPr>
            <p:nvPr/>
          </p:nvSpPr>
          <p:spPr bwMode="auto">
            <a:xfrm flipV="1">
              <a:off x="4671598" y="3409207"/>
              <a:ext cx="264927" cy="288165"/>
            </a:xfrm>
            <a:prstGeom prst="line">
              <a:avLst/>
            </a:prstGeom>
            <a:noFill/>
            <a:ln w="28575">
              <a:solidFill>
                <a:srgbClr val="FF00FF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6094" y="4546140"/>
            <a:ext cx="1851059" cy="204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43451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/>
              <a:t>Wallclock</a:t>
            </a:r>
            <a:r>
              <a:rPr lang="en-US" altLang="ko-KR" dirty="0"/>
              <a:t> Time</a:t>
            </a:r>
            <a:endParaRPr lang="ko-KR" altLang="en-US" dirty="0"/>
          </a:p>
        </p:txBody>
      </p:sp>
      <p:sp>
        <p:nvSpPr>
          <p:cNvPr id="5" name="내용 개체 틀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err="1" smtClean="0"/>
              <a:t>Wallclock</a:t>
            </a:r>
            <a:r>
              <a:rPr lang="en-US" altLang="ko-KR" dirty="0" smtClean="0"/>
              <a:t> </a:t>
            </a:r>
            <a:r>
              <a:rPr lang="en-US" altLang="ko-KR" dirty="0"/>
              <a:t>time (real time, elapsed time)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CPU, I/O</a:t>
            </a:r>
            <a:r>
              <a:rPr lang="en-US" altLang="ko-KR" dirty="0"/>
              <a:t>, communication, and other </a:t>
            </a:r>
            <a:r>
              <a:rPr lang="en-US" altLang="ko-KR" dirty="0" smtClean="0"/>
              <a:t>jobs</a:t>
            </a:r>
          </a:p>
          <a:p>
            <a:pPr lvl="1"/>
            <a:r>
              <a:rPr lang="en-US" altLang="ko-KR" dirty="0" err="1" smtClean="0"/>
              <a:t>gettimeofday</a:t>
            </a:r>
            <a:r>
              <a:rPr lang="en-US" altLang="ko-KR" dirty="0"/>
              <a:t>() — C/C</a:t>
            </a:r>
            <a:r>
              <a:rPr lang="en-US" altLang="ko-KR" dirty="0" smtClean="0"/>
              <a:t>++</a:t>
            </a:r>
          </a:p>
          <a:p>
            <a:pPr lvl="2"/>
            <a:r>
              <a:rPr lang="en-US" altLang="ko-KR" dirty="0" smtClean="0"/>
              <a:t>Resolution </a:t>
            </a:r>
            <a:r>
              <a:rPr lang="en-US" altLang="ko-KR" dirty="0"/>
              <a:t>up to microseconds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err="1" smtClean="0"/>
              <a:t>MPI_Wtime</a:t>
            </a:r>
            <a:r>
              <a:rPr lang="en-US" altLang="ko-KR" dirty="0"/>
              <a:t>() — C/C++/</a:t>
            </a:r>
            <a:r>
              <a:rPr lang="en-US" altLang="ko-KR" dirty="0" smtClean="0"/>
              <a:t>Fortran</a:t>
            </a:r>
          </a:p>
          <a:p>
            <a:pPr lvl="2"/>
            <a:r>
              <a:rPr lang="en-US" altLang="ko-KR" dirty="0"/>
              <a:t>start = </a:t>
            </a:r>
            <a:r>
              <a:rPr lang="en-US" altLang="ko-KR" dirty="0" err="1"/>
              <a:t>MPI_Wtime</a:t>
            </a:r>
            <a:r>
              <a:rPr lang="en-US" altLang="ko-KR" dirty="0"/>
              <a:t>();</a:t>
            </a:r>
          </a:p>
          <a:p>
            <a:pPr lvl="2"/>
            <a:r>
              <a:rPr lang="en-US" altLang="ko-KR" dirty="0"/>
              <a:t>&lt;code to be timed&gt;</a:t>
            </a:r>
          </a:p>
          <a:p>
            <a:pPr lvl="2"/>
            <a:r>
              <a:rPr lang="en-US" altLang="ko-KR" dirty="0"/>
              <a:t>finish = </a:t>
            </a:r>
            <a:r>
              <a:rPr lang="en-US" altLang="ko-KR" dirty="0" err="1"/>
              <a:t>MPI_Wtime</a:t>
            </a:r>
            <a:r>
              <a:rPr lang="en-US" altLang="ko-KR" dirty="0"/>
              <a:t>();</a:t>
            </a:r>
            <a:endParaRPr lang="ko-KR" altLang="en-US" dirty="0"/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647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45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MPI_Wtime</a:t>
            </a:r>
            <a:r>
              <a:rPr lang="en-US" altLang="ko-KR" dirty="0" smtClean="0"/>
              <a:t>()</a:t>
            </a:r>
            <a:endParaRPr lang="ko-KR" altLang="en-US" dirty="0"/>
          </a:p>
        </p:txBody>
      </p:sp>
      <p:sp>
        <p:nvSpPr>
          <p:cNvPr id="6" name="직사각형 5"/>
          <p:cNvSpPr/>
          <p:nvPr/>
        </p:nvSpPr>
        <p:spPr>
          <a:xfrm>
            <a:off x="323528" y="1484784"/>
            <a:ext cx="8496944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startTime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=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MPI_Wtime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();</a:t>
            </a:r>
          </a:p>
          <a:p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for 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icount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=0;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icount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&lt; Length;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icount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++){</a:t>
            </a:r>
          </a:p>
          <a:p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MPI_Send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myArray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nSend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MPI_INT, 1, 0, MPI_COMM_WORLD);</a:t>
            </a:r>
          </a:p>
          <a:p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MPI_Probe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(MPI_ANY_SOURCE, MPI_ANY_TAG, MPI_COMM_WORLD, &amp;status);</a:t>
            </a:r>
          </a:p>
          <a:p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MPI_Get_count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(&amp;status, MPI_INT, 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nRecv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);</a:t>
            </a:r>
          </a:p>
          <a:p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myArray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nRecv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MPI_INT, 1, 0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,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                  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MPI_COMM_WORLD, MPI_STATUS_IGNORE);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}</a:t>
            </a:r>
          </a:p>
          <a:p>
            <a:r>
              <a:rPr lang="en-US" altLang="ko-KR" sz="1600" dirty="0" err="1" smtClean="0">
                <a:solidFill>
                  <a:prstClr val="black"/>
                </a:solidFill>
                <a:latin typeface="Comic Sans MS" panose="030F0702030302020204" pitchFamily="66" charset="0"/>
              </a:rPr>
              <a:t>endTime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=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MPI_Wtime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();</a:t>
            </a:r>
            <a:endParaRPr lang="ko-KR" altLang="en-US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476124" y="3810282"/>
            <a:ext cx="8136904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altLang="ko-KR" sz="1600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  <a:p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mpirun</a:t>
            </a:r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 -np 2 ./</a:t>
            </a:r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a.out</a:t>
            </a:r>
            <a:endParaRPr lang="en-US" altLang="ko-KR" sz="1600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  <a:p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Rank  0: Received  00004096 elements, </a:t>
            </a:r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eTimes</a:t>
            </a:r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:   0.00222</a:t>
            </a:r>
          </a:p>
          <a:p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Rank  0: Received  00008192 elements, </a:t>
            </a:r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eTimes</a:t>
            </a:r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:   0.00019</a:t>
            </a:r>
          </a:p>
          <a:p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Rank  0: Received  00016384 elements, </a:t>
            </a:r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eTimes</a:t>
            </a:r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:   0.00028</a:t>
            </a:r>
          </a:p>
          <a:p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Rank  0: Received  00032768 elements, </a:t>
            </a:r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eTimes</a:t>
            </a:r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:   0.00049</a:t>
            </a:r>
          </a:p>
          <a:p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Rank  0: Received  00065536 elements, </a:t>
            </a:r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eTimes</a:t>
            </a:r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:   0.00090</a:t>
            </a:r>
          </a:p>
          <a:p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Rank  0: Received  00131072 elements, </a:t>
            </a:r>
            <a:r>
              <a:rPr lang="en-US" altLang="ko-KR" sz="1600" dirty="0" err="1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eTimes</a:t>
            </a:r>
            <a:r>
              <a:rPr lang="en-US" altLang="ko-KR" sz="1600" dirty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:   </a:t>
            </a:r>
            <a:r>
              <a:rPr lang="en-US" altLang="ko-KR" sz="1600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0.00165</a:t>
            </a:r>
            <a:endParaRPr lang="en-US" altLang="ko-KR" sz="1600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86958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gray">
          <a:xfrm>
            <a:off x="468312" y="1268761"/>
            <a:ext cx="4032251" cy="1008062"/>
          </a:xfrm>
          <a:prstGeom prst="rect">
            <a:avLst/>
          </a:prstGeom>
        </p:spPr>
        <p:txBody>
          <a:bodyPr wrap="none" numCol="1" fromWordArt="1">
            <a:prstTxWarp prst="textDeflate">
              <a:avLst>
                <a:gd name="adj" fmla="val 0"/>
              </a:avLst>
            </a:prstTxWarp>
          </a:bodyPr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9pPr>
          </a:lstStyle>
          <a:p>
            <a:r>
              <a:rPr lang="en-US" altLang="ko-KR" sz="1100" kern="10" dirty="0" smtClean="0">
                <a:ln w="28575">
                  <a:solidFill>
                    <a:schemeClr val="bg1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chemeClr val="hlink"/>
                    </a:gs>
                    <a:gs pos="100000">
                      <a:schemeClr val="tx2"/>
                    </a:gs>
                  </a:gsLst>
                  <a:lin ang="0" scaled="1"/>
                </a:gradFill>
                <a:effectLst>
                  <a:outerShdw dist="89803" dir="2700000" algn="ctr" rotWithShape="0">
                    <a:schemeClr val="tx1">
                      <a:alpha val="50000"/>
                    </a:schemeClr>
                  </a:outerShdw>
                </a:effectLst>
                <a:latin typeface="Verdana"/>
              </a:rPr>
              <a:t>Lab #2</a:t>
            </a:r>
            <a:endParaRPr lang="ko-KR" altLang="en-US" sz="1100" kern="10" dirty="0">
              <a:ln w="28575">
                <a:solidFill>
                  <a:schemeClr val="bg1"/>
                </a:solidFill>
                <a:round/>
                <a:headEnd/>
                <a:tailEnd/>
              </a:ln>
              <a:gradFill rotWithShape="1">
                <a:gsLst>
                  <a:gs pos="0">
                    <a:schemeClr val="hlink"/>
                  </a:gs>
                  <a:gs pos="100000">
                    <a:schemeClr val="tx2"/>
                  </a:gs>
                </a:gsLst>
                <a:lin ang="0" scaled="1"/>
              </a:gradFill>
              <a:effectLst>
                <a:outerShdw dist="89803" dir="2700000" algn="ctr" rotWithShape="0">
                  <a:schemeClr val="tx1">
                    <a:alpha val="50000"/>
                  </a:schemeClr>
                </a:outerShdw>
              </a:effectLst>
              <a:latin typeface="Verdan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9952" y="3284984"/>
            <a:ext cx="4267200" cy="2857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5" name="슬라이드 번호 개체 틀 2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/>
          <a:p>
            <a:fld id="{069B2161-5353-4324-9223-FB8E0C61D410}" type="slidenum">
              <a:rPr lang="ko-KR" altLang="en-US" smtClean="0"/>
              <a:pPr/>
              <a:t>46</a:t>
            </a:fld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923928" y="2492896"/>
            <a:ext cx="4392488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brightRoom" dir="t"/>
            </a:scene3d>
            <a:sp3d contourW="6350" prstMaterial="plastic">
              <a:bevelT w="20320" h="20320" prst="angle"/>
              <a:contourClr>
                <a:schemeClr val="accent1">
                  <a:tint val="100000"/>
                  <a:shade val="100000"/>
                  <a:hueMod val="100000"/>
                  <a:satMod val="100000"/>
                </a:schemeClr>
              </a:contourClr>
            </a:sp3d>
          </a:bodyPr>
          <a:lstStyle/>
          <a:p>
            <a:pPr algn="ctr"/>
            <a:r>
              <a:rPr lang="en-US" altLang="ko-KR" sz="3600" b="1" cap="all" dirty="0" smtClean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rPr>
              <a:t>Deadlock</a:t>
            </a:r>
            <a:endParaRPr lang="en-US" altLang="ko-KR" sz="3600" b="1" cap="all" spc="0" dirty="0">
              <a:ln/>
              <a:solidFill>
                <a:schemeClr val="accent1"/>
              </a:solidFill>
              <a:effectLst>
                <a:outerShdw blurRad="19685" dist="12700" dir="5400000" algn="tl" rotWithShape="0">
                  <a:schemeClr val="accent1">
                    <a:satMod val="130000"/>
                    <a:alpha val="60000"/>
                  </a:schemeClr>
                </a:outerShdw>
                <a:reflection blurRad="10000" stA="55000" endPos="48000" dist="500" dir="5400000" sy="-100000" algn="bl" rotWithShape="0"/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084023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Blocking routines and Deadlocks</a:t>
            </a:r>
            <a:endParaRPr lang="ko-KR" altLang="en-US" dirty="0"/>
          </a:p>
        </p:txBody>
      </p:sp>
      <p:sp>
        <p:nvSpPr>
          <p:cNvPr id="5" name="내용 개체 틀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Blocking routines</a:t>
            </a:r>
          </a:p>
          <a:p>
            <a:pPr lvl="1"/>
            <a:r>
              <a:rPr lang="en-US" altLang="ko-KR" dirty="0" smtClean="0"/>
              <a:t>Completion </a:t>
            </a:r>
            <a:r>
              <a:rPr lang="en-US" altLang="ko-KR" dirty="0"/>
              <a:t>depends on other processes</a:t>
            </a:r>
          </a:p>
          <a:p>
            <a:pPr lvl="1"/>
            <a:r>
              <a:rPr lang="en-US" altLang="ko-KR" dirty="0" smtClean="0"/>
              <a:t>Risk </a:t>
            </a:r>
            <a:r>
              <a:rPr lang="en-US" altLang="ko-KR" dirty="0"/>
              <a:t>for deadlocks 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the </a:t>
            </a:r>
            <a:r>
              <a:rPr lang="en-US" altLang="ko-KR" dirty="0"/>
              <a:t>program is </a:t>
            </a:r>
            <a:r>
              <a:rPr lang="en-US" altLang="ko-KR" dirty="0" smtClean="0"/>
              <a:t>stuck forever</a:t>
            </a:r>
            <a:endParaRPr lang="en-US" altLang="ko-KR" dirty="0"/>
          </a:p>
          <a:p>
            <a:pPr lvl="1"/>
            <a:r>
              <a:rPr lang="en-US" altLang="ko-KR" dirty="0" err="1" smtClean="0"/>
              <a:t>MPI_Send</a:t>
            </a:r>
            <a:r>
              <a:rPr lang="en-US" altLang="ko-KR" dirty="0" smtClean="0"/>
              <a:t> </a:t>
            </a:r>
            <a:r>
              <a:rPr lang="en-US" altLang="ko-KR" dirty="0"/>
              <a:t>exits once the send buffer </a:t>
            </a:r>
            <a:r>
              <a:rPr lang="en-US" altLang="ko-KR" dirty="0" smtClean="0"/>
              <a:t>can be </a:t>
            </a:r>
            <a:r>
              <a:rPr lang="en-US" altLang="ko-KR" dirty="0"/>
              <a:t>safely read and written to</a:t>
            </a:r>
          </a:p>
          <a:p>
            <a:pPr lvl="1"/>
            <a:r>
              <a:rPr lang="en-US" altLang="ko-KR" dirty="0" err="1" smtClean="0"/>
              <a:t>MPI_Recv</a:t>
            </a:r>
            <a:r>
              <a:rPr lang="en-US" altLang="ko-KR" dirty="0" smtClean="0"/>
              <a:t> </a:t>
            </a:r>
            <a:r>
              <a:rPr lang="en-US" altLang="ko-KR" dirty="0"/>
              <a:t>exits once it has received </a:t>
            </a:r>
            <a:r>
              <a:rPr lang="en-US" altLang="ko-KR" dirty="0" smtClean="0"/>
              <a:t>the message </a:t>
            </a:r>
            <a:r>
              <a:rPr lang="en-US" altLang="ko-KR" dirty="0"/>
              <a:t>in the receive buffer</a:t>
            </a:r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58821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Deadlock</a:t>
            </a:r>
            <a:endParaRPr lang="ko-KR" altLang="en-US" dirty="0" smtClean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All of the sends may block, waiting for a matching receive (will for large enough messages) </a:t>
            </a:r>
          </a:p>
        </p:txBody>
      </p:sp>
      <p:grpSp>
        <p:nvGrpSpPr>
          <p:cNvPr id="2" name="그룹 1"/>
          <p:cNvGrpSpPr/>
          <p:nvPr/>
        </p:nvGrpSpPr>
        <p:grpSpPr>
          <a:xfrm>
            <a:off x="1093318" y="2791386"/>
            <a:ext cx="6512428" cy="3052819"/>
            <a:chOff x="838728" y="1676697"/>
            <a:chExt cx="6512428" cy="3052819"/>
          </a:xfrm>
        </p:grpSpPr>
        <p:sp>
          <p:nvSpPr>
            <p:cNvPr id="404487" name="Text Box 7"/>
            <p:cNvSpPr txBox="1">
              <a:spLocks noChangeArrowheads="1"/>
            </p:cNvSpPr>
            <p:nvPr/>
          </p:nvSpPr>
          <p:spPr bwMode="auto">
            <a:xfrm>
              <a:off x="2423859" y="1676697"/>
              <a:ext cx="1029449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MPI_SEND</a:t>
              </a:r>
              <a:endPara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1" name="Text Box 31"/>
            <p:cNvSpPr txBox="1">
              <a:spLocks noChangeArrowheads="1"/>
            </p:cNvSpPr>
            <p:nvPr/>
          </p:nvSpPr>
          <p:spPr bwMode="auto">
            <a:xfrm>
              <a:off x="2480242" y="4421739"/>
              <a:ext cx="980076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err="1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MPI_Send</a:t>
              </a:r>
              <a:endPara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3" name="Text Box 33"/>
            <p:cNvSpPr txBox="1">
              <a:spLocks noChangeArrowheads="1"/>
            </p:cNvSpPr>
            <p:nvPr/>
          </p:nvSpPr>
          <p:spPr bwMode="auto">
            <a:xfrm>
              <a:off x="838728" y="3283255"/>
              <a:ext cx="93718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Process 0</a:t>
              </a:r>
              <a:endPara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4" name="Text Box 34"/>
            <p:cNvSpPr txBox="1">
              <a:spLocks noChangeArrowheads="1"/>
            </p:cNvSpPr>
            <p:nvPr/>
          </p:nvSpPr>
          <p:spPr bwMode="auto">
            <a:xfrm>
              <a:off x="838728" y="3609394"/>
              <a:ext cx="93718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Process 1</a:t>
              </a:r>
              <a:endPara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20" name="Text Box 40"/>
            <p:cNvSpPr txBox="1">
              <a:spLocks noChangeArrowheads="1"/>
            </p:cNvSpPr>
            <p:nvPr/>
          </p:nvSpPr>
          <p:spPr bwMode="auto">
            <a:xfrm>
              <a:off x="3128151" y="2791386"/>
              <a:ext cx="1221381" cy="312143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Task Waits</a:t>
              </a:r>
            </a:p>
          </p:txBody>
        </p:sp>
        <p:sp>
          <p:nvSpPr>
            <p:cNvPr id="133127" name="Line 10"/>
            <p:cNvSpPr>
              <a:spLocks noChangeShapeType="1"/>
            </p:cNvSpPr>
            <p:nvPr/>
          </p:nvSpPr>
          <p:spPr bwMode="auto">
            <a:xfrm flipH="1">
              <a:off x="2997288" y="1988840"/>
              <a:ext cx="1" cy="1421377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8" name="Line 11"/>
            <p:cNvSpPr>
              <a:spLocks noChangeShapeType="1"/>
            </p:cNvSpPr>
            <p:nvPr/>
          </p:nvSpPr>
          <p:spPr bwMode="auto">
            <a:xfrm>
              <a:off x="1775908" y="3443463"/>
              <a:ext cx="1221382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9" name="Line 12"/>
            <p:cNvSpPr>
              <a:spLocks noChangeShapeType="1"/>
            </p:cNvSpPr>
            <p:nvPr/>
          </p:nvSpPr>
          <p:spPr bwMode="auto">
            <a:xfrm>
              <a:off x="2997288" y="3443463"/>
              <a:ext cx="4353868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5" name="Line 20"/>
            <p:cNvSpPr>
              <a:spLocks noChangeShapeType="1"/>
            </p:cNvSpPr>
            <p:nvPr/>
          </p:nvSpPr>
          <p:spPr bwMode="auto">
            <a:xfrm flipH="1" flipV="1">
              <a:off x="2997288" y="3719680"/>
              <a:ext cx="0" cy="688844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43" name="Line 46"/>
            <p:cNvSpPr>
              <a:spLocks noChangeShapeType="1"/>
            </p:cNvSpPr>
            <p:nvPr/>
          </p:nvSpPr>
          <p:spPr bwMode="auto">
            <a:xfrm>
              <a:off x="2997289" y="3443463"/>
              <a:ext cx="261725" cy="319819"/>
            </a:xfrm>
            <a:prstGeom prst="line">
              <a:avLst/>
            </a:prstGeom>
            <a:noFill/>
            <a:ln w="28575">
              <a:solidFill>
                <a:srgbClr val="00B0F0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4" name="Line 11"/>
            <p:cNvSpPr>
              <a:spLocks noChangeShapeType="1"/>
            </p:cNvSpPr>
            <p:nvPr/>
          </p:nvSpPr>
          <p:spPr bwMode="auto">
            <a:xfrm>
              <a:off x="1775908" y="3763282"/>
              <a:ext cx="1221382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5" name="Line 12"/>
            <p:cNvSpPr>
              <a:spLocks noChangeShapeType="1"/>
            </p:cNvSpPr>
            <p:nvPr/>
          </p:nvSpPr>
          <p:spPr bwMode="auto">
            <a:xfrm>
              <a:off x="2997288" y="3763282"/>
              <a:ext cx="4353868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6" name="Line 46"/>
            <p:cNvSpPr>
              <a:spLocks noChangeShapeType="1"/>
            </p:cNvSpPr>
            <p:nvPr/>
          </p:nvSpPr>
          <p:spPr bwMode="auto">
            <a:xfrm flipV="1">
              <a:off x="2997291" y="3443463"/>
              <a:ext cx="261723" cy="312309"/>
            </a:xfrm>
            <a:prstGeom prst="line">
              <a:avLst/>
            </a:prstGeom>
            <a:noFill/>
            <a:ln w="28575">
              <a:solidFill>
                <a:srgbClr val="00B0F0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50053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49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95536" y="188640"/>
            <a:ext cx="8136904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/* Lab02/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deadlock.c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Written by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Hongsuk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Yi (2014.07.07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*/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char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[]){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rank,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i,count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=1000;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double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];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 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 &amp;rank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&lt; 2){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("Error: Run the program with at least 2 tasks!\n");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MPI_Abort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 1);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 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rank*3.;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 == 0) 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MPI_DOUBLE, 1, 17, MPI_COMM_WORLD);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MPI_DOUBLE, 1, 19, MPI_COMM_WORLD, &amp;status);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=%d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=%6d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[nSize-1]=%.3f \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n",rank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[nSize-1]);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else if (rank == 1) 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MPI_DOUBLE, 0, 19, MPI_COMM_WORLD);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MPI_DOUBLE, 0, 17, MPI_COMM_WORLD, &amp;status);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MPI_Get_count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(&amp;status, MPI_BYTE, &amp;count 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=%d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[0]=%.3f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. bytes=%8d \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n",rank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[0],count);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4917074" y="836712"/>
            <a:ext cx="3888432" cy="738664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2 ./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4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 5000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[nSize-1]=3.000</a:t>
            </a:r>
          </a:p>
          <a:p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[0]=3.000 </a:t>
            </a:r>
            <a:r>
              <a:rPr lang="en-US" altLang="ko-KR" sz="14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</a:t>
            </a:r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. bytes=   40000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372200" y="1809983"/>
            <a:ext cx="2357362" cy="2165757"/>
            <a:chOff x="2142630" y="1623283"/>
            <a:chExt cx="2209351" cy="2010707"/>
          </a:xfrm>
        </p:grpSpPr>
        <p:sp>
          <p:nvSpPr>
            <p:cNvPr id="9" name="타원 8"/>
            <p:cNvSpPr/>
            <p:nvPr/>
          </p:nvSpPr>
          <p:spPr>
            <a:xfrm>
              <a:off x="2142630" y="2226494"/>
              <a:ext cx="928173" cy="761050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0" name="직사각형 9"/>
            <p:cNvSpPr/>
            <p:nvPr/>
          </p:nvSpPr>
          <p:spPr>
            <a:xfrm>
              <a:off x="2353621" y="2383096"/>
              <a:ext cx="480986" cy="19523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2217353" y="3087945"/>
              <a:ext cx="613245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3738736" y="3079993"/>
              <a:ext cx="613245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200" dirty="0" smtClean="0">
                  <a:solidFill>
                    <a:schemeClr val="tx2">
                      <a:lumMod val="60000"/>
                      <a:lumOff val="40000"/>
                    </a:scheme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" name="직사각형 12"/>
            <p:cNvSpPr/>
            <p:nvPr/>
          </p:nvSpPr>
          <p:spPr>
            <a:xfrm>
              <a:off x="2364495" y="2662800"/>
              <a:ext cx="480986" cy="19523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" name="타원 13"/>
            <p:cNvSpPr/>
            <p:nvPr/>
          </p:nvSpPr>
          <p:spPr>
            <a:xfrm>
              <a:off x="3353382" y="2231005"/>
              <a:ext cx="928173" cy="761050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5" name="직사각형 14"/>
            <p:cNvSpPr/>
            <p:nvPr/>
          </p:nvSpPr>
          <p:spPr>
            <a:xfrm>
              <a:off x="3564373" y="2387607"/>
              <a:ext cx="480986" cy="19523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3575247" y="2667312"/>
              <a:ext cx="480986" cy="19523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err="1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endParaRPr lang="ko-KR" altLang="en-US" sz="12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7" name="구부러진 연결선 16"/>
            <p:cNvCxnSpPr>
              <a:stCxn id="10" idx="0"/>
              <a:endCxn id="15" idx="0"/>
            </p:cNvCxnSpPr>
            <p:nvPr/>
          </p:nvCxnSpPr>
          <p:spPr>
            <a:xfrm rot="16200000" flipH="1">
              <a:off x="3197234" y="1779975"/>
              <a:ext cx="4511" cy="1210752"/>
            </a:xfrm>
            <a:prstGeom prst="curvedConnector3">
              <a:avLst>
                <a:gd name="adj1" fmla="val -11012303"/>
              </a:avLst>
            </a:prstGeom>
            <a:ln w="28575">
              <a:solidFill>
                <a:srgbClr val="00B0F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/>
            <p:cNvSpPr txBox="1"/>
            <p:nvPr/>
          </p:nvSpPr>
          <p:spPr>
            <a:xfrm>
              <a:off x="2665893" y="1623283"/>
              <a:ext cx="119135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 err="1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r>
                <a:rPr lang="en-US" altLang="ko-KR" sz="12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[]; tag=17</a:t>
              </a:r>
              <a:endParaRPr lang="ko-KR" altLang="en-US" sz="1200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9" name="구부러진 연결선 18"/>
            <p:cNvCxnSpPr>
              <a:stCxn id="16" idx="2"/>
              <a:endCxn id="13" idx="2"/>
            </p:cNvCxnSpPr>
            <p:nvPr/>
          </p:nvCxnSpPr>
          <p:spPr>
            <a:xfrm rot="5400000" flipH="1">
              <a:off x="3208108" y="2254917"/>
              <a:ext cx="4512" cy="1210752"/>
            </a:xfrm>
            <a:prstGeom prst="curvedConnector3">
              <a:avLst>
                <a:gd name="adj1" fmla="val -8751197"/>
              </a:avLst>
            </a:prstGeom>
            <a:ln w="28575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Box 19"/>
            <p:cNvSpPr txBox="1"/>
            <p:nvPr/>
          </p:nvSpPr>
          <p:spPr>
            <a:xfrm>
              <a:off x="2699572" y="3356991"/>
              <a:ext cx="119135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 err="1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sbuf</a:t>
              </a:r>
              <a:r>
                <a:rPr lang="en-US" altLang="ko-KR" sz="12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[]; tag=19</a:t>
              </a:r>
              <a:endParaRPr lang="ko-KR" altLang="en-US" sz="1200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0229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Combined send &amp; receive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Sends one message and receives </a:t>
            </a:r>
            <a:r>
              <a:rPr lang="en-US" altLang="ko-KR" dirty="0" smtClean="0"/>
              <a:t>another one</a:t>
            </a:r>
            <a:r>
              <a:rPr lang="en-US" altLang="ko-KR" dirty="0"/>
              <a:t>, with one single command</a:t>
            </a:r>
          </a:p>
          <a:p>
            <a:pPr lvl="1"/>
            <a:r>
              <a:rPr lang="en-US" altLang="ko-KR" dirty="0" smtClean="0"/>
              <a:t>Reduces </a:t>
            </a:r>
            <a:r>
              <a:rPr lang="en-US" altLang="ko-KR" dirty="0"/>
              <a:t>risk for </a:t>
            </a:r>
            <a:r>
              <a:rPr lang="en-US" altLang="ko-KR" dirty="0" smtClean="0"/>
              <a:t>deadlocks</a:t>
            </a:r>
          </a:p>
          <a:p>
            <a:pPr lvl="1"/>
            <a:r>
              <a:rPr lang="en-US" altLang="ko-KR" dirty="0" err="1">
                <a:ea typeface="굴림" charset="-127"/>
              </a:rPr>
              <a:t>MPI_Sendrecv</a:t>
            </a:r>
            <a:endParaRPr lang="en-US" altLang="ko-KR" dirty="0">
              <a:ea typeface="굴림" charset="-127"/>
            </a:endParaRPr>
          </a:p>
          <a:p>
            <a:pPr lvl="2"/>
            <a:r>
              <a:rPr lang="en-US" altLang="ko-KR" dirty="0">
                <a:ea typeface="굴림" charset="-127"/>
              </a:rPr>
              <a:t>Useful in shift </a:t>
            </a:r>
            <a:r>
              <a:rPr lang="en-US" altLang="ko-KR" dirty="0" smtClean="0">
                <a:ea typeface="굴림" charset="-127"/>
              </a:rPr>
              <a:t>operations</a:t>
            </a:r>
            <a:endParaRPr lang="en-US" altLang="ko-KR" dirty="0">
              <a:ea typeface="굴림" charset="-127"/>
            </a:endParaRPr>
          </a:p>
          <a:p>
            <a:pPr lvl="2"/>
            <a:r>
              <a:rPr lang="en-US" altLang="ko-KR" dirty="0">
                <a:ea typeface="굴림" charset="-127"/>
              </a:rPr>
              <a:t>Equivalent to: execute a </a:t>
            </a:r>
            <a:r>
              <a:rPr lang="en-US" altLang="ko-KR" dirty="0" err="1">
                <a:ea typeface="굴림" charset="-127"/>
              </a:rPr>
              <a:t>nonblocking</a:t>
            </a:r>
            <a:r>
              <a:rPr lang="en-US" altLang="ko-KR" dirty="0">
                <a:ea typeface="굴림" charset="-127"/>
              </a:rPr>
              <a:t> send and a </a:t>
            </a:r>
            <a:r>
              <a:rPr lang="en-US" altLang="ko-KR" dirty="0" err="1">
                <a:ea typeface="굴림" charset="-127"/>
              </a:rPr>
              <a:t>nonblocking</a:t>
            </a:r>
            <a:r>
              <a:rPr lang="en-US" altLang="ko-KR" dirty="0">
                <a:ea typeface="굴림" charset="-127"/>
              </a:rPr>
              <a:t> </a:t>
            </a:r>
            <a:r>
              <a:rPr lang="en-US" altLang="ko-KR" dirty="0" err="1">
                <a:ea typeface="굴림" charset="-127"/>
              </a:rPr>
              <a:t>recv</a:t>
            </a:r>
            <a:r>
              <a:rPr lang="en-US" altLang="ko-KR" dirty="0">
                <a:ea typeface="굴림" charset="-127"/>
              </a:rPr>
              <a:t>, and then wait for them to complete</a:t>
            </a:r>
          </a:p>
          <a:p>
            <a:pPr lvl="1"/>
            <a:r>
              <a:rPr lang="en-GB" altLang="ko-KR" dirty="0">
                <a:ea typeface="굴림" charset="-127"/>
              </a:rPr>
              <a:t>MPI_PROC_NULL</a:t>
            </a:r>
          </a:p>
          <a:p>
            <a:pPr lvl="2"/>
            <a:r>
              <a:rPr lang="en-GB" altLang="ko-KR" dirty="0">
                <a:ea typeface="굴림" charset="-127"/>
              </a:rPr>
              <a:t>Any communication </a:t>
            </a:r>
            <a:r>
              <a:rPr lang="en-GB" altLang="ko-KR" dirty="0" smtClean="0">
                <a:ea typeface="굴림" charset="-127"/>
              </a:rPr>
              <a:t>returns </a:t>
            </a:r>
            <a:r>
              <a:rPr lang="en-GB" altLang="ko-KR" dirty="0">
                <a:ea typeface="굴림" charset="-127"/>
              </a:rPr>
              <a:t>immediately with no effect but as if the operation has been </a:t>
            </a:r>
            <a:r>
              <a:rPr lang="en-GB" altLang="ko-KR" dirty="0" smtClean="0">
                <a:ea typeface="굴림" charset="-127"/>
              </a:rPr>
              <a:t>successful </a:t>
            </a:r>
            <a:endParaRPr lang="en-US" altLang="ko-KR" dirty="0"/>
          </a:p>
        </p:txBody>
      </p:sp>
      <p:sp>
        <p:nvSpPr>
          <p:cNvPr id="8" name="슬라이드 번호 개체 틀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50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82359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51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MPI_Sendrecv</a:t>
            </a:r>
            <a:endParaRPr lang="ko-KR" altLang="en-US" dirty="0"/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35496" y="1340768"/>
            <a:ext cx="8784976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MPI_Sendrecv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(void *</a:t>
            </a:r>
            <a:r>
              <a:rPr lang="en-US" altLang="ko-KR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sendcount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MPI_Datatype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sendtype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endParaRPr lang="en-US" altLang="ko-KR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         </a:t>
            </a:r>
            <a:r>
              <a:rPr lang="en-US" altLang="ko-KR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dest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sendtag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</a:t>
            </a:r>
          </a:p>
          <a:p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 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void 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</a:t>
            </a:r>
            <a:r>
              <a:rPr lang="en-US" altLang="ko-KR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recvcount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MPI_Datatype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recvtype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</a:t>
            </a:r>
          </a:p>
          <a:p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 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</a:t>
            </a:r>
            <a:r>
              <a:rPr lang="en-US" altLang="ko-KR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source,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recvtag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comm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*status)</a:t>
            </a:r>
          </a:p>
          <a:p>
            <a:endParaRPr lang="en-US" altLang="ko-KR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MPI_SENDRECV(SENDBUF, SENDCOUNT, SENDTYPE, </a:t>
            </a:r>
            <a:endParaRPr lang="en-US" altLang="ko-KR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       DEST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SENDTAG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RECVBUF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RECVCOUNT, RECVTYPE, </a:t>
            </a:r>
            <a:endParaRPr lang="en-US" altLang="ko-KR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       SOURCE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RECVTAG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COMM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STATUS, IERROR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</a:t>
            </a:r>
            <a:endParaRPr lang="en-US" altLang="ko-KR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95536" y="3789040"/>
            <a:ext cx="8424936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 smtClean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Example : C </a:t>
            </a:r>
          </a:p>
          <a:p>
            <a:r>
              <a:rPr lang="en-US" altLang="ko-KR" dirty="0" smtClean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 smtClean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MPI_Sendrecv</a:t>
            </a:r>
            <a:r>
              <a:rPr lang="en-US" altLang="ko-KR" dirty="0" smtClean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(sbuf,size,MPI_INT,destination,rank+1, </a:t>
            </a:r>
            <a:r>
              <a:rPr lang="en-US" altLang="ko-KR" dirty="0" err="1" smtClean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dirty="0" smtClean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size, MPI_INT, </a:t>
            </a:r>
            <a:r>
              <a:rPr lang="en-US" altLang="ko-KR" dirty="0" err="1" smtClean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source,MPI_ANY_TAG,MPI_COMM_WORLD</a:t>
            </a:r>
            <a:r>
              <a:rPr lang="en-US" altLang="ko-KR" dirty="0" err="1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,&amp;status</a:t>
            </a:r>
            <a:r>
              <a:rPr lang="en-US" altLang="ko-KR" dirty="0">
                <a:solidFill>
                  <a:srgbClr val="CC0066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  <a:endParaRPr lang="ko-KR" altLang="en-US" dirty="0">
              <a:solidFill>
                <a:srgbClr val="CC0066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78155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err="1" smtClean="0"/>
              <a:t>Sendrecv</a:t>
            </a:r>
            <a:r>
              <a:rPr lang="en-US" altLang="ko-KR" dirty="0" smtClean="0"/>
              <a:t> Communication Patterns</a:t>
            </a:r>
            <a:endParaRPr lang="ko-KR" altLang="en-US" dirty="0"/>
          </a:p>
        </p:txBody>
      </p:sp>
      <p:grpSp>
        <p:nvGrpSpPr>
          <p:cNvPr id="43" name="그룹 42"/>
          <p:cNvGrpSpPr/>
          <p:nvPr/>
        </p:nvGrpSpPr>
        <p:grpSpPr>
          <a:xfrm>
            <a:off x="1184561" y="1340768"/>
            <a:ext cx="6717334" cy="3853616"/>
            <a:chOff x="1184561" y="1340768"/>
            <a:chExt cx="6717334" cy="3853616"/>
          </a:xfrm>
        </p:grpSpPr>
        <p:sp>
          <p:nvSpPr>
            <p:cNvPr id="4" name="타원 3"/>
            <p:cNvSpPr/>
            <p:nvPr/>
          </p:nvSpPr>
          <p:spPr>
            <a:xfrm>
              <a:off x="1187624" y="1737999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" name="타원 4"/>
            <p:cNvSpPr/>
            <p:nvPr/>
          </p:nvSpPr>
          <p:spPr>
            <a:xfrm>
              <a:off x="3084984" y="1720175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" name="타원 5"/>
            <p:cNvSpPr/>
            <p:nvPr/>
          </p:nvSpPr>
          <p:spPr>
            <a:xfrm>
              <a:off x="4932040" y="1703695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" name="타원 6"/>
            <p:cNvSpPr/>
            <p:nvPr/>
          </p:nvSpPr>
          <p:spPr>
            <a:xfrm>
              <a:off x="6948264" y="1700808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cxnSp>
          <p:nvCxnSpPr>
            <p:cNvPr id="11" name="직선 화살표 연결선 10"/>
            <p:cNvCxnSpPr/>
            <p:nvPr/>
          </p:nvCxnSpPr>
          <p:spPr>
            <a:xfrm>
              <a:off x="2267744" y="1988840"/>
              <a:ext cx="720080" cy="0"/>
            </a:xfrm>
            <a:prstGeom prst="straightConnector1">
              <a:avLst/>
            </a:prstGeom>
            <a:ln w="76200"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화살표 연결선 11"/>
            <p:cNvCxnSpPr/>
            <p:nvPr/>
          </p:nvCxnSpPr>
          <p:spPr>
            <a:xfrm>
              <a:off x="4139952" y="1988840"/>
              <a:ext cx="720080" cy="0"/>
            </a:xfrm>
            <a:prstGeom prst="straightConnector1">
              <a:avLst/>
            </a:prstGeom>
            <a:ln w="76200"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화살표 연결선 12"/>
            <p:cNvCxnSpPr/>
            <p:nvPr/>
          </p:nvCxnSpPr>
          <p:spPr>
            <a:xfrm>
              <a:off x="6012160" y="1988840"/>
              <a:ext cx="720080" cy="0"/>
            </a:xfrm>
            <a:prstGeom prst="straightConnector1">
              <a:avLst/>
            </a:prstGeom>
            <a:ln w="76200"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화살표 연결선 13"/>
            <p:cNvCxnSpPr/>
            <p:nvPr/>
          </p:nvCxnSpPr>
          <p:spPr>
            <a:xfrm flipH="1">
              <a:off x="2292896" y="2203225"/>
              <a:ext cx="694928" cy="0"/>
            </a:xfrm>
            <a:prstGeom prst="straightConnector1">
              <a:avLst/>
            </a:prstGeom>
            <a:ln w="762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화살표 연결선 15"/>
            <p:cNvCxnSpPr/>
            <p:nvPr/>
          </p:nvCxnSpPr>
          <p:spPr>
            <a:xfrm flipH="1">
              <a:off x="4139952" y="2184921"/>
              <a:ext cx="694928" cy="0"/>
            </a:xfrm>
            <a:prstGeom prst="straightConnector1">
              <a:avLst/>
            </a:prstGeom>
            <a:ln w="762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화살표 연결선 16"/>
            <p:cNvCxnSpPr/>
            <p:nvPr/>
          </p:nvCxnSpPr>
          <p:spPr>
            <a:xfrm flipH="1">
              <a:off x="6037312" y="2184921"/>
              <a:ext cx="694928" cy="0"/>
            </a:xfrm>
            <a:prstGeom prst="straightConnector1">
              <a:avLst/>
            </a:prstGeom>
            <a:ln w="762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 Box 33"/>
            <p:cNvSpPr txBox="1">
              <a:spLocks noChangeArrowheads="1"/>
            </p:cNvSpPr>
            <p:nvPr/>
          </p:nvSpPr>
          <p:spPr bwMode="auto">
            <a:xfrm>
              <a:off x="1462542" y="1988808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P0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9" name="Text Box 33"/>
            <p:cNvSpPr txBox="1">
              <a:spLocks noChangeArrowheads="1"/>
            </p:cNvSpPr>
            <p:nvPr/>
          </p:nvSpPr>
          <p:spPr bwMode="auto">
            <a:xfrm>
              <a:off x="5217937" y="1972328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P2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0" name="Text Box 33"/>
            <p:cNvSpPr txBox="1">
              <a:spLocks noChangeArrowheads="1"/>
            </p:cNvSpPr>
            <p:nvPr/>
          </p:nvSpPr>
          <p:spPr bwMode="auto">
            <a:xfrm>
              <a:off x="7234161" y="1993399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P3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1" name="Text Box 33"/>
            <p:cNvSpPr txBox="1">
              <a:spLocks noChangeArrowheads="1"/>
            </p:cNvSpPr>
            <p:nvPr/>
          </p:nvSpPr>
          <p:spPr bwMode="auto">
            <a:xfrm>
              <a:off x="3370881" y="1993400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P1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2" name="Text Box 33"/>
            <p:cNvSpPr txBox="1">
              <a:spLocks noChangeArrowheads="1"/>
            </p:cNvSpPr>
            <p:nvPr/>
          </p:nvSpPr>
          <p:spPr bwMode="auto">
            <a:xfrm>
              <a:off x="1259088" y="1340768"/>
              <a:ext cx="1904624" cy="338554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6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Pairwise exchange </a:t>
              </a:r>
              <a:endParaRPr lang="en-US" altLang="ko-KR" sz="16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3" name="타원 22"/>
            <p:cNvSpPr/>
            <p:nvPr/>
          </p:nvSpPr>
          <p:spPr>
            <a:xfrm>
              <a:off x="1184561" y="4349340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" name="타원 23"/>
            <p:cNvSpPr/>
            <p:nvPr/>
          </p:nvSpPr>
          <p:spPr>
            <a:xfrm>
              <a:off x="3081921" y="4331516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" name="타원 24"/>
            <p:cNvSpPr/>
            <p:nvPr/>
          </p:nvSpPr>
          <p:spPr>
            <a:xfrm>
              <a:off x="4928977" y="4315036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" name="타원 25"/>
            <p:cNvSpPr/>
            <p:nvPr/>
          </p:nvSpPr>
          <p:spPr>
            <a:xfrm>
              <a:off x="6945201" y="4312149"/>
              <a:ext cx="953631" cy="845044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cxnSp>
          <p:nvCxnSpPr>
            <p:cNvPr id="27" name="직선 화살표 연결선 26"/>
            <p:cNvCxnSpPr/>
            <p:nvPr/>
          </p:nvCxnSpPr>
          <p:spPr>
            <a:xfrm>
              <a:off x="2264681" y="4771862"/>
              <a:ext cx="720080" cy="0"/>
            </a:xfrm>
            <a:prstGeom prst="straightConnector1">
              <a:avLst/>
            </a:prstGeom>
            <a:ln w="76200"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직선 화살표 연결선 27"/>
            <p:cNvCxnSpPr/>
            <p:nvPr/>
          </p:nvCxnSpPr>
          <p:spPr>
            <a:xfrm>
              <a:off x="4136889" y="4754038"/>
              <a:ext cx="720080" cy="0"/>
            </a:xfrm>
            <a:prstGeom prst="straightConnector1">
              <a:avLst/>
            </a:prstGeom>
            <a:ln w="76200"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직선 화살표 연결선 28"/>
            <p:cNvCxnSpPr/>
            <p:nvPr/>
          </p:nvCxnSpPr>
          <p:spPr>
            <a:xfrm>
              <a:off x="6009097" y="4758629"/>
              <a:ext cx="720080" cy="0"/>
            </a:xfrm>
            <a:prstGeom prst="straightConnector1">
              <a:avLst/>
            </a:prstGeom>
            <a:ln w="76200"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 Box 33"/>
            <p:cNvSpPr txBox="1">
              <a:spLocks noChangeArrowheads="1"/>
            </p:cNvSpPr>
            <p:nvPr/>
          </p:nvSpPr>
          <p:spPr bwMode="auto">
            <a:xfrm>
              <a:off x="1459479" y="4600149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P0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4" name="Text Box 33"/>
            <p:cNvSpPr txBox="1">
              <a:spLocks noChangeArrowheads="1"/>
            </p:cNvSpPr>
            <p:nvPr/>
          </p:nvSpPr>
          <p:spPr bwMode="auto">
            <a:xfrm>
              <a:off x="5214874" y="4583669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P2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5" name="Text Box 33"/>
            <p:cNvSpPr txBox="1">
              <a:spLocks noChangeArrowheads="1"/>
            </p:cNvSpPr>
            <p:nvPr/>
          </p:nvSpPr>
          <p:spPr bwMode="auto">
            <a:xfrm>
              <a:off x="7231098" y="4604740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P3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6" name="Text Box 33"/>
            <p:cNvSpPr txBox="1">
              <a:spLocks noChangeArrowheads="1"/>
            </p:cNvSpPr>
            <p:nvPr/>
          </p:nvSpPr>
          <p:spPr bwMode="auto">
            <a:xfrm>
              <a:off x="3367818" y="4604741"/>
              <a:ext cx="381836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P1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" name="Text Box 33"/>
            <p:cNvSpPr txBox="1">
              <a:spLocks noChangeArrowheads="1"/>
            </p:cNvSpPr>
            <p:nvPr/>
          </p:nvSpPr>
          <p:spPr bwMode="auto">
            <a:xfrm>
              <a:off x="1195112" y="3821556"/>
              <a:ext cx="3950505" cy="338554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6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Pipe, a ring of processes exchanging data</a:t>
              </a:r>
              <a:endParaRPr lang="en-US" altLang="ko-KR" sz="16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39" name="꺾인 연결선 38"/>
            <p:cNvCxnSpPr>
              <a:stCxn id="26" idx="4"/>
              <a:endCxn id="23" idx="4"/>
            </p:cNvCxnSpPr>
            <p:nvPr/>
          </p:nvCxnSpPr>
          <p:spPr>
            <a:xfrm rot="5400000">
              <a:off x="4523102" y="2295468"/>
              <a:ext cx="37191" cy="5760640"/>
            </a:xfrm>
            <a:prstGeom prst="bentConnector3">
              <a:avLst>
                <a:gd name="adj1" fmla="val 1575201"/>
              </a:avLst>
            </a:prstGeom>
            <a:ln w="76200">
              <a:solidFill>
                <a:schemeClr val="tx2">
                  <a:lumMod val="60000"/>
                  <a:lumOff val="40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직사각형 41"/>
            <p:cNvSpPr/>
            <p:nvPr/>
          </p:nvSpPr>
          <p:spPr>
            <a:xfrm>
              <a:off x="1545129" y="2852936"/>
              <a:ext cx="586338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dirty="0" err="1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MPI_Send</a:t>
              </a:r>
              <a:r>
                <a:rPr lang="en-US" altLang="ko-KR" dirty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(</a:t>
              </a:r>
              <a:r>
                <a:rPr lang="en-US" altLang="ko-KR" dirty="0" err="1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data,right</a:t>
              </a:r>
              <a:r>
                <a:rPr lang="en-US" altLang="ko-KR" dirty="0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); </a:t>
              </a:r>
              <a:r>
                <a:rPr lang="en-US" altLang="ko-KR" dirty="0" err="1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MPI_Recv</a:t>
              </a:r>
              <a:r>
                <a:rPr lang="en-US" altLang="ko-KR" dirty="0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(</a:t>
              </a:r>
              <a:r>
                <a:rPr lang="en-US" altLang="ko-KR" dirty="0" err="1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data,left</a:t>
              </a:r>
              <a:r>
                <a:rPr lang="en-US" altLang="ko-KR" dirty="0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)</a:t>
              </a:r>
            </a:p>
            <a:p>
              <a:r>
                <a:rPr lang="en-US" altLang="ko-KR" dirty="0" err="1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MPI_Send</a:t>
              </a:r>
              <a:r>
                <a:rPr lang="en-US" altLang="ko-KR" dirty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(</a:t>
              </a:r>
              <a:r>
                <a:rPr lang="en-US" altLang="ko-KR" dirty="0" err="1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data,left</a:t>
              </a:r>
              <a:r>
                <a:rPr lang="en-US" altLang="ko-KR" dirty="0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);   </a:t>
              </a:r>
              <a:r>
                <a:rPr lang="en-US" altLang="ko-KR" dirty="0" err="1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MPI_Recv</a:t>
              </a:r>
              <a:r>
                <a:rPr lang="en-US" altLang="ko-KR" dirty="0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(</a:t>
              </a:r>
              <a:r>
                <a:rPr lang="en-US" altLang="ko-KR" dirty="0" err="1" smtClean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data,right</a:t>
              </a:r>
              <a:r>
                <a:rPr lang="en-US" altLang="ko-KR" dirty="0">
                  <a:solidFill>
                    <a:srgbClr val="F79646">
                      <a:lumMod val="50000"/>
                    </a:srgbClr>
                  </a:solidFill>
                  <a:latin typeface="Comic Sans MS" panose="030F0702030302020204" pitchFamily="66" charset="0"/>
                </a:rPr>
                <a:t>)</a:t>
              </a:r>
              <a:endParaRPr lang="ko-KR" altLang="en-US" dirty="0">
                <a:solidFill>
                  <a:srgbClr val="F79646">
                    <a:lumMod val="50000"/>
                  </a:srgbClr>
                </a:solidFill>
                <a:latin typeface="Comic Sans MS" panose="030F0702030302020204" pitchFamily="66" charset="0"/>
              </a:endParaRPr>
            </a:p>
          </p:txBody>
        </p:sp>
      </p:grpSp>
      <p:sp>
        <p:nvSpPr>
          <p:cNvPr id="8" name="슬라이드 번호 개체 틀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52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7105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>
          <a:prstGeom prst="rect">
            <a:avLst/>
          </a:prstGeom>
        </p:spPr>
        <p:txBody>
          <a:bodyPr/>
          <a:lstStyle/>
          <a:p>
            <a:fld id="{00030997-8040-49A8-ADE9-313DA2BC4E1E}" type="slidenum">
              <a:rPr lang="en-US" altLang="ko-KR"/>
              <a:pPr/>
              <a:t>53</a:t>
            </a:fld>
            <a:endParaRPr lang="en-US" altLang="ko-KR"/>
          </a:p>
        </p:txBody>
      </p:sp>
      <p:sp>
        <p:nvSpPr>
          <p:cNvPr id="291844" name="Text Box 4"/>
          <p:cNvSpPr txBox="1">
            <a:spLocks noChangeArrowheads="1"/>
          </p:cNvSpPr>
          <p:nvPr/>
        </p:nvSpPr>
        <p:spPr bwMode="auto">
          <a:xfrm>
            <a:off x="152400" y="227241"/>
            <a:ext cx="8534400" cy="65556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sz="1400" noProof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/*  Lab02/sendrecv_a.c  </a:t>
            </a:r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Written by Hongsuk Yi (2014.07.07</a:t>
            </a:r>
            <a:r>
              <a:rPr lang="en-US" altLang="ko-KR" sz="1400" noProof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)*/</a:t>
            </a:r>
            <a:endParaRPr lang="en-US" altLang="ko-KR" sz="1400" noProof="1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noProof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 </a:t>
            </a:r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main(int argc,char *argv[]){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int i,rank, nprocs, nSize=1000,source,dest, count;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double *sbuf, *rbuf;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MPI_Status status;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MPI_Init(&amp;argc,&amp;argv);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MPI_Comm_size(MPI_COMM_WORLD,&amp;nprocs);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MPI_Comm_rank(MPI_COMM_WORLD,&amp;rank);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sbuf = malloc(sizeof(double)*nSize);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rbuf = malloc(sizeof(double)*nSize);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for(i=0;i&lt;nSize;i++)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 (i=0; i&lt;nSize; i++) {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sbuf[i] = rank; rbuf[i] = -100.0;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 &lt; nprocs-1)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dest=rank+1;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else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dest=MPI_PROC_NULL;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 &gt; 0)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source=rank-1;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else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source=MPI_PROC_NULL;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MPI_Sendrecv(sbuf,nSize,MPI_DOUBLE,dest,rank+1,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rbuf,nSize,MPI_DOUBLE,source,MPI_ANY_TAG, MPI_COMM_WORLD,&amp;status);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MPI_Get_count(&amp;status,MPI_DOUBLE,&amp;count);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printf("r=%d sbuf[0]=%5.1f rbuf[0]=%6.1f count=%6d tag=%2d src=%2d\n",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rank, sbuf[0],rbuf[0],count,status.MPI_TAG,status.MPI_SOURCE);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free(sbuf); free(rbuf);</a:t>
            </a:r>
          </a:p>
          <a:p>
            <a:r>
              <a:rPr lang="en-US" altLang="ko-KR" sz="1400" noProof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MPI_Finalize();</a:t>
            </a:r>
          </a:p>
          <a:p>
            <a:r>
              <a:rPr lang="en-US" altLang="ko-KR" sz="1400" noProof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noProof="1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91845" name="Text Box 5"/>
          <p:cNvSpPr txBox="1">
            <a:spLocks noChangeArrowheads="1"/>
          </p:cNvSpPr>
          <p:nvPr/>
        </p:nvSpPr>
        <p:spPr bwMode="auto">
          <a:xfrm>
            <a:off x="4283968" y="2492896"/>
            <a:ext cx="4536504" cy="1754326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8 ./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2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0.0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[0]=-100.0 count=     0 tag=-1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=-1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1.0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0.0 count=  1000 tag= 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0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2.0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1.0 count=  1000 tag= 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1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3.0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2.0 count=  1000 tag= 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2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r=4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4.0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3.0 count=  1000 tag= 4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3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r=5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5.0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4.0 count=  1000 tag= 5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4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r=6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6.0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5.0 count=  1000 tag= 6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5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r=7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7.0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6.0 count=  1000 tag= 7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6</a:t>
            </a:r>
          </a:p>
        </p:txBody>
      </p:sp>
    </p:spTree>
    <p:extLst>
      <p:ext uri="{BB962C8B-B14F-4D97-AF65-F5344CB8AC3E}">
        <p14:creationId xmlns:p14="http://schemas.microsoft.com/office/powerpoint/2010/main" val="33593905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54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179512" y="234238"/>
            <a:ext cx="8640960" cy="6124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/* Lab02/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sendrecv_b.c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Written by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Hongsuk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Yi (2014.07.07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*/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stdio.h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main(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argc,char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i,rank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=1000, count, left, right;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double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(double)*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(double)*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=0;i&lt;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nSize;i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 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rank;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-100.0;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left = (rank-1 + </a:t>
            </a:r>
            <a:r>
              <a:rPr lang="en-US" altLang="ko-KR" sz="1400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)%</a:t>
            </a:r>
            <a:r>
              <a:rPr lang="en-US" altLang="ko-KR" sz="1400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right = (rank+1)%</a:t>
            </a:r>
            <a:r>
              <a:rPr lang="en-US" altLang="ko-KR" sz="1400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(sbuf,nSize,MPI_DOUBLE,left,rank+1,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rbuf,nSize,MPI_DOUBLE,right,MPI_ANY_TAG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MPI_Get_count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status,MPI_DOUBLE,&amp;count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("r=%d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[0]=%5.1f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[0]=%6.1f count=%6d tag=%2d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=%2d\n",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rank,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count,status.MPI_TAG,status.MPI_SOURCE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free(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 free(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4470751" y="2420888"/>
            <a:ext cx="4392488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8 ./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2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r=4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4.0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5.0 count=  1000 tag= 6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5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r=6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6.0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7.0 count=  1000 tag= 8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7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1.0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2.0 count=  1000 tag= 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2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2.0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3.0 count=  1000 tag= 4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3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r=3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3.0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4.0 count=  1000 tag= 5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4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r=5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5.0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6.0 count=  1000 tag= 7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6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0.0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1.0 count=  1000 tag= 2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1</a:t>
            </a:r>
          </a:p>
          <a:p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r=7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7.0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rbuf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   0.0 count=  1000 tag= 1 </a:t>
            </a:r>
            <a:r>
              <a:rPr lang="en-US" altLang="ko-KR" sz="1200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src</a:t>
            </a:r>
            <a:r>
              <a:rPr lang="en-US" altLang="ko-KR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0</a:t>
            </a:r>
            <a:endParaRPr lang="ko-KR" altLang="en-US" sz="1200" dirty="0">
              <a:solidFill>
                <a:schemeClr val="tx2">
                  <a:lumMod val="60000"/>
                  <a:lumOff val="40000"/>
                </a:schemeClr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6418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gray">
          <a:xfrm>
            <a:off x="468312" y="1268761"/>
            <a:ext cx="4032251" cy="1008062"/>
          </a:xfrm>
          <a:prstGeom prst="rect">
            <a:avLst/>
          </a:prstGeom>
        </p:spPr>
        <p:txBody>
          <a:bodyPr wrap="none" numCol="1" fromWordArt="1">
            <a:prstTxWarp prst="textDeflate">
              <a:avLst>
                <a:gd name="adj" fmla="val 0"/>
              </a:avLst>
            </a:prstTxWarp>
          </a:bodyPr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9pPr>
          </a:lstStyle>
          <a:p>
            <a:r>
              <a:rPr lang="en-US" altLang="ko-KR" sz="1100" kern="10" dirty="0" smtClean="0">
                <a:ln w="28575">
                  <a:solidFill>
                    <a:schemeClr val="bg1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chemeClr val="hlink"/>
                    </a:gs>
                    <a:gs pos="100000">
                      <a:schemeClr val="tx2"/>
                    </a:gs>
                  </a:gsLst>
                  <a:lin ang="0" scaled="1"/>
                </a:gradFill>
                <a:effectLst>
                  <a:outerShdw dist="89803" dir="2700000" algn="ctr" rotWithShape="0">
                    <a:schemeClr val="tx1">
                      <a:alpha val="50000"/>
                    </a:schemeClr>
                  </a:outerShdw>
                </a:effectLst>
                <a:latin typeface="Verdana"/>
              </a:rPr>
              <a:t>Lab #3</a:t>
            </a:r>
            <a:endParaRPr lang="ko-KR" altLang="en-US" sz="1100" kern="10" dirty="0">
              <a:ln w="28575">
                <a:solidFill>
                  <a:schemeClr val="bg1"/>
                </a:solidFill>
                <a:round/>
                <a:headEnd/>
                <a:tailEnd/>
              </a:ln>
              <a:gradFill rotWithShape="1">
                <a:gsLst>
                  <a:gs pos="0">
                    <a:schemeClr val="hlink"/>
                  </a:gs>
                  <a:gs pos="100000">
                    <a:schemeClr val="tx2"/>
                  </a:gs>
                </a:gsLst>
                <a:lin ang="0" scaled="1"/>
              </a:gradFill>
              <a:effectLst>
                <a:outerShdw dist="89803" dir="2700000" algn="ctr" rotWithShape="0">
                  <a:schemeClr val="tx1">
                    <a:alpha val="50000"/>
                  </a:schemeClr>
                </a:outerShdw>
              </a:effectLst>
              <a:latin typeface="Verdan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9952" y="3284984"/>
            <a:ext cx="4267200" cy="2857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5" name="슬라이드 번호 개체 틀 2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/>
          <a:p>
            <a:fld id="{069B2161-5353-4324-9223-FB8E0C61D410}" type="slidenum">
              <a:rPr lang="ko-KR" altLang="en-US" smtClean="0"/>
              <a:pPr/>
              <a:t>55</a:t>
            </a:fld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923928" y="2492896"/>
            <a:ext cx="4392488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brightRoom" dir="t"/>
            </a:scene3d>
            <a:sp3d contourW="6350" prstMaterial="plastic">
              <a:bevelT w="20320" h="20320" prst="angle"/>
              <a:contourClr>
                <a:schemeClr val="accent1">
                  <a:tint val="100000"/>
                  <a:shade val="100000"/>
                  <a:hueMod val="100000"/>
                  <a:satMod val="100000"/>
                </a:schemeClr>
              </a:contourClr>
            </a:sp3d>
          </a:bodyPr>
          <a:lstStyle/>
          <a:p>
            <a:pPr algn="ctr"/>
            <a:r>
              <a:rPr lang="en-US" altLang="ko-KR" sz="3600" b="1" cap="all" dirty="0" smtClean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rPr>
              <a:t>Parallel Sum</a:t>
            </a:r>
            <a:endParaRPr lang="en-US" altLang="ko-KR" sz="3600" b="1" cap="all" spc="0" dirty="0">
              <a:ln/>
              <a:solidFill>
                <a:schemeClr val="accent1"/>
              </a:solidFill>
              <a:effectLst>
                <a:outerShdw blurRad="19685" dist="12700" dir="5400000" algn="tl" rotWithShape="0">
                  <a:schemeClr val="accent1">
                    <a:satMod val="130000"/>
                    <a:alpha val="60000"/>
                  </a:schemeClr>
                </a:outerShdw>
                <a:reflection blurRad="10000" stA="55000" endPos="48000" dist="500" dir="5400000" sy="-100000" algn="bl" rotWithShape="0"/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663992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Parallel Sum</a:t>
            </a:r>
            <a:endParaRPr lang="ko-KR" altLang="en-US" dirty="0"/>
          </a:p>
        </p:txBody>
      </p:sp>
      <p:sp>
        <p:nvSpPr>
          <p:cNvPr id="46" name="내용 개체 틀 45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altLang="ko-KR" dirty="0" smtClean="0"/>
              <a:t>Array is originally on root process (P0)</a:t>
            </a:r>
          </a:p>
          <a:p>
            <a:r>
              <a:rPr lang="en-US" altLang="ko-KR" dirty="0" smtClean="0"/>
              <a:t>Parallel algorithm</a:t>
            </a:r>
          </a:p>
          <a:p>
            <a:pPr lvl="1"/>
            <a:r>
              <a:rPr lang="en-US" altLang="ko-KR" dirty="0" smtClean="0"/>
              <a:t>Scatter (</a:t>
            </a:r>
            <a:r>
              <a:rPr lang="en-US" altLang="ko-KR" dirty="0" err="1" smtClean="0"/>
              <a:t>nprocs</a:t>
            </a:r>
            <a:r>
              <a:rPr lang="en-US" altLang="ko-KR" dirty="0" smtClean="0"/>
              <a:t>=2)</a:t>
            </a:r>
          </a:p>
          <a:p>
            <a:pPr lvl="2"/>
            <a:r>
              <a:rPr lang="en-US" altLang="ko-KR" dirty="0" smtClean="0"/>
              <a:t>Half of the array is sent to process P1</a:t>
            </a:r>
          </a:p>
          <a:p>
            <a:pPr lvl="1"/>
            <a:r>
              <a:rPr lang="en-US" altLang="ko-KR" dirty="0" smtClean="0"/>
              <a:t>Compute</a:t>
            </a:r>
          </a:p>
          <a:p>
            <a:pPr lvl="2"/>
            <a:r>
              <a:rPr lang="en-US" altLang="ko-KR" dirty="0" smtClean="0"/>
              <a:t>P0 &amp; P1 sum independently their segment</a:t>
            </a:r>
          </a:p>
          <a:p>
            <a:pPr lvl="1"/>
            <a:r>
              <a:rPr lang="en-US" altLang="ko-KR" dirty="0" smtClean="0"/>
              <a:t>Reduction</a:t>
            </a:r>
            <a:endParaRPr lang="en-US" altLang="ko-KR" dirty="0"/>
          </a:p>
          <a:p>
            <a:pPr lvl="2"/>
            <a:r>
              <a:rPr lang="en-US" altLang="ko-KR" dirty="0" smtClean="0"/>
              <a:t>Partial </a:t>
            </a:r>
            <a:r>
              <a:rPr lang="en-US" altLang="ko-KR" dirty="0"/>
              <a:t>sum on P1 sent to </a:t>
            </a:r>
            <a:r>
              <a:rPr lang="en-US" altLang="ko-KR" dirty="0" smtClean="0"/>
              <a:t>P0</a:t>
            </a:r>
            <a:endParaRPr lang="ko-KR" altLang="en-US" dirty="0"/>
          </a:p>
        </p:txBody>
      </p:sp>
      <p:pic>
        <p:nvPicPr>
          <p:cNvPr id="1027" name="Picture 3"/>
          <p:cNvPicPr>
            <a:picLocks noGrp="1" noChangeAspect="1" noChangeArrowheads="1"/>
          </p:cNvPicPr>
          <p:nvPr>
            <p:ph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18289" y="1484784"/>
            <a:ext cx="4248150" cy="11659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31" name="그룹 130"/>
          <p:cNvGrpSpPr/>
          <p:nvPr/>
        </p:nvGrpSpPr>
        <p:grpSpPr>
          <a:xfrm>
            <a:off x="4586099" y="3159863"/>
            <a:ext cx="4236801" cy="1046444"/>
            <a:chOff x="1124376" y="1124744"/>
            <a:chExt cx="5705400" cy="1548172"/>
          </a:xfrm>
        </p:grpSpPr>
        <p:sp>
          <p:nvSpPr>
            <p:cNvPr id="132" name="직사각형 131"/>
            <p:cNvSpPr/>
            <p:nvPr/>
          </p:nvSpPr>
          <p:spPr>
            <a:xfrm>
              <a:off x="1916464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33" name="직사각형 132"/>
            <p:cNvSpPr/>
            <p:nvPr/>
          </p:nvSpPr>
          <p:spPr>
            <a:xfrm>
              <a:off x="2204496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2492528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35" name="직사각형 134"/>
            <p:cNvSpPr/>
            <p:nvPr/>
          </p:nvSpPr>
          <p:spPr>
            <a:xfrm>
              <a:off x="2780560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36" name="직사각형 135"/>
            <p:cNvSpPr/>
            <p:nvPr/>
          </p:nvSpPr>
          <p:spPr>
            <a:xfrm>
              <a:off x="3076976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37" name="직사각형 136"/>
            <p:cNvSpPr/>
            <p:nvPr/>
          </p:nvSpPr>
          <p:spPr>
            <a:xfrm>
              <a:off x="3365008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38" name="직사각형 137"/>
            <p:cNvSpPr/>
            <p:nvPr/>
          </p:nvSpPr>
          <p:spPr>
            <a:xfrm>
              <a:off x="3653040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39" name="직사각형 138"/>
            <p:cNvSpPr/>
            <p:nvPr/>
          </p:nvSpPr>
          <p:spPr>
            <a:xfrm>
              <a:off x="3941072" y="1340768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0" name="직사각형 139"/>
            <p:cNvSpPr/>
            <p:nvPr/>
          </p:nvSpPr>
          <p:spPr>
            <a:xfrm>
              <a:off x="4229104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1" name="직사각형 140"/>
            <p:cNvSpPr/>
            <p:nvPr/>
          </p:nvSpPr>
          <p:spPr>
            <a:xfrm>
              <a:off x="4517136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2" name="직사각형 141"/>
            <p:cNvSpPr/>
            <p:nvPr/>
          </p:nvSpPr>
          <p:spPr>
            <a:xfrm>
              <a:off x="4805168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3" name="직사각형 142"/>
            <p:cNvSpPr/>
            <p:nvPr/>
          </p:nvSpPr>
          <p:spPr>
            <a:xfrm>
              <a:off x="5093200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4" name="직사각형 143"/>
            <p:cNvSpPr/>
            <p:nvPr/>
          </p:nvSpPr>
          <p:spPr>
            <a:xfrm>
              <a:off x="5389616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5" name="직사각형 144"/>
            <p:cNvSpPr/>
            <p:nvPr/>
          </p:nvSpPr>
          <p:spPr>
            <a:xfrm>
              <a:off x="5677648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6" name="직사각형 145"/>
            <p:cNvSpPr/>
            <p:nvPr/>
          </p:nvSpPr>
          <p:spPr>
            <a:xfrm>
              <a:off x="5965680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7" name="직사각형 146"/>
            <p:cNvSpPr/>
            <p:nvPr/>
          </p:nvSpPr>
          <p:spPr>
            <a:xfrm>
              <a:off x="6253712" y="1340768"/>
              <a:ext cx="288032" cy="288032"/>
            </a:xfrm>
            <a:prstGeom prst="rect">
              <a:avLst/>
            </a:prstGeom>
            <a:solidFill>
              <a:srgbClr val="FFFF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8" name="직사각형 147"/>
            <p:cNvSpPr/>
            <p:nvPr/>
          </p:nvSpPr>
          <p:spPr>
            <a:xfrm>
              <a:off x="1924848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49" name="직사각형 148"/>
            <p:cNvSpPr/>
            <p:nvPr/>
          </p:nvSpPr>
          <p:spPr>
            <a:xfrm>
              <a:off x="2212880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0" name="직사각형 149"/>
            <p:cNvSpPr/>
            <p:nvPr/>
          </p:nvSpPr>
          <p:spPr>
            <a:xfrm>
              <a:off x="2500912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1" name="직사각형 150"/>
            <p:cNvSpPr/>
            <p:nvPr/>
          </p:nvSpPr>
          <p:spPr>
            <a:xfrm>
              <a:off x="2788944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2" name="직사각형 151"/>
            <p:cNvSpPr/>
            <p:nvPr/>
          </p:nvSpPr>
          <p:spPr>
            <a:xfrm>
              <a:off x="3085360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3" name="직사각형 152"/>
            <p:cNvSpPr/>
            <p:nvPr/>
          </p:nvSpPr>
          <p:spPr>
            <a:xfrm>
              <a:off x="3373392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4" name="직사각형 153"/>
            <p:cNvSpPr/>
            <p:nvPr/>
          </p:nvSpPr>
          <p:spPr>
            <a:xfrm>
              <a:off x="3661424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5" name="직사각형 154"/>
            <p:cNvSpPr/>
            <p:nvPr/>
          </p:nvSpPr>
          <p:spPr>
            <a:xfrm>
              <a:off x="3949456" y="2204864"/>
              <a:ext cx="288032" cy="288032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6" name="직사각형 155"/>
            <p:cNvSpPr/>
            <p:nvPr/>
          </p:nvSpPr>
          <p:spPr>
            <a:xfrm>
              <a:off x="4237488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4525520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8" name="직사각형 157"/>
            <p:cNvSpPr/>
            <p:nvPr/>
          </p:nvSpPr>
          <p:spPr>
            <a:xfrm>
              <a:off x="4813552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59" name="직사각형 158"/>
            <p:cNvSpPr/>
            <p:nvPr/>
          </p:nvSpPr>
          <p:spPr>
            <a:xfrm>
              <a:off x="5101584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60" name="직사각형 159"/>
            <p:cNvSpPr/>
            <p:nvPr/>
          </p:nvSpPr>
          <p:spPr>
            <a:xfrm>
              <a:off x="5398000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61" name="직사각형 160"/>
            <p:cNvSpPr/>
            <p:nvPr/>
          </p:nvSpPr>
          <p:spPr>
            <a:xfrm>
              <a:off x="5686032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62" name="직사각형 161"/>
            <p:cNvSpPr/>
            <p:nvPr/>
          </p:nvSpPr>
          <p:spPr>
            <a:xfrm>
              <a:off x="5974064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63" name="직사각형 162"/>
            <p:cNvSpPr/>
            <p:nvPr/>
          </p:nvSpPr>
          <p:spPr>
            <a:xfrm>
              <a:off x="6262096" y="2204864"/>
              <a:ext cx="288032" cy="28803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1124376" y="1124744"/>
              <a:ext cx="5688632" cy="648072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65" name="모서리가 둥근 직사각형 164"/>
            <p:cNvSpPr/>
            <p:nvPr/>
          </p:nvSpPr>
          <p:spPr>
            <a:xfrm>
              <a:off x="1124376" y="2024844"/>
              <a:ext cx="5705400" cy="648072"/>
            </a:xfrm>
            <a:prstGeom prst="round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/>
            </a:p>
          </p:txBody>
        </p:sp>
        <p:sp>
          <p:nvSpPr>
            <p:cNvPr id="166" name="Text Box 33"/>
            <p:cNvSpPr txBox="1">
              <a:spLocks noChangeArrowheads="1"/>
            </p:cNvSpPr>
            <p:nvPr/>
          </p:nvSpPr>
          <p:spPr bwMode="auto">
            <a:xfrm>
              <a:off x="1367185" y="1294891"/>
              <a:ext cx="514192" cy="455344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P0</a:t>
              </a:r>
              <a:endPara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67" name="Text Box 33"/>
            <p:cNvSpPr txBox="1">
              <a:spLocks noChangeArrowheads="1"/>
            </p:cNvSpPr>
            <p:nvPr/>
          </p:nvSpPr>
          <p:spPr bwMode="auto">
            <a:xfrm>
              <a:off x="1367185" y="2204864"/>
              <a:ext cx="514192" cy="455344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P1</a:t>
              </a:r>
              <a:endPara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68" name="직선 연결선 167"/>
            <p:cNvCxnSpPr/>
            <p:nvPr/>
          </p:nvCxnSpPr>
          <p:spPr>
            <a:xfrm flipV="1">
              <a:off x="4229104" y="1124746"/>
              <a:ext cx="8384" cy="792086"/>
            </a:xfrm>
            <a:prstGeom prst="line">
              <a:avLst/>
            </a:prstGeom>
            <a:ln w="28575">
              <a:solidFill>
                <a:schemeClr val="accent6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직선 화살표 연결선 168"/>
            <p:cNvCxnSpPr>
              <a:stCxn id="144" idx="2"/>
              <a:endCxn id="154" idx="0"/>
            </p:cNvCxnSpPr>
            <p:nvPr/>
          </p:nvCxnSpPr>
          <p:spPr>
            <a:xfrm flipH="1">
              <a:off x="3805440" y="1628800"/>
              <a:ext cx="1728192" cy="576064"/>
            </a:xfrm>
            <a:prstGeom prst="straightConnector1">
              <a:avLst/>
            </a:prstGeom>
            <a:ln w="38100">
              <a:solidFill>
                <a:srgbClr val="FF0000"/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아래쪽 화살표 91"/>
          <p:cNvSpPr/>
          <p:nvPr/>
        </p:nvSpPr>
        <p:spPr>
          <a:xfrm>
            <a:off x="6677763" y="2708920"/>
            <a:ext cx="258812" cy="252028"/>
          </a:xfrm>
          <a:prstGeom prst="downArrow">
            <a:avLst/>
          </a:prstGeom>
          <a:solidFill>
            <a:srgbClr val="FF00FF"/>
          </a:solidFill>
          <a:ln>
            <a:solidFill>
              <a:srgbClr val="FF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56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0857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제목 8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Parallel sum </a:t>
            </a:r>
            <a:endParaRPr lang="ko-KR" altLang="en-US" dirty="0"/>
          </a:p>
        </p:txBody>
      </p:sp>
      <p:pic>
        <p:nvPicPr>
          <p:cNvPr id="2051" name="Picture 3"/>
          <p:cNvPicPr>
            <a:picLocks noGrp="1" noChangeAspect="1" noChangeArrowheads="1"/>
          </p:cNvPicPr>
          <p:nvPr>
            <p:ph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592" y="2004992"/>
            <a:ext cx="4176713" cy="3379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8" name="직사각형 87"/>
          <p:cNvSpPr/>
          <p:nvPr/>
        </p:nvSpPr>
        <p:spPr>
          <a:xfrm>
            <a:off x="5460213" y="5661248"/>
            <a:ext cx="283359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/>
              <a:t>P0 sums the partial sums</a:t>
            </a:r>
            <a:endParaRPr lang="ko-KR" altLang="en-US" dirty="0"/>
          </a:p>
        </p:txBody>
      </p:sp>
      <p:grpSp>
        <p:nvGrpSpPr>
          <p:cNvPr id="104" name="그룹 103"/>
          <p:cNvGrpSpPr/>
          <p:nvPr/>
        </p:nvGrpSpPr>
        <p:grpSpPr>
          <a:xfrm>
            <a:off x="5151066" y="1664592"/>
            <a:ext cx="2717496" cy="3851574"/>
            <a:chOff x="1555125" y="810094"/>
            <a:chExt cx="2717496" cy="3851574"/>
          </a:xfrm>
        </p:grpSpPr>
        <p:grpSp>
          <p:nvGrpSpPr>
            <p:cNvPr id="105" name="그룹 104"/>
            <p:cNvGrpSpPr/>
            <p:nvPr/>
          </p:nvGrpSpPr>
          <p:grpSpPr>
            <a:xfrm>
              <a:off x="2501412" y="825296"/>
              <a:ext cx="1771209" cy="3836372"/>
              <a:chOff x="2501412" y="825296"/>
              <a:chExt cx="1771209" cy="3836372"/>
            </a:xfrm>
          </p:grpSpPr>
          <p:sp>
            <p:nvSpPr>
              <p:cNvPr id="108" name="직사각형 107"/>
              <p:cNvSpPr/>
              <p:nvPr/>
            </p:nvSpPr>
            <p:spPr>
              <a:xfrm>
                <a:off x="2512759" y="1412776"/>
                <a:ext cx="432048" cy="3244920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Text Box 33"/>
              <p:cNvSpPr txBox="1">
                <a:spLocks noChangeArrowheads="1"/>
              </p:cNvSpPr>
              <p:nvPr/>
            </p:nvSpPr>
            <p:spPr bwMode="auto">
              <a:xfrm>
                <a:off x="2501412" y="836712"/>
                <a:ext cx="410690" cy="338554"/>
              </a:xfrm>
              <a:prstGeom prst="rect">
                <a:avLst/>
              </a:prstGeom>
              <a:noFill/>
              <a:ln w="28575">
                <a:noFill/>
                <a:miter lim="800000"/>
                <a:headEnd/>
                <a:tailEnd/>
              </a:ln>
              <a:effectLst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altLang="ko-KR" sz="1600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P0</a:t>
                </a:r>
                <a:endParaRPr lang="en-US" altLang="ko-KR" sz="16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3840573" y="1401360"/>
                <a:ext cx="432048" cy="2884880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1" name="Text Box 33"/>
              <p:cNvSpPr txBox="1">
                <a:spLocks noChangeArrowheads="1"/>
              </p:cNvSpPr>
              <p:nvPr/>
            </p:nvSpPr>
            <p:spPr bwMode="auto">
              <a:xfrm>
                <a:off x="3829226" y="825296"/>
                <a:ext cx="410690" cy="338554"/>
              </a:xfrm>
              <a:prstGeom prst="rect">
                <a:avLst/>
              </a:prstGeom>
              <a:noFill/>
              <a:ln w="28575">
                <a:noFill/>
                <a:miter lim="800000"/>
                <a:headEnd/>
                <a:tailEnd/>
              </a:ln>
              <a:effectLst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altLang="ko-KR" sz="1600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P1</a:t>
                </a:r>
                <a:endParaRPr lang="en-US" altLang="ko-KR" sz="16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2512759" y="1412776"/>
                <a:ext cx="432048" cy="1296144"/>
              </a:xfrm>
              <a:prstGeom prst="rect">
                <a:avLst/>
              </a:prstGeom>
              <a:solidFill>
                <a:srgbClr val="FF0000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bg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Send</a:t>
                </a:r>
                <a:endParaRPr lang="ko-KR" altLang="en-US" sz="1600" dirty="0">
                  <a:solidFill>
                    <a:schemeClr val="bg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3" name="직사각형 112"/>
              <p:cNvSpPr/>
              <p:nvPr/>
            </p:nvSpPr>
            <p:spPr>
              <a:xfrm>
                <a:off x="2512759" y="2708920"/>
                <a:ext cx="432048" cy="1461292"/>
              </a:xfrm>
              <a:prstGeom prst="rect">
                <a:avLst/>
              </a:prstGeom>
              <a:solidFill>
                <a:srgbClr val="99FF33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Compute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2512759" y="4170212"/>
                <a:ext cx="432048" cy="360040"/>
              </a:xfrm>
              <a:prstGeom prst="rect">
                <a:avLst/>
              </a:prstGeom>
              <a:solidFill>
                <a:srgbClr val="FF0000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5" name="직사각형 114"/>
              <p:cNvSpPr/>
              <p:nvPr/>
            </p:nvSpPr>
            <p:spPr>
              <a:xfrm>
                <a:off x="2512759" y="4509268"/>
                <a:ext cx="432048" cy="152400"/>
              </a:xfrm>
              <a:prstGeom prst="rect">
                <a:avLst/>
              </a:prstGeom>
              <a:solidFill>
                <a:srgbClr val="99FF33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6" name="직사각형 115"/>
              <p:cNvSpPr/>
              <p:nvPr/>
            </p:nvSpPr>
            <p:spPr>
              <a:xfrm>
                <a:off x="3829226" y="1401360"/>
                <a:ext cx="432048" cy="1523584"/>
              </a:xfrm>
              <a:prstGeom prst="rect">
                <a:avLst/>
              </a:prstGeom>
              <a:solidFill>
                <a:srgbClr val="FF0000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rtlCol="0" anchor="ctr"/>
              <a:lstStyle/>
              <a:p>
                <a:pPr algn="ctr"/>
                <a:r>
                  <a:rPr lang="en-US" altLang="ko-KR" sz="1600" dirty="0" err="1" smtClean="0">
                    <a:solidFill>
                      <a:schemeClr val="bg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Recv</a:t>
                </a:r>
                <a:endParaRPr lang="ko-KR" altLang="en-US" sz="1600" dirty="0">
                  <a:solidFill>
                    <a:schemeClr val="bg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7" name="직사각형 116"/>
              <p:cNvSpPr/>
              <p:nvPr/>
            </p:nvSpPr>
            <p:spPr>
              <a:xfrm>
                <a:off x="3840573" y="4106220"/>
                <a:ext cx="432048" cy="180020"/>
              </a:xfrm>
              <a:prstGeom prst="rect">
                <a:avLst/>
              </a:prstGeom>
              <a:solidFill>
                <a:srgbClr val="FF0000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8" name="직사각형 117"/>
              <p:cNvSpPr/>
              <p:nvPr/>
            </p:nvSpPr>
            <p:spPr>
              <a:xfrm>
                <a:off x="3837964" y="2924944"/>
                <a:ext cx="432048" cy="1181276"/>
              </a:xfrm>
              <a:prstGeom prst="rect">
                <a:avLst/>
              </a:prstGeom>
              <a:solidFill>
                <a:srgbClr val="99FF33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vert="eaVert"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Compute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cxnSp>
          <p:nvCxnSpPr>
            <p:cNvPr id="106" name="직선 화살표 연결선 105"/>
            <p:cNvCxnSpPr/>
            <p:nvPr/>
          </p:nvCxnSpPr>
          <p:spPr>
            <a:xfrm>
              <a:off x="1895168" y="1297958"/>
              <a:ext cx="0" cy="3287510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" name="Text Box 33"/>
            <p:cNvSpPr txBox="1">
              <a:spLocks noChangeArrowheads="1"/>
            </p:cNvSpPr>
            <p:nvPr/>
          </p:nvSpPr>
          <p:spPr bwMode="auto">
            <a:xfrm>
              <a:off x="1555125" y="810094"/>
              <a:ext cx="946285" cy="338554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6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Timeline</a:t>
              </a:r>
              <a:endParaRPr lang="en-US" altLang="ko-KR" sz="16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803955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58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251520" y="260648"/>
            <a:ext cx="8568952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//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psum_a.c</a:t>
            </a:r>
            <a:endParaRPr lang="en-US" altLang="ko-KR" sz="1400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char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i,rank,nprocs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N=1024,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localN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[2];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double *array,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sum,psum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localN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[0]=N/2;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localN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[1]=N-N/2;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array=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(double)*N);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if(rank==0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for(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=0;i&lt;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N;i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array[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]=1.0;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==0)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(&amp;array[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localN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[0]],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localN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[1],MPI_DOUBLE,1,10,MPI_COMM_WORLD);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if(rank==1)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array,localN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[1],MPI_DOUBLE,0,10,MPI_COMM_WORLD,&amp;status);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psum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=0;i&lt;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localN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[rank];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psum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+=array[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==0)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(&amp;sum,1,MPI_DOUBLE,1,11,MPI_COMM_WORLD,&amp;status);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if(rank==1)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(&amp;psum,1,MPI_DOUBLE,0,11,MPI_COMM_WORLD);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(rank==0){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sum+=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psum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("Sum is %g, partial sum %g\n",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sum,psum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652120" y="676091"/>
            <a:ext cx="2736304" cy="523220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2 ./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Sum is 1024, partial sum 512</a:t>
            </a:r>
          </a:p>
        </p:txBody>
      </p:sp>
    </p:spTree>
    <p:extLst>
      <p:ext uri="{BB962C8B-B14F-4D97-AF65-F5344CB8AC3E}">
        <p14:creationId xmlns:p14="http://schemas.microsoft.com/office/powerpoint/2010/main" val="36626452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59</a:t>
            </a:fld>
            <a:endParaRPr lang="ko-KR" altLang="en-US"/>
          </a:p>
        </p:txBody>
      </p:sp>
      <p:sp>
        <p:nvSpPr>
          <p:cNvPr id="4" name="직사각형 3"/>
          <p:cNvSpPr/>
          <p:nvPr/>
        </p:nvSpPr>
        <p:spPr>
          <a:xfrm>
            <a:off x="467544" y="476672"/>
            <a:ext cx="6984776" cy="56938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Comic Sans MS" panose="030F0702030302020204" pitchFamily="66" charset="0"/>
              </a:rPr>
              <a:t>//weak scaling </a:t>
            </a:r>
          </a:p>
          <a:p>
            <a:r>
              <a:rPr lang="en-US" altLang="ko-KR" sz="1400" dirty="0" smtClean="0">
                <a:latin typeface="Comic Sans MS" panose="030F0702030302020204" pitchFamily="66" charset="0"/>
              </a:rPr>
              <a:t>//</a:t>
            </a:r>
            <a:r>
              <a:rPr lang="en-US" altLang="ko-KR" sz="1400" dirty="0" err="1" smtClean="0">
                <a:latin typeface="Comic Sans MS" panose="030F0702030302020204" pitchFamily="66" charset="0"/>
              </a:rPr>
              <a:t>psum_b.c</a:t>
            </a:r>
            <a:endParaRPr lang="en-US" altLang="ko-KR" sz="1400" dirty="0" smtClean="0">
              <a:latin typeface="Comic Sans MS" panose="030F0702030302020204" pitchFamily="66" charset="0"/>
            </a:endParaRPr>
          </a:p>
          <a:p>
            <a:r>
              <a:rPr lang="en-US" altLang="ko-KR" sz="1400" dirty="0" err="1" smtClean="0">
                <a:latin typeface="Comic Sans MS" panose="030F0702030302020204" pitchFamily="66" charset="0"/>
              </a:rPr>
              <a:t>int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 </a:t>
            </a:r>
            <a:r>
              <a:rPr lang="en-US" altLang="ko-KR" sz="1400" dirty="0">
                <a:latin typeface="Comic Sans MS" panose="030F0702030302020204" pitchFamily="66" charset="0"/>
              </a:rPr>
              <a:t>main(</a:t>
            </a:r>
            <a:r>
              <a:rPr lang="en-US" altLang="ko-KR" sz="1400" dirty="0" err="1">
                <a:latin typeface="Comic Sans MS" panose="030F0702030302020204" pitchFamily="66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</a:rPr>
              <a:t> </a:t>
            </a:r>
            <a:r>
              <a:rPr lang="en-US" altLang="ko-KR" sz="1400" dirty="0" err="1">
                <a:latin typeface="Comic Sans MS" panose="030F0702030302020204" pitchFamily="66" charset="0"/>
              </a:rPr>
              <a:t>argc</a:t>
            </a:r>
            <a:r>
              <a:rPr lang="en-US" altLang="ko-KR" sz="1400" dirty="0">
                <a:latin typeface="Comic Sans MS" panose="030F0702030302020204" pitchFamily="66" charset="0"/>
              </a:rPr>
              <a:t>, char *</a:t>
            </a:r>
            <a:r>
              <a:rPr lang="en-US" altLang="ko-KR" sz="1400" dirty="0" err="1">
                <a:latin typeface="Comic Sans MS" panose="030F0702030302020204" pitchFamily="66" charset="0"/>
              </a:rPr>
              <a:t>argv</a:t>
            </a:r>
            <a:r>
              <a:rPr lang="en-US" altLang="ko-KR" sz="1400" dirty="0">
                <a:latin typeface="Comic Sans MS" panose="030F0702030302020204" pitchFamily="66" charset="0"/>
              </a:rPr>
              <a:t>[]){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</a:rPr>
              <a:t> </a:t>
            </a:r>
            <a:r>
              <a:rPr lang="en-US" altLang="ko-KR" sz="1400" dirty="0" err="1">
                <a:latin typeface="Comic Sans MS" panose="030F0702030302020204" pitchFamily="66" charset="0"/>
              </a:rPr>
              <a:t>i,rank,nprocs,N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;</a:t>
            </a:r>
            <a:endParaRPr lang="en-US" altLang="ko-KR" sz="1400" dirty="0"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double *array;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double </a:t>
            </a:r>
            <a:r>
              <a:rPr lang="en-US" altLang="ko-KR" sz="1400" dirty="0" err="1">
                <a:latin typeface="Comic Sans MS" panose="030F0702030302020204" pitchFamily="66" charset="0"/>
              </a:rPr>
              <a:t>sum,psum</a:t>
            </a:r>
            <a:r>
              <a:rPr lang="en-US" altLang="ko-KR" sz="1400" dirty="0"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</a:rPr>
              <a:t> *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MPI_Status</a:t>
            </a:r>
            <a:r>
              <a:rPr lang="en-US" altLang="ko-KR" sz="1400" dirty="0">
                <a:latin typeface="Comic Sans MS" panose="030F0702030302020204" pitchFamily="66" charset="0"/>
              </a:rPr>
              <a:t> status;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</a:rPr>
              <a:t> </a:t>
            </a:r>
            <a:r>
              <a:rPr lang="en-US" altLang="ko-KR" sz="1400" dirty="0" err="1">
                <a:latin typeface="Comic Sans MS" panose="030F0702030302020204" pitchFamily="66" charset="0"/>
              </a:rPr>
              <a:t>startIndex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;</a:t>
            </a:r>
          </a:p>
          <a:p>
            <a:endParaRPr lang="en-US" altLang="ko-KR" sz="1400" dirty="0">
              <a:latin typeface="Comic Sans MS" panose="030F0702030302020204" pitchFamily="66" charset="0"/>
            </a:endParaRPr>
          </a:p>
          <a:p>
            <a:r>
              <a:rPr lang="en-US" altLang="ko-KR" sz="1400" dirty="0" smtClean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MPI_Init</a:t>
            </a:r>
            <a:r>
              <a:rPr lang="en-US" altLang="ko-KR" sz="1400" dirty="0">
                <a:latin typeface="Comic Sans MS" panose="030F0702030302020204" pitchFamily="66" charset="0"/>
              </a:rPr>
              <a:t>(&amp;</a:t>
            </a:r>
            <a:r>
              <a:rPr lang="en-US" altLang="ko-KR" sz="1400" dirty="0" err="1">
                <a:latin typeface="Comic Sans MS" panose="030F0702030302020204" pitchFamily="66" charset="0"/>
              </a:rPr>
              <a:t>argc</a:t>
            </a:r>
            <a:r>
              <a:rPr lang="en-US" altLang="ko-KR" sz="1400" dirty="0">
                <a:latin typeface="Comic Sans MS" panose="030F0702030302020204" pitchFamily="66" charset="0"/>
              </a:rPr>
              <a:t>,&amp;</a:t>
            </a:r>
            <a:r>
              <a:rPr lang="en-US" altLang="ko-KR" sz="1400" dirty="0" err="1">
                <a:latin typeface="Comic Sans MS" panose="030F0702030302020204" pitchFamily="66" charset="0"/>
              </a:rPr>
              <a:t>argv</a:t>
            </a:r>
            <a:r>
              <a:rPr lang="en-US" altLang="ko-KR" sz="1400" dirty="0">
                <a:latin typeface="Comic Sans MS" panose="030F0702030302020204" pitchFamily="66" charset="0"/>
              </a:rPr>
              <a:t>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MPI_Comm_rank</a:t>
            </a:r>
            <a:r>
              <a:rPr lang="en-US" altLang="ko-KR" sz="1400" dirty="0">
                <a:latin typeface="Comic Sans MS" panose="030F0702030302020204" pitchFamily="66" charset="0"/>
              </a:rPr>
              <a:t>(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MPI_COMM_WORLD,&amp;rank</a:t>
            </a:r>
            <a:r>
              <a:rPr lang="en-US" altLang="ko-KR" sz="1400" dirty="0">
                <a:latin typeface="Comic Sans MS" panose="030F0702030302020204" pitchFamily="66" charset="0"/>
              </a:rPr>
              <a:t>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MPI_Comm_size</a:t>
            </a:r>
            <a:r>
              <a:rPr lang="en-US" altLang="ko-KR" sz="1400" dirty="0">
                <a:latin typeface="Comic Sans MS" panose="030F0702030302020204" pitchFamily="66" charset="0"/>
              </a:rPr>
              <a:t>(MPI_COMM_WORLD,&amp;</a:t>
            </a:r>
            <a:r>
              <a:rPr lang="en-US" altLang="ko-KR" sz="1400" dirty="0" err="1">
                <a:latin typeface="Comic Sans MS" panose="030F0702030302020204" pitchFamily="66" charset="0"/>
              </a:rPr>
              <a:t>nprocs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);</a:t>
            </a:r>
            <a:endParaRPr lang="en-US" altLang="ko-KR" sz="1400" dirty="0"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smtClean="0">
                <a:solidFill>
                  <a:srgbClr val="C00000"/>
                </a:solidFill>
                <a:latin typeface="Comic Sans MS" panose="030F0702030302020204" pitchFamily="66" charset="0"/>
              </a:rPr>
              <a:t>N=1024*</a:t>
            </a:r>
            <a:r>
              <a:rPr lang="en-US" altLang="ko-KR" sz="1400" dirty="0" err="1" smtClean="0">
                <a:solidFill>
                  <a:srgbClr val="C00000"/>
                </a:solidFill>
                <a:latin typeface="Comic Sans MS" panose="030F0702030302020204" pitchFamily="66" charset="0"/>
              </a:rPr>
              <a:t>nprocs</a:t>
            </a:r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=</a:t>
            </a:r>
            <a:r>
              <a:rPr lang="en-US" altLang="ko-KR" sz="1400" dirty="0" err="1">
                <a:latin typeface="Comic Sans MS" panose="030F0702030302020204" pitchFamily="66" charset="0"/>
              </a:rPr>
              <a:t>malloc</a:t>
            </a:r>
            <a:r>
              <a:rPr lang="en-US" altLang="ko-KR" sz="1400" dirty="0">
                <a:latin typeface="Comic Sans MS" panose="030F0702030302020204" pitchFamily="66" charset="0"/>
              </a:rPr>
              <a:t>(</a:t>
            </a:r>
            <a:r>
              <a:rPr lang="en-US" altLang="ko-KR" sz="1400" dirty="0" err="1">
                <a:latin typeface="Comic Sans MS" panose="030F0702030302020204" pitchFamily="66" charset="0"/>
              </a:rPr>
              <a:t>sizeof</a:t>
            </a:r>
            <a:r>
              <a:rPr lang="en-US" altLang="ko-KR" sz="1400" dirty="0">
                <a:latin typeface="Comic Sans MS" panose="030F0702030302020204" pitchFamily="66" charset="0"/>
              </a:rPr>
              <a:t>(</a:t>
            </a:r>
            <a:r>
              <a:rPr lang="en-US" altLang="ko-KR" sz="1400" dirty="0" err="1">
                <a:latin typeface="Comic Sans MS" panose="030F0702030302020204" pitchFamily="66" charset="0"/>
              </a:rPr>
              <a:t>int</a:t>
            </a:r>
            <a:r>
              <a:rPr lang="en-US" altLang="ko-KR" sz="1400" dirty="0">
                <a:latin typeface="Comic Sans MS" panose="030F0702030302020204" pitchFamily="66" charset="0"/>
              </a:rPr>
              <a:t>)*</a:t>
            </a:r>
            <a:r>
              <a:rPr lang="en-US" altLang="ko-KR" sz="1400" dirty="0" err="1">
                <a:latin typeface="Comic Sans MS" panose="030F0702030302020204" pitchFamily="66" charset="0"/>
              </a:rPr>
              <a:t>nprocs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);</a:t>
            </a:r>
            <a:endParaRPr lang="en-US" altLang="ko-KR" sz="1400" dirty="0"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if(rank==0){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for(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=0;i&lt;</a:t>
            </a:r>
            <a:r>
              <a:rPr lang="en-US" altLang="ko-KR" sz="1400" dirty="0" err="1">
                <a:latin typeface="Comic Sans MS" panose="030F0702030302020204" pitchFamily="66" charset="0"/>
              </a:rPr>
              <a:t>nprocs;i</a:t>
            </a:r>
            <a:r>
              <a:rPr lang="en-US" altLang="ko-KR" sz="1400" dirty="0">
                <a:latin typeface="Comic Sans MS" panose="030F0702030302020204" pitchFamily="66" charset="0"/>
              </a:rPr>
              <a:t>++)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[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]=N/</a:t>
            </a:r>
            <a:r>
              <a:rPr lang="en-US" altLang="ko-KR" sz="1400" dirty="0" err="1">
                <a:latin typeface="Comic Sans MS" panose="030F0702030302020204" pitchFamily="66" charset="0"/>
              </a:rPr>
              <a:t>nprocs</a:t>
            </a:r>
            <a:r>
              <a:rPr lang="en-US" altLang="ko-KR" sz="1400" dirty="0"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for(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=0;i&lt;</a:t>
            </a:r>
            <a:r>
              <a:rPr lang="en-US" altLang="ko-KR" sz="1400" dirty="0" err="1">
                <a:latin typeface="Comic Sans MS" panose="030F0702030302020204" pitchFamily="66" charset="0"/>
              </a:rPr>
              <a:t>N%nprocs;i</a:t>
            </a:r>
            <a:r>
              <a:rPr lang="en-US" altLang="ko-KR" sz="1400" dirty="0">
                <a:latin typeface="Comic Sans MS" panose="030F0702030302020204" pitchFamily="66" charset="0"/>
              </a:rPr>
              <a:t>++)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[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]++;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}</a:t>
            </a:r>
            <a:endParaRPr lang="en-US" altLang="ko-KR" sz="1400" dirty="0"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array=</a:t>
            </a:r>
            <a:r>
              <a:rPr lang="en-US" altLang="ko-KR" sz="1400" dirty="0" err="1">
                <a:latin typeface="Comic Sans MS" panose="030F0702030302020204" pitchFamily="66" charset="0"/>
              </a:rPr>
              <a:t>malloc</a:t>
            </a:r>
            <a:r>
              <a:rPr lang="en-US" altLang="ko-KR" sz="1400" dirty="0">
                <a:latin typeface="Comic Sans MS" panose="030F0702030302020204" pitchFamily="66" charset="0"/>
              </a:rPr>
              <a:t>(</a:t>
            </a:r>
            <a:r>
              <a:rPr lang="en-US" altLang="ko-KR" sz="1400" dirty="0" err="1">
                <a:latin typeface="Comic Sans MS" panose="030F0702030302020204" pitchFamily="66" charset="0"/>
              </a:rPr>
              <a:t>sizeof</a:t>
            </a:r>
            <a:r>
              <a:rPr lang="en-US" altLang="ko-KR" sz="1400" dirty="0">
                <a:latin typeface="Comic Sans MS" panose="030F0702030302020204" pitchFamily="66" charset="0"/>
              </a:rPr>
              <a:t>(double)*N);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if(rank==0){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for(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=0;i&lt;</a:t>
            </a:r>
            <a:r>
              <a:rPr lang="en-US" altLang="ko-KR" sz="1400" dirty="0" err="1">
                <a:latin typeface="Comic Sans MS" panose="030F0702030302020204" pitchFamily="66" charset="0"/>
              </a:rPr>
              <a:t>N;i</a:t>
            </a:r>
            <a:r>
              <a:rPr lang="en-US" altLang="ko-KR" sz="1400" dirty="0">
                <a:latin typeface="Comic Sans MS" panose="030F0702030302020204" pitchFamily="66" charset="0"/>
              </a:rPr>
              <a:t>++)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    array[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]=1.0;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}</a:t>
            </a:r>
          </a:p>
        </p:txBody>
      </p:sp>
    </p:spTree>
    <p:extLst>
      <p:ext uri="{BB962C8B-B14F-4D97-AF65-F5344CB8AC3E}">
        <p14:creationId xmlns:p14="http://schemas.microsoft.com/office/powerpoint/2010/main" val="1124479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/>
          <p:cNvSpPr/>
          <p:nvPr/>
        </p:nvSpPr>
        <p:spPr>
          <a:xfrm>
            <a:off x="221864" y="332656"/>
            <a:ext cx="8712968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>
                <a:latin typeface="Comic Sans MS" panose="030F0702030302020204" pitchFamily="66" charset="0"/>
              </a:rPr>
              <a:t> if(rank==0)     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startIndex</a:t>
            </a:r>
            <a:r>
              <a:rPr lang="en-US" altLang="ko-KR" sz="1400" dirty="0">
                <a:latin typeface="Comic Sans MS" panose="030F0702030302020204" pitchFamily="66" charset="0"/>
              </a:rPr>
              <a:t>=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[0];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for(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=1;i&lt;</a:t>
            </a:r>
            <a:r>
              <a:rPr lang="en-US" altLang="ko-KR" sz="1400" dirty="0" err="1">
                <a:latin typeface="Comic Sans MS" panose="030F0702030302020204" pitchFamily="66" charset="0"/>
              </a:rPr>
              <a:t>nprocs;i</a:t>
            </a:r>
            <a:r>
              <a:rPr lang="en-US" altLang="ko-KR" sz="1400" dirty="0">
                <a:latin typeface="Comic Sans MS" panose="030F0702030302020204" pitchFamily="66" charset="0"/>
              </a:rPr>
              <a:t>++){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MPI_Send</a:t>
            </a:r>
            <a:r>
              <a:rPr lang="en-US" altLang="ko-KR" sz="1400" dirty="0">
                <a:latin typeface="Comic Sans MS" panose="030F0702030302020204" pitchFamily="66" charset="0"/>
              </a:rPr>
              <a:t>(&amp;array[</a:t>
            </a:r>
            <a:r>
              <a:rPr lang="en-US" altLang="ko-KR" sz="1400" dirty="0" err="1">
                <a:latin typeface="Comic Sans MS" panose="030F0702030302020204" pitchFamily="66" charset="0"/>
              </a:rPr>
              <a:t>startIndex</a:t>
            </a:r>
            <a:r>
              <a:rPr lang="en-US" altLang="ko-KR" sz="1400" dirty="0">
                <a:latin typeface="Comic Sans MS" panose="030F0702030302020204" pitchFamily="66" charset="0"/>
              </a:rPr>
              <a:t>],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[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],MPI_DOUBLE,i,10,MPI_COMM_WORLD);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startIndex</a:t>
            </a:r>
            <a:r>
              <a:rPr lang="en-US" altLang="ko-KR" sz="1400" dirty="0">
                <a:latin typeface="Comic Sans MS" panose="030F0702030302020204" pitchFamily="66" charset="0"/>
              </a:rPr>
              <a:t>+=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[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];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}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}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else{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</a:t>
            </a:r>
            <a:r>
              <a:rPr lang="en-US" altLang="ko-KR" sz="1400" dirty="0" err="1">
                <a:solidFill>
                  <a:srgbClr val="C00000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(array,N,MPI_DOUBLE,0,MPI_ANY_TAG,MPI_COMM_WORLD,&amp;status);</a:t>
            </a:r>
          </a:p>
          <a:p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        </a:t>
            </a:r>
            <a:r>
              <a:rPr lang="en-US" altLang="ko-KR" sz="1400" dirty="0" err="1">
                <a:solidFill>
                  <a:srgbClr val="C00000"/>
                </a:solidFill>
                <a:latin typeface="Comic Sans MS" panose="030F0702030302020204" pitchFamily="66" charset="0"/>
              </a:rPr>
              <a:t>MPI_Get_count</a:t>
            </a:r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(&amp;</a:t>
            </a:r>
            <a:r>
              <a:rPr lang="en-US" altLang="ko-KR" sz="1400" dirty="0" err="1">
                <a:solidFill>
                  <a:srgbClr val="C00000"/>
                </a:solidFill>
                <a:latin typeface="Comic Sans MS" panose="030F0702030302020204" pitchFamily="66" charset="0"/>
              </a:rPr>
              <a:t>status,MPI_DOUBLE</a:t>
            </a:r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,&amp;(</a:t>
            </a:r>
            <a:r>
              <a:rPr lang="en-US" altLang="ko-KR" sz="1400" dirty="0" err="1">
                <a:solidFill>
                  <a:srgbClr val="C00000"/>
                </a:solidFill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[rank]));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}</a:t>
            </a:r>
          </a:p>
          <a:p>
            <a:r>
              <a:rPr lang="en-US" altLang="ko-KR" sz="1400" dirty="0" smtClean="0">
                <a:latin typeface="Comic Sans MS" panose="030F0702030302020204" pitchFamily="66" charset="0"/>
              </a:rPr>
              <a:t>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psum</a:t>
            </a:r>
            <a:r>
              <a:rPr lang="en-US" altLang="ko-KR" sz="1400" dirty="0">
                <a:latin typeface="Comic Sans MS" panose="030F0702030302020204" pitchFamily="66" charset="0"/>
              </a:rPr>
              <a:t>=0;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for(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=0;i&lt;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>
                <a:latin typeface="Comic Sans MS" panose="030F0702030302020204" pitchFamily="66" charset="0"/>
              </a:rPr>
              <a:t>[rank];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++){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psum</a:t>
            </a:r>
            <a:r>
              <a:rPr lang="en-US" altLang="ko-KR" sz="1400" dirty="0">
                <a:latin typeface="Comic Sans MS" panose="030F0702030302020204" pitchFamily="66" charset="0"/>
              </a:rPr>
              <a:t>+=array[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];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}</a:t>
            </a:r>
          </a:p>
          <a:p>
            <a:r>
              <a:rPr lang="en-US" altLang="ko-KR" sz="1400" dirty="0" smtClean="0">
                <a:latin typeface="Comic Sans MS" panose="030F0702030302020204" pitchFamily="66" charset="0"/>
              </a:rPr>
              <a:t>    </a:t>
            </a:r>
            <a:r>
              <a:rPr lang="en-US" altLang="ko-KR" sz="1400" dirty="0">
                <a:latin typeface="Comic Sans MS" panose="030F0702030302020204" pitchFamily="66" charset="0"/>
              </a:rPr>
              <a:t>if(rank==0) {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sum=</a:t>
            </a:r>
            <a:r>
              <a:rPr lang="en-US" altLang="ko-KR" sz="1400" dirty="0" err="1">
                <a:latin typeface="Comic Sans MS" panose="030F0702030302020204" pitchFamily="66" charset="0"/>
              </a:rPr>
              <a:t>psum</a:t>
            </a:r>
            <a:r>
              <a:rPr lang="en-US" altLang="ko-KR" sz="1400" dirty="0"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for(</a:t>
            </a:r>
            <a:r>
              <a:rPr lang="en-US" altLang="ko-KR" sz="1400" dirty="0" err="1"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latin typeface="Comic Sans MS" panose="030F0702030302020204" pitchFamily="66" charset="0"/>
              </a:rPr>
              <a:t>=1;i&lt;</a:t>
            </a:r>
            <a:r>
              <a:rPr lang="en-US" altLang="ko-KR" sz="1400" dirty="0" err="1">
                <a:latin typeface="Comic Sans MS" panose="030F0702030302020204" pitchFamily="66" charset="0"/>
              </a:rPr>
              <a:t>nprocs;i</a:t>
            </a:r>
            <a:r>
              <a:rPr lang="en-US" altLang="ko-KR" sz="1400" dirty="0">
                <a:latin typeface="Comic Sans MS" panose="030F0702030302020204" pitchFamily="66" charset="0"/>
              </a:rPr>
              <a:t>++){</a:t>
            </a:r>
          </a:p>
          <a:p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srgbClr val="C00000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(&amp;psum,1,MPI_DOUBLE,MPI_ANY_SOURCE,</a:t>
            </a:r>
          </a:p>
          <a:p>
            <a:r>
              <a:rPr lang="en-US" altLang="ko-KR" sz="1400" dirty="0">
                <a:solidFill>
                  <a:srgbClr val="C00000"/>
                </a:solidFill>
                <a:latin typeface="Comic Sans MS" panose="030F0702030302020204" pitchFamily="66" charset="0"/>
              </a:rPr>
              <a:t>                     MPI_ANY_TAG,MPI_COMM_WORLD,MPI_STATUS_IGNORE);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    sum+=</a:t>
            </a:r>
            <a:r>
              <a:rPr lang="en-US" altLang="ko-KR" sz="1400" dirty="0" err="1">
                <a:latin typeface="Comic Sans MS" panose="030F0702030302020204" pitchFamily="66" charset="0"/>
              </a:rPr>
              <a:t>psum</a:t>
            </a:r>
            <a:r>
              <a:rPr lang="en-US" altLang="ko-KR" sz="1400" dirty="0"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}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printf</a:t>
            </a:r>
            <a:r>
              <a:rPr lang="en-US" altLang="ko-KR" sz="1400" dirty="0">
                <a:latin typeface="Comic Sans MS" panose="030F0702030302020204" pitchFamily="66" charset="0"/>
              </a:rPr>
              <a:t>("Sum is %g\</a:t>
            </a:r>
            <a:r>
              <a:rPr lang="en-US" altLang="ko-KR" sz="1400" dirty="0" err="1">
                <a:latin typeface="Comic Sans MS" panose="030F0702030302020204" pitchFamily="66" charset="0"/>
              </a:rPr>
              <a:t>n",sum</a:t>
            </a:r>
            <a:r>
              <a:rPr lang="en-US" altLang="ko-KR" sz="1400" dirty="0">
                <a:latin typeface="Comic Sans MS" panose="030F0702030302020204" pitchFamily="66" charset="0"/>
              </a:rPr>
              <a:t>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}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else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MPI_Send</a:t>
            </a:r>
            <a:r>
              <a:rPr lang="en-US" altLang="ko-KR" sz="1400" dirty="0">
                <a:latin typeface="Comic Sans MS" panose="030F0702030302020204" pitchFamily="66" charset="0"/>
              </a:rPr>
              <a:t>(&amp;psum,1,MPI_DOUBLE,0,11,MPI_COMM_WORLD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);</a:t>
            </a:r>
            <a:endParaRPr lang="en-US" altLang="ko-KR" sz="1400" dirty="0"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latin typeface="Comic Sans MS" panose="030F0702030302020204" pitchFamily="66" charset="0"/>
              </a:rPr>
              <a:t>    free(array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);    </a:t>
            </a:r>
            <a:r>
              <a:rPr lang="en-US" altLang="ko-KR" sz="1400" dirty="0">
                <a:latin typeface="Comic Sans MS" panose="030F0702030302020204" pitchFamily="66" charset="0"/>
              </a:rPr>
              <a:t>free(</a:t>
            </a:r>
            <a:r>
              <a:rPr lang="en-US" altLang="ko-KR" sz="1400" dirty="0" err="1">
                <a:latin typeface="Comic Sans MS" panose="030F0702030302020204" pitchFamily="66" charset="0"/>
              </a:rPr>
              <a:t>localN</a:t>
            </a:r>
            <a:r>
              <a:rPr lang="en-US" altLang="ko-KR" sz="1400" dirty="0" smtClean="0">
                <a:latin typeface="Comic Sans MS" panose="030F0702030302020204" pitchFamily="66" charset="0"/>
              </a:rPr>
              <a:t>);    </a:t>
            </a:r>
            <a:r>
              <a:rPr lang="en-US" altLang="ko-KR" sz="1400" dirty="0" err="1">
                <a:latin typeface="Comic Sans MS" panose="030F0702030302020204" pitchFamily="66" charset="0"/>
              </a:rPr>
              <a:t>MPI_Finalize</a:t>
            </a:r>
            <a:r>
              <a:rPr lang="en-US" altLang="ko-KR" sz="1400" dirty="0">
                <a:latin typeface="Comic Sans MS" panose="030F0702030302020204" pitchFamily="66" charset="0"/>
              </a:rPr>
              <a:t>();</a:t>
            </a:r>
          </a:p>
          <a:p>
            <a:r>
              <a:rPr lang="en-US" altLang="ko-KR" sz="1400" dirty="0">
                <a:latin typeface="Comic Sans MS" panose="030F0702030302020204" pitchFamily="66" charset="0"/>
              </a:rPr>
              <a:t>}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60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7721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Agenda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What is MPI?</a:t>
            </a:r>
          </a:p>
          <a:p>
            <a:pPr lvl="1"/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How to write a parallel program in MPI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Basic MPI </a:t>
            </a:r>
          </a:p>
          <a:p>
            <a:pPr lvl="1"/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Point-to-point communication </a:t>
            </a:r>
          </a:p>
          <a:p>
            <a:r>
              <a:rPr lang="en-US" altLang="ko-KR" dirty="0" smtClean="0">
                <a:solidFill>
                  <a:srgbClr val="FF0000"/>
                </a:solidFill>
              </a:rPr>
              <a:t>Slightly more intermediated topics: </a:t>
            </a:r>
          </a:p>
          <a:p>
            <a:pPr lvl="1"/>
            <a:r>
              <a:rPr lang="en-US" altLang="ko-KR" dirty="0" smtClean="0">
                <a:solidFill>
                  <a:srgbClr val="FF0000"/>
                </a:solidFill>
              </a:rPr>
              <a:t>Non-blocking communication in MPI</a:t>
            </a:r>
          </a:p>
          <a:p>
            <a:pPr lvl="1"/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Collective communication in MPI </a:t>
            </a:r>
          </a:p>
          <a:p>
            <a:pPr lvl="1"/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Lab2</a:t>
            </a:r>
          </a:p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Summary and final Q&amp;A   </a:t>
            </a:r>
          </a:p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61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05711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Non-Blocking Communication</a:t>
            </a:r>
            <a:endParaRPr lang="ko-KR" altLang="en-US" dirty="0"/>
          </a:p>
        </p:txBody>
      </p:sp>
      <p:sp>
        <p:nvSpPr>
          <p:cNvPr id="2" name="내용 개체 틀 1"/>
          <p:cNvSpPr>
            <a:spLocks noGrp="1"/>
          </p:cNvSpPr>
          <p:nvPr>
            <p:ph idx="1"/>
          </p:nvPr>
        </p:nvSpPr>
        <p:spPr/>
        <p:txBody>
          <a:bodyPr>
            <a:noAutofit/>
          </a:bodyPr>
          <a:lstStyle/>
          <a:p>
            <a:pPr>
              <a:defRPr/>
            </a:pPr>
            <a:r>
              <a:rPr lang="en-GB" altLang="ko-KR" dirty="0">
                <a:ea typeface="굴림" charset="-127"/>
              </a:rPr>
              <a:t>Return straight away and allow the sub-program to return to perform other </a:t>
            </a:r>
            <a:r>
              <a:rPr lang="en-GB" altLang="ko-KR" dirty="0" smtClean="0">
                <a:ea typeface="굴림" charset="-127"/>
              </a:rPr>
              <a:t>work</a:t>
            </a:r>
            <a:endParaRPr lang="en-US" altLang="ko-KR" sz="2800" dirty="0" smtClean="0">
              <a:ea typeface="Tahoma" panose="020B0604030504040204" pitchFamily="34" charset="0"/>
            </a:endParaRPr>
          </a:p>
          <a:p>
            <a:pPr>
              <a:defRPr/>
            </a:pPr>
            <a:r>
              <a:rPr lang="en-US" altLang="ko-KR" sz="2800" dirty="0" smtClean="0">
                <a:ea typeface="Tahoma" panose="020B0604030504040204" pitchFamily="34" charset="0"/>
              </a:rPr>
              <a:t>Communication has three steps</a:t>
            </a:r>
            <a:endParaRPr lang="ko-KR" altLang="en-US" sz="2800" dirty="0" smtClean="0"/>
          </a:p>
          <a:p>
            <a:pPr lvl="1">
              <a:lnSpc>
                <a:spcPct val="170000"/>
              </a:lnSpc>
              <a:defRPr/>
            </a:pPr>
            <a:r>
              <a:rPr lang="ko-KR" altLang="en-US" sz="2400" dirty="0" smtClean="0">
                <a:ea typeface="HY견고딕" pitchFamily="18" charset="-127"/>
              </a:rPr>
              <a:t> </a:t>
            </a:r>
            <a:r>
              <a:rPr lang="en-US" altLang="ko-KR" sz="2400" dirty="0" smtClean="0">
                <a:ea typeface="Tahoma" panose="020B0604030504040204" pitchFamily="34" charset="0"/>
              </a:rPr>
              <a:t>Initialization : Posting send or </a:t>
            </a:r>
            <a:r>
              <a:rPr lang="en-US" altLang="ko-KR" sz="2400" dirty="0" err="1" smtClean="0">
                <a:ea typeface="Tahoma" panose="020B0604030504040204" pitchFamily="34" charset="0"/>
              </a:rPr>
              <a:t>recv</a:t>
            </a:r>
            <a:endParaRPr lang="ko-KR" altLang="en-US" sz="2400" dirty="0" smtClean="0">
              <a:ea typeface="HY견고딕" pitchFamily="18" charset="-127"/>
            </a:endParaRPr>
          </a:p>
          <a:p>
            <a:pPr lvl="1">
              <a:lnSpc>
                <a:spcPct val="130000"/>
              </a:lnSpc>
              <a:defRPr/>
            </a:pPr>
            <a:r>
              <a:rPr lang="ko-KR" altLang="en-US" sz="2400" dirty="0" smtClean="0">
                <a:ea typeface="HY견고딕" pitchFamily="18" charset="-127"/>
              </a:rPr>
              <a:t> </a:t>
            </a:r>
            <a:r>
              <a:rPr lang="en-US" altLang="ko-KR" sz="2400" dirty="0" smtClean="0">
                <a:ea typeface="Tahoma" panose="020B0604030504040204" pitchFamily="34" charset="0"/>
              </a:rPr>
              <a:t>Perform other job</a:t>
            </a:r>
            <a:endParaRPr lang="ko-KR" altLang="en-US" sz="2400" dirty="0" smtClean="0">
              <a:ea typeface="HY견고딕" pitchFamily="18" charset="-127"/>
            </a:endParaRPr>
          </a:p>
          <a:p>
            <a:pPr lvl="2">
              <a:defRPr/>
            </a:pPr>
            <a:r>
              <a:rPr lang="ko-KR" altLang="en-US" sz="2400" dirty="0" smtClean="0"/>
              <a:t> </a:t>
            </a:r>
            <a:r>
              <a:rPr lang="en-US" altLang="ko-KR" sz="2400" dirty="0" smtClean="0">
                <a:ea typeface="Tahoma" panose="020B0604030504040204" pitchFamily="34" charset="0"/>
              </a:rPr>
              <a:t>Do communication and calculation at the same time</a:t>
            </a:r>
            <a:endParaRPr lang="ko-KR" altLang="en-US" sz="2000" dirty="0" smtClean="0"/>
          </a:p>
          <a:p>
            <a:pPr lvl="1">
              <a:lnSpc>
                <a:spcPct val="160000"/>
              </a:lnSpc>
              <a:defRPr/>
            </a:pPr>
            <a:r>
              <a:rPr lang="ko-KR" altLang="en-US" sz="2400" dirty="0" smtClean="0">
                <a:ea typeface="HY견고딕" pitchFamily="18" charset="-127"/>
              </a:rPr>
              <a:t> </a:t>
            </a:r>
            <a:r>
              <a:rPr lang="en-US" altLang="ko-KR" sz="2400" dirty="0" smtClean="0">
                <a:ea typeface="Tahoma" panose="020B0604030504040204" pitchFamily="34" charset="0"/>
              </a:rPr>
              <a:t>Completion : Waiting or Testing</a:t>
            </a:r>
            <a:endParaRPr lang="ko-KR" altLang="en-US" sz="2400" dirty="0" smtClean="0">
              <a:ea typeface="HY견고딕" pitchFamily="18" charset="-127"/>
            </a:endParaRPr>
          </a:p>
          <a:p>
            <a:pPr>
              <a:defRPr/>
            </a:pPr>
            <a:r>
              <a:rPr lang="en-US" altLang="ko-KR" sz="2800" dirty="0" smtClean="0">
                <a:ea typeface="Tahoma" panose="020B0604030504040204" pitchFamily="34" charset="0"/>
              </a:rPr>
              <a:t>Easier to write dead-lock free code</a:t>
            </a:r>
          </a:p>
          <a:p>
            <a:pPr>
              <a:defRPr/>
            </a:pPr>
            <a:r>
              <a:rPr lang="en-US" altLang="ko-KR" sz="2800" dirty="0" smtClean="0">
                <a:ea typeface="Tahoma" panose="020B0604030504040204" pitchFamily="34" charset="0"/>
              </a:rPr>
              <a:t>Reduce communication overhead</a:t>
            </a:r>
            <a:endParaRPr lang="ko-KR" altLang="en-US" sz="2800" dirty="0" smtClean="0"/>
          </a:p>
          <a:p>
            <a:endParaRPr lang="ko-KR" altLang="en-US" sz="2800" dirty="0"/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62</a:t>
            </a:fld>
            <a:endParaRPr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85349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63</a:t>
            </a:fld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Non-Blocking’s Initialization</a:t>
            </a:r>
            <a:endParaRPr lang="ko-KR" altLang="en-US" dirty="0"/>
          </a:p>
        </p:txBody>
      </p:sp>
      <p:sp>
        <p:nvSpPr>
          <p:cNvPr id="2" name="내용 개체 틀 1"/>
          <p:cNvSpPr>
            <a:spLocks noGrp="1"/>
          </p:cNvSpPr>
          <p:nvPr>
            <p:ph idx="4294967295"/>
          </p:nvPr>
        </p:nvSpPr>
        <p:spPr>
          <a:xfrm>
            <a:off x="430213" y="1341438"/>
            <a:ext cx="8390259" cy="4824412"/>
          </a:xfrm>
        </p:spPr>
        <p:txBody>
          <a:bodyPr>
            <a:normAutofit/>
          </a:bodyPr>
          <a:lstStyle/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pPr>
              <a:buNone/>
            </a:pPr>
            <a:endParaRPr lang="en-US" altLang="ko-KR" sz="2200" dirty="0" smtClean="0">
              <a:latin typeface="HY중고딕" pitchFamily="18" charset="-127"/>
              <a:ea typeface="HY중고딕" pitchFamily="18" charset="-127"/>
            </a:endParaRPr>
          </a:p>
          <a:p>
            <a:pPr>
              <a:buNone/>
            </a:pPr>
            <a:r>
              <a:rPr lang="en-US" altLang="ko-KR" sz="1800" dirty="0">
                <a:solidFill>
                  <a:srgbClr val="008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800" dirty="0" smtClean="0">
                <a:solidFill>
                  <a:srgbClr val="008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NTEGER request : communication request handle (OUT)</a:t>
            </a:r>
          </a:p>
          <a:p>
            <a:pPr>
              <a:buNone/>
            </a:pPr>
            <a:r>
              <a:rPr lang="en-US" altLang="ko-KR" sz="1800" dirty="0">
                <a:solidFill>
                  <a:srgbClr val="008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Non-blocking </a:t>
            </a:r>
            <a:r>
              <a:rPr lang="en-US" altLang="ko-KR" sz="1800" dirty="0" err="1">
                <a:solidFill>
                  <a:srgbClr val="008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Irecv</a:t>
            </a:r>
            <a:r>
              <a:rPr lang="en-US" altLang="ko-KR" sz="1800" dirty="0">
                <a:solidFill>
                  <a:srgbClr val="008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has no status  </a:t>
            </a:r>
            <a:r>
              <a:rPr lang="en-US" altLang="ko-KR" sz="1800" dirty="0">
                <a:solidFill>
                  <a:srgbClr val="008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argument</a:t>
            </a:r>
            <a:endParaRPr lang="ko-KR" altLang="en-US" sz="1800" dirty="0">
              <a:solidFill>
                <a:srgbClr val="008000"/>
              </a:solidFill>
              <a:latin typeface="Tahoma" panose="020B0604030504040204" pitchFamily="34" charset="0"/>
              <a:ea typeface="HY헤드라인M" pitchFamily="18" charset="-127"/>
              <a:cs typeface="Tahoma" panose="020B0604030504040204" pitchFamily="34" charset="0"/>
            </a:endParaRPr>
          </a:p>
          <a:p>
            <a:pPr>
              <a:buNone/>
            </a:pPr>
            <a:endParaRPr lang="ko-KR" altLang="en-US" sz="22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pic>
        <p:nvPicPr>
          <p:cNvPr id="5" name="table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402521" y="1268760"/>
            <a:ext cx="8303472" cy="1670449"/>
          </a:xfrm>
          <a:prstGeom prst="rect">
            <a:avLst/>
          </a:prstGeom>
        </p:spPr>
      </p:pic>
      <p:pic>
        <p:nvPicPr>
          <p:cNvPr id="6" name="table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72216" y="2952816"/>
            <a:ext cx="8303472" cy="1670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65510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Non-blocking Send</a:t>
            </a:r>
            <a:endParaRPr lang="ko-KR" altLang="en-US" dirty="0"/>
          </a:p>
        </p:txBody>
      </p:sp>
      <p:grpSp>
        <p:nvGrpSpPr>
          <p:cNvPr id="18" name="그룹 17"/>
          <p:cNvGrpSpPr/>
          <p:nvPr/>
        </p:nvGrpSpPr>
        <p:grpSpPr>
          <a:xfrm>
            <a:off x="718494" y="1702819"/>
            <a:ext cx="4040211" cy="3287027"/>
            <a:chOff x="718494" y="1702819"/>
            <a:chExt cx="4040211" cy="3287027"/>
          </a:xfrm>
        </p:grpSpPr>
        <p:sp>
          <p:nvSpPr>
            <p:cNvPr id="64" name="Freeform 5"/>
            <p:cNvSpPr>
              <a:spLocks/>
            </p:cNvSpPr>
            <p:nvPr/>
          </p:nvSpPr>
          <p:spPr bwMode="auto">
            <a:xfrm>
              <a:off x="742234" y="2052714"/>
              <a:ext cx="4016471" cy="2937132"/>
            </a:xfrm>
            <a:custGeom>
              <a:avLst/>
              <a:gdLst>
                <a:gd name="T0" fmla="*/ 135 w 2609"/>
                <a:gd name="T1" fmla="*/ 607 h 2226"/>
                <a:gd name="T2" fmla="*/ 446 w 2609"/>
                <a:gd name="T3" fmla="*/ 462 h 2226"/>
                <a:gd name="T4" fmla="*/ 990 w 2609"/>
                <a:gd name="T5" fmla="*/ 54 h 2226"/>
                <a:gd name="T6" fmla="*/ 1616 w 2609"/>
                <a:gd name="T7" fmla="*/ 138 h 2226"/>
                <a:gd name="T8" fmla="*/ 2299 w 2609"/>
                <a:gd name="T9" fmla="*/ 336 h 2226"/>
                <a:gd name="T10" fmla="*/ 2538 w 2609"/>
                <a:gd name="T11" fmla="*/ 1373 h 2226"/>
                <a:gd name="T12" fmla="*/ 1871 w 2609"/>
                <a:gd name="T13" fmla="*/ 1866 h 2226"/>
                <a:gd name="T14" fmla="*/ 1057 w 2609"/>
                <a:gd name="T15" fmla="*/ 2105 h 2226"/>
                <a:gd name="T16" fmla="*/ 174 w 2609"/>
                <a:gd name="T17" fmla="*/ 1142 h 2226"/>
                <a:gd name="T18" fmla="*/ 12 w 2609"/>
                <a:gd name="T19" fmla="*/ 830 h 2226"/>
                <a:gd name="T20" fmla="*/ 135 w 2609"/>
                <a:gd name="T21" fmla="*/ 607 h 22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09" h="2226">
                  <a:moveTo>
                    <a:pt x="135" y="607"/>
                  </a:moveTo>
                  <a:cubicBezTo>
                    <a:pt x="207" y="546"/>
                    <a:pt x="303" y="554"/>
                    <a:pt x="446" y="462"/>
                  </a:cubicBezTo>
                  <a:cubicBezTo>
                    <a:pt x="589" y="370"/>
                    <a:pt x="795" y="108"/>
                    <a:pt x="990" y="54"/>
                  </a:cubicBezTo>
                  <a:cubicBezTo>
                    <a:pt x="1185" y="0"/>
                    <a:pt x="1398" y="91"/>
                    <a:pt x="1616" y="138"/>
                  </a:cubicBezTo>
                  <a:cubicBezTo>
                    <a:pt x="1834" y="185"/>
                    <a:pt x="2145" y="130"/>
                    <a:pt x="2299" y="336"/>
                  </a:cubicBezTo>
                  <a:cubicBezTo>
                    <a:pt x="2453" y="542"/>
                    <a:pt x="2609" y="1118"/>
                    <a:pt x="2538" y="1373"/>
                  </a:cubicBezTo>
                  <a:cubicBezTo>
                    <a:pt x="2467" y="1628"/>
                    <a:pt x="2118" y="1744"/>
                    <a:pt x="1871" y="1866"/>
                  </a:cubicBezTo>
                  <a:cubicBezTo>
                    <a:pt x="1624" y="1988"/>
                    <a:pt x="1340" y="2226"/>
                    <a:pt x="1057" y="2105"/>
                  </a:cubicBezTo>
                  <a:cubicBezTo>
                    <a:pt x="774" y="1984"/>
                    <a:pt x="348" y="1355"/>
                    <a:pt x="174" y="1142"/>
                  </a:cubicBezTo>
                  <a:cubicBezTo>
                    <a:pt x="0" y="929"/>
                    <a:pt x="18" y="919"/>
                    <a:pt x="12" y="830"/>
                  </a:cubicBezTo>
                  <a:cubicBezTo>
                    <a:pt x="6" y="741"/>
                    <a:pt x="63" y="668"/>
                    <a:pt x="135" y="607"/>
                  </a:cubicBezTo>
                  <a:close/>
                </a:path>
              </a:pathLst>
            </a:custGeom>
            <a:noFill/>
            <a:ln w="57150">
              <a:solidFill>
                <a:schemeClr val="accent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65" name="Oval 6"/>
            <p:cNvSpPr>
              <a:spLocks noChangeArrowheads="1"/>
            </p:cNvSpPr>
            <p:nvPr/>
          </p:nvSpPr>
          <p:spPr bwMode="auto">
            <a:xfrm>
              <a:off x="2717371" y="2624043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6" name="Oval 7"/>
            <p:cNvSpPr>
              <a:spLocks noChangeArrowheads="1"/>
            </p:cNvSpPr>
            <p:nvPr/>
          </p:nvSpPr>
          <p:spPr bwMode="auto">
            <a:xfrm>
              <a:off x="1809085" y="2624043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7" name="Oval 8"/>
            <p:cNvSpPr>
              <a:spLocks noChangeArrowheads="1"/>
            </p:cNvSpPr>
            <p:nvPr/>
          </p:nvSpPr>
          <p:spPr bwMode="auto">
            <a:xfrm>
              <a:off x="1390350" y="3282457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8" name="Oval 9"/>
            <p:cNvSpPr>
              <a:spLocks noChangeArrowheads="1"/>
            </p:cNvSpPr>
            <p:nvPr/>
          </p:nvSpPr>
          <p:spPr bwMode="auto">
            <a:xfrm>
              <a:off x="2123136" y="3506766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9" name="Oval 10"/>
            <p:cNvSpPr>
              <a:spLocks noChangeArrowheads="1"/>
            </p:cNvSpPr>
            <p:nvPr/>
          </p:nvSpPr>
          <p:spPr bwMode="auto">
            <a:xfrm>
              <a:off x="3554841" y="3223081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70" name="Oval 11"/>
            <p:cNvSpPr>
              <a:spLocks noChangeArrowheads="1"/>
            </p:cNvSpPr>
            <p:nvPr/>
          </p:nvSpPr>
          <p:spPr bwMode="auto">
            <a:xfrm>
              <a:off x="2297096" y="4060942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71" name="Oval 12"/>
            <p:cNvSpPr>
              <a:spLocks noChangeArrowheads="1"/>
            </p:cNvSpPr>
            <p:nvPr/>
          </p:nvSpPr>
          <p:spPr bwMode="auto">
            <a:xfrm>
              <a:off x="3276197" y="3820799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72" name="Text Box 13"/>
            <p:cNvSpPr txBox="1">
              <a:spLocks noChangeArrowheads="1"/>
            </p:cNvSpPr>
            <p:nvPr/>
          </p:nvSpPr>
          <p:spPr bwMode="auto">
            <a:xfrm>
              <a:off x="1949176" y="2684739"/>
              <a:ext cx="347920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0</a:t>
              </a:r>
            </a:p>
          </p:txBody>
        </p:sp>
        <p:sp>
          <p:nvSpPr>
            <p:cNvPr id="73" name="Text Box 14"/>
            <p:cNvSpPr txBox="1">
              <a:spLocks noChangeArrowheads="1"/>
            </p:cNvSpPr>
            <p:nvPr/>
          </p:nvSpPr>
          <p:spPr bwMode="auto">
            <a:xfrm>
              <a:off x="2855923" y="2684739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1</a:t>
              </a:r>
            </a:p>
          </p:txBody>
        </p:sp>
        <p:sp>
          <p:nvSpPr>
            <p:cNvPr id="74" name="Text Box 15"/>
            <p:cNvSpPr txBox="1">
              <a:spLocks noChangeArrowheads="1"/>
            </p:cNvSpPr>
            <p:nvPr/>
          </p:nvSpPr>
          <p:spPr bwMode="auto">
            <a:xfrm>
              <a:off x="1530441" y="3343152"/>
              <a:ext cx="278644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2</a:t>
              </a:r>
            </a:p>
          </p:txBody>
        </p:sp>
        <p:sp>
          <p:nvSpPr>
            <p:cNvPr id="75" name="Text Box 16"/>
            <p:cNvSpPr txBox="1">
              <a:spLocks noChangeArrowheads="1"/>
            </p:cNvSpPr>
            <p:nvPr/>
          </p:nvSpPr>
          <p:spPr bwMode="auto">
            <a:xfrm>
              <a:off x="2258609" y="3512044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 dirty="0">
                  <a:solidFill>
                    <a:prstClr val="black"/>
                  </a:solidFill>
                  <a:ea typeface="굴림" pitchFamily="50" charset="-127"/>
                </a:rPr>
                <a:t>3</a:t>
              </a:r>
            </a:p>
          </p:txBody>
        </p:sp>
        <p:sp>
          <p:nvSpPr>
            <p:cNvPr id="76" name="Text Box 17"/>
            <p:cNvSpPr txBox="1">
              <a:spLocks noChangeArrowheads="1"/>
            </p:cNvSpPr>
            <p:nvPr/>
          </p:nvSpPr>
          <p:spPr bwMode="auto">
            <a:xfrm>
              <a:off x="3694933" y="3282457"/>
              <a:ext cx="278644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4</a:t>
              </a:r>
            </a:p>
          </p:txBody>
        </p:sp>
        <p:sp>
          <p:nvSpPr>
            <p:cNvPr id="77" name="Text Box 18"/>
            <p:cNvSpPr txBox="1">
              <a:spLocks noChangeArrowheads="1"/>
            </p:cNvSpPr>
            <p:nvPr/>
          </p:nvSpPr>
          <p:spPr bwMode="auto">
            <a:xfrm>
              <a:off x="3414750" y="3881494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>
                  <a:solidFill>
                    <a:prstClr val="black"/>
                  </a:solidFill>
                  <a:ea typeface="굴림" pitchFamily="50" charset="-127"/>
                </a:rPr>
                <a:t>5</a:t>
              </a:r>
            </a:p>
          </p:txBody>
        </p:sp>
        <p:sp>
          <p:nvSpPr>
            <p:cNvPr id="78" name="Text Box 19"/>
            <p:cNvSpPr txBox="1">
              <a:spLocks noChangeArrowheads="1"/>
            </p:cNvSpPr>
            <p:nvPr/>
          </p:nvSpPr>
          <p:spPr bwMode="auto">
            <a:xfrm>
              <a:off x="2437188" y="4120318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 dirty="0">
                  <a:solidFill>
                    <a:prstClr val="black"/>
                  </a:solidFill>
                  <a:ea typeface="굴림" pitchFamily="50" charset="-127"/>
                </a:rPr>
                <a:t>6</a:t>
              </a:r>
            </a:p>
          </p:txBody>
        </p:sp>
        <p:sp>
          <p:nvSpPr>
            <p:cNvPr id="62" name="Oval 11"/>
            <p:cNvSpPr>
              <a:spLocks noChangeArrowheads="1"/>
            </p:cNvSpPr>
            <p:nvPr/>
          </p:nvSpPr>
          <p:spPr bwMode="auto">
            <a:xfrm>
              <a:off x="3533289" y="2420827"/>
              <a:ext cx="558827" cy="477647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63" name="Text Box 19"/>
            <p:cNvSpPr txBox="1">
              <a:spLocks noChangeArrowheads="1"/>
            </p:cNvSpPr>
            <p:nvPr/>
          </p:nvSpPr>
          <p:spPr bwMode="auto">
            <a:xfrm>
              <a:off x="3672610" y="2507912"/>
              <a:ext cx="280183" cy="3298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2000" dirty="0" smtClean="0">
                  <a:solidFill>
                    <a:prstClr val="black"/>
                  </a:solidFill>
                  <a:ea typeface="굴림" pitchFamily="50" charset="-127"/>
                </a:rPr>
                <a:t>7</a:t>
              </a:r>
              <a:endParaRPr lang="en-GB" altLang="ko-KR" sz="2000" dirty="0">
                <a:solidFill>
                  <a:prstClr val="black"/>
                </a:solidFill>
                <a:ea typeface="굴림" pitchFamily="50" charset="-127"/>
              </a:endParaRPr>
            </a:p>
          </p:txBody>
        </p:sp>
        <p:cxnSp>
          <p:nvCxnSpPr>
            <p:cNvPr id="5" name="구부러진 연결선 4"/>
            <p:cNvCxnSpPr>
              <a:stCxn id="66" idx="5"/>
              <a:endCxn id="71" idx="1"/>
            </p:cNvCxnSpPr>
            <p:nvPr/>
          </p:nvCxnSpPr>
          <p:spPr>
            <a:xfrm rot="16200000" flipH="1">
              <a:off x="2392550" y="2925262"/>
              <a:ext cx="859009" cy="1071961"/>
            </a:xfrm>
            <a:prstGeom prst="curvedConnector3">
              <a:avLst>
                <a:gd name="adj1" fmla="val 50000"/>
              </a:avLst>
            </a:prstGeom>
            <a:ln w="38100">
              <a:solidFill>
                <a:srgbClr val="FF0000"/>
              </a:solidFill>
              <a:prstDash val="sysDash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" name="그룹 7"/>
            <p:cNvGrpSpPr/>
            <p:nvPr/>
          </p:nvGrpSpPr>
          <p:grpSpPr>
            <a:xfrm>
              <a:off x="1600940" y="1702819"/>
              <a:ext cx="2599210" cy="289413"/>
              <a:chOff x="860025" y="2291260"/>
              <a:chExt cx="2599210" cy="289413"/>
            </a:xfrm>
          </p:grpSpPr>
          <p:sp>
            <p:nvSpPr>
              <p:cNvPr id="34" name="직사각형 33"/>
              <p:cNvSpPr/>
              <p:nvPr/>
            </p:nvSpPr>
            <p:spPr>
              <a:xfrm>
                <a:off x="2811163" y="2292641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5" name="직사각형 34"/>
              <p:cNvSpPr/>
              <p:nvPr/>
            </p:nvSpPr>
            <p:spPr>
              <a:xfrm>
                <a:off x="860025" y="22912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rgbClr val="0000FF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6" name="직사각형 35"/>
              <p:cNvSpPr/>
              <p:nvPr/>
            </p:nvSpPr>
            <p:spPr>
              <a:xfrm>
                <a:off x="2156169" y="22912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5</a:t>
                </a:r>
                <a:endParaRPr lang="ko-KR" altLang="en-US" sz="1600" dirty="0">
                  <a:solidFill>
                    <a:srgbClr val="0000FF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7" name="직사각형 36"/>
              <p:cNvSpPr/>
              <p:nvPr/>
            </p:nvSpPr>
            <p:spPr>
              <a:xfrm>
                <a:off x="1508097" y="2291260"/>
                <a:ext cx="648072" cy="288032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0000FF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rgbClr val="0000FF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16" name="직사각형 15"/>
            <p:cNvSpPr/>
            <p:nvPr/>
          </p:nvSpPr>
          <p:spPr>
            <a:xfrm>
              <a:off x="2442066" y="3143957"/>
              <a:ext cx="936218" cy="276999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altLang="ko-KR" sz="1200" b="1" cap="all" dirty="0" smtClean="0">
                  <a:ln w="9000" cmpd="sng">
                    <a:solidFill>
                      <a:srgbClr val="8064A2">
                        <a:shade val="50000"/>
                        <a:satMod val="12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8064A2">
                          <a:shade val="20000"/>
                          <a:satMod val="245000"/>
                        </a:srgbClr>
                      </a:gs>
                      <a:gs pos="43000">
                        <a:srgbClr val="8064A2">
                          <a:satMod val="255000"/>
                        </a:srgbClr>
                      </a:gs>
                      <a:gs pos="48000">
                        <a:srgbClr val="8064A2">
                          <a:shade val="85000"/>
                          <a:satMod val="255000"/>
                        </a:srgbClr>
                      </a:gs>
                      <a:gs pos="100000">
                        <a:srgbClr val="8064A2">
                          <a:shade val="20000"/>
                          <a:satMod val="245000"/>
                        </a:srgb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Array</a:t>
              </a:r>
              <a:endParaRPr lang="en-US" altLang="ko-KR" sz="1200" b="1" cap="all" dirty="0">
                <a:ln w="9000" cmpd="sng">
                  <a:solidFill>
                    <a:srgbClr val="8064A2">
                      <a:shade val="50000"/>
                      <a:satMod val="120000"/>
                    </a:srgbClr>
                  </a:solidFill>
                  <a:prstDash val="solid"/>
                </a:ln>
                <a:gradFill>
                  <a:gsLst>
                    <a:gs pos="0">
                      <a:srgbClr val="8064A2">
                        <a:shade val="20000"/>
                        <a:satMod val="245000"/>
                      </a:srgbClr>
                    </a:gs>
                    <a:gs pos="43000">
                      <a:srgbClr val="8064A2">
                        <a:satMod val="255000"/>
                      </a:srgbClr>
                    </a:gs>
                    <a:gs pos="48000">
                      <a:srgbClr val="8064A2">
                        <a:shade val="85000"/>
                        <a:satMod val="255000"/>
                      </a:srgbClr>
                    </a:gs>
                    <a:gs pos="100000">
                      <a:srgbClr val="8064A2">
                        <a:shade val="20000"/>
                        <a:satMod val="245000"/>
                      </a:srgbClr>
                    </a:gs>
                  </a:gsLst>
                  <a:lin ang="5400000"/>
                </a:gradFill>
                <a:effectLst>
                  <a:reflection blurRad="12700" stA="28000" endPos="45000" dist="1000" dir="5400000" sy="-100000" algn="bl" rotWithShape="0"/>
                </a:effectLst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718494" y="1709027"/>
              <a:ext cx="936218" cy="276999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altLang="ko-KR" sz="1200" b="1" cap="all" dirty="0" smtClean="0">
                  <a:ln w="9000" cmpd="sng">
                    <a:solidFill>
                      <a:srgbClr val="8064A2">
                        <a:shade val="50000"/>
                        <a:satMod val="12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8064A2">
                          <a:shade val="20000"/>
                          <a:satMod val="245000"/>
                        </a:srgbClr>
                      </a:gs>
                      <a:gs pos="43000">
                        <a:srgbClr val="8064A2">
                          <a:satMod val="255000"/>
                        </a:srgbClr>
                      </a:gs>
                      <a:gs pos="48000">
                        <a:srgbClr val="8064A2">
                          <a:shade val="85000"/>
                          <a:satMod val="255000"/>
                        </a:srgbClr>
                      </a:gs>
                      <a:gs pos="100000">
                        <a:srgbClr val="8064A2">
                          <a:shade val="20000"/>
                          <a:satMod val="245000"/>
                        </a:srgbClr>
                      </a:gs>
                    </a:gsLst>
                    <a:lin ang="5400000"/>
                  </a:gradFill>
                  <a:effectLst>
                    <a:reflection blurRad="12700" stA="28000" endPos="45000" dist="1000" dir="5400000" sy="-100000" algn="bl" rotWithShape="0"/>
                  </a:effectLst>
                </a:rPr>
                <a:t>Array</a:t>
              </a:r>
              <a:endParaRPr lang="en-US" altLang="ko-KR" sz="1200" b="1" cap="all" dirty="0">
                <a:ln w="9000" cmpd="sng">
                  <a:solidFill>
                    <a:srgbClr val="8064A2">
                      <a:shade val="50000"/>
                      <a:satMod val="120000"/>
                    </a:srgbClr>
                  </a:solidFill>
                  <a:prstDash val="solid"/>
                </a:ln>
                <a:gradFill>
                  <a:gsLst>
                    <a:gs pos="0">
                      <a:srgbClr val="8064A2">
                        <a:shade val="20000"/>
                        <a:satMod val="245000"/>
                      </a:srgbClr>
                    </a:gs>
                    <a:gs pos="43000">
                      <a:srgbClr val="8064A2">
                        <a:satMod val="255000"/>
                      </a:srgbClr>
                    </a:gs>
                    <a:gs pos="48000">
                      <a:srgbClr val="8064A2">
                        <a:shade val="85000"/>
                        <a:satMod val="255000"/>
                      </a:srgbClr>
                    </a:gs>
                    <a:gs pos="100000">
                      <a:srgbClr val="8064A2">
                        <a:shade val="20000"/>
                        <a:satMod val="245000"/>
                      </a:srgbClr>
                    </a:gs>
                  </a:gsLst>
                  <a:lin ang="5400000"/>
                </a:gradFill>
                <a:effectLst>
                  <a:reflection blurRad="12700" stA="28000" endPos="45000" dist="1000" dir="5400000" sy="-100000" algn="bl" rotWithShape="0"/>
                </a:effectLst>
              </a:endParaRPr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64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5903088" y="3051624"/>
            <a:ext cx="1268552" cy="36933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none">
            <a:spAutoFit/>
          </a:bodyPr>
          <a:lstStyle/>
          <a:p>
            <a:r>
              <a:rPr lang="en-GB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5: receiver</a:t>
            </a:r>
            <a:endParaRPr lang="ko-KR" altLang="en-US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38" name="직사각형 37"/>
          <p:cNvSpPr/>
          <p:nvPr/>
        </p:nvSpPr>
        <p:spPr>
          <a:xfrm>
            <a:off x="5903088" y="2182545"/>
            <a:ext cx="1151277" cy="36933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none">
            <a:spAutoFit/>
          </a:bodyPr>
          <a:lstStyle/>
          <a:p>
            <a:r>
              <a:rPr lang="en-GB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0: sender</a:t>
            </a:r>
          </a:p>
        </p:txBody>
      </p:sp>
      <p:sp>
        <p:nvSpPr>
          <p:cNvPr id="39" name="직사각형 38"/>
          <p:cNvSpPr/>
          <p:nvPr/>
        </p:nvSpPr>
        <p:spPr>
          <a:xfrm>
            <a:off x="1186603" y="2774625"/>
            <a:ext cx="636585" cy="36933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none">
            <a:spAutoFit/>
          </a:bodyPr>
          <a:lstStyle/>
          <a:p>
            <a:r>
              <a:rPr lang="en-GB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Wait</a:t>
            </a:r>
            <a:endParaRPr lang="ko-KR" altLang="en-US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4112557" y="4797152"/>
            <a:ext cx="4572000" cy="88537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90000"/>
              </a:lnSpc>
              <a:spcBef>
                <a:spcPts val="500"/>
              </a:spcBef>
              <a:tabLst>
                <a:tab pos="911225" algn="l"/>
                <a:tab pos="1825625" algn="l"/>
                <a:tab pos="2740025" algn="l"/>
                <a:tab pos="3654425" algn="l"/>
                <a:tab pos="4568825" algn="l"/>
                <a:tab pos="5483225" algn="l"/>
                <a:tab pos="6397625" algn="l"/>
                <a:tab pos="7312025" algn="l"/>
                <a:tab pos="8226425" algn="l"/>
                <a:tab pos="9140825" algn="l"/>
                <a:tab pos="10055225" algn="l"/>
              </a:tabLst>
            </a:pPr>
            <a:r>
              <a:rPr lang="en-GB" altLang="ko-KR" sz="16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 is initiated and returns straight away.</a:t>
            </a:r>
          </a:p>
          <a:p>
            <a:pPr>
              <a:lnSpc>
                <a:spcPct val="90000"/>
              </a:lnSpc>
              <a:spcBef>
                <a:spcPts val="500"/>
              </a:spcBef>
              <a:tabLst>
                <a:tab pos="911225" algn="l"/>
                <a:tab pos="1825625" algn="l"/>
                <a:tab pos="2740025" algn="l"/>
                <a:tab pos="3654425" algn="l"/>
                <a:tab pos="4568825" algn="l"/>
                <a:tab pos="5483225" algn="l"/>
                <a:tab pos="6397625" algn="l"/>
                <a:tab pos="7312025" algn="l"/>
                <a:tab pos="8226425" algn="l"/>
                <a:tab pos="9140825" algn="l"/>
                <a:tab pos="10055225" algn="l"/>
              </a:tabLst>
            </a:pPr>
            <a:r>
              <a:rPr lang="en-GB" altLang="ko-KR" sz="16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Sending process can do other things</a:t>
            </a:r>
          </a:p>
          <a:p>
            <a:pPr>
              <a:lnSpc>
                <a:spcPct val="90000"/>
              </a:lnSpc>
              <a:spcBef>
                <a:spcPts val="500"/>
              </a:spcBef>
              <a:tabLst>
                <a:tab pos="911225" algn="l"/>
                <a:tab pos="1825625" algn="l"/>
                <a:tab pos="2740025" algn="l"/>
                <a:tab pos="3654425" algn="l"/>
                <a:tab pos="4568825" algn="l"/>
                <a:tab pos="5483225" algn="l"/>
                <a:tab pos="6397625" algn="l"/>
                <a:tab pos="7312025" algn="l"/>
                <a:tab pos="8226425" algn="l"/>
                <a:tab pos="9140825" algn="l"/>
                <a:tab pos="10055225" algn="l"/>
              </a:tabLst>
            </a:pPr>
            <a:r>
              <a:rPr lang="en-GB" altLang="ko-KR" sz="16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Can test later whether operation has completed.</a:t>
            </a:r>
          </a:p>
        </p:txBody>
      </p:sp>
    </p:spTree>
    <p:extLst>
      <p:ext uri="{BB962C8B-B14F-4D97-AF65-F5344CB8AC3E}">
        <p14:creationId xmlns:p14="http://schemas.microsoft.com/office/powerpoint/2010/main" val="3909538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Completion 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 err="1" smtClean="0"/>
              <a:t>MPI_Wait</a:t>
            </a:r>
            <a:r>
              <a:rPr lang="en-US" altLang="ko-KR" dirty="0" smtClean="0"/>
              <a:t> or </a:t>
            </a:r>
            <a:r>
              <a:rPr lang="en-US" altLang="ko-KR" dirty="0" err="1" smtClean="0"/>
              <a:t>MPI_Test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Process </a:t>
            </a:r>
            <a:r>
              <a:rPr lang="en-US" altLang="ko-KR" dirty="0"/>
              <a:t>blocking until the communication is complete 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Non-blocking operations </a:t>
            </a:r>
            <a:r>
              <a:rPr lang="en-US" altLang="ko-KR" dirty="0"/>
              <a:t>+ Waiting = Blocking </a:t>
            </a:r>
            <a:r>
              <a:rPr lang="en-US" altLang="ko-KR" dirty="0" smtClean="0"/>
              <a:t> operation</a:t>
            </a:r>
          </a:p>
          <a:p>
            <a:pPr lvl="2"/>
            <a:r>
              <a:rPr lang="en-US" altLang="ko-KR" dirty="0" smtClean="0"/>
              <a:t>Use a pair of </a:t>
            </a:r>
            <a:r>
              <a:rPr lang="en-US" altLang="ko-KR" dirty="0" err="1" smtClean="0"/>
              <a:t>MPI_Isend</a:t>
            </a:r>
            <a:r>
              <a:rPr lang="en-US" altLang="ko-KR" dirty="0" smtClean="0"/>
              <a:t>/</a:t>
            </a:r>
            <a:r>
              <a:rPr lang="en-US" altLang="ko-KR" dirty="0" err="1" smtClean="0"/>
              <a:t>MPI_Wait</a:t>
            </a:r>
            <a:r>
              <a:rPr lang="en-US" altLang="ko-KR" dirty="0" smtClean="0"/>
              <a:t> </a:t>
            </a:r>
            <a:r>
              <a:rPr lang="en-US" altLang="ko-KR" dirty="0"/>
              <a:t>or </a:t>
            </a:r>
            <a:r>
              <a:rPr lang="en-US" altLang="ko-KR" dirty="0" err="1" smtClean="0"/>
              <a:t>MPI_Irecv</a:t>
            </a:r>
            <a:r>
              <a:rPr lang="en-US" altLang="ko-KR" dirty="0" smtClean="0"/>
              <a:t>/</a:t>
            </a:r>
            <a:r>
              <a:rPr lang="en-US" altLang="ko-KR" dirty="0" err="1" smtClean="0"/>
              <a:t>MPI_Wait</a:t>
            </a:r>
            <a:r>
              <a:rPr lang="en-US" altLang="ko-KR" dirty="0" smtClean="0"/>
              <a:t> </a:t>
            </a: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65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9783287"/>
              </p:ext>
            </p:extLst>
          </p:nvPr>
        </p:nvGraphicFramePr>
        <p:xfrm>
          <a:off x="467544" y="3212976"/>
          <a:ext cx="8153400" cy="1008112"/>
        </p:xfrm>
        <a:graphic>
          <a:graphicData uri="http://schemas.openxmlformats.org/drawingml/2006/table">
            <a:tbl>
              <a:tblPr/>
              <a:tblGrid>
                <a:gridCol w="1306513"/>
                <a:gridCol w="6846887"/>
              </a:tblGrid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rPr>
                        <a:t>C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Courier New" pitchFamily="49" charset="0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int MPI_Wait(MPI_Request *request, MPI_Status *status)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rPr>
                        <a:t>Fortran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MPI_WAIT(request, status,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ierr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652055"/>
              </p:ext>
            </p:extLst>
          </p:nvPr>
        </p:nvGraphicFramePr>
        <p:xfrm>
          <a:off x="467544" y="4437112"/>
          <a:ext cx="8153400" cy="1224136"/>
        </p:xfrm>
        <a:graphic>
          <a:graphicData uri="http://schemas.openxmlformats.org/drawingml/2006/table">
            <a:tbl>
              <a:tblPr/>
              <a:tblGrid>
                <a:gridCol w="1306513"/>
                <a:gridCol w="6846887"/>
              </a:tblGrid>
              <a:tr h="7200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rPr>
                        <a:t>C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FFFFFF"/>
                          </a:outerShdw>
                        </a:effectLst>
                        <a:latin typeface="Courier New" pitchFamily="49" charset="0"/>
                        <a:ea typeface="HY헤드라인M" pitchFamily="18" charset="-127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int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MPI_Test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(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MPI_Request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 *request,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int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 *flag,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MPI_Status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 *status)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rPr>
                        <a:t>Fortran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MPI_TEST(request, flag, status,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ierr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Courier New" pitchFamily="49" charset="0"/>
                          <a:ea typeface="HY헤드라인M" pitchFamily="18" charset="-127"/>
                        </a:rPr>
                        <a:t>)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3811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(non-blocking) Standard Send</a:t>
            </a:r>
            <a:endParaRPr lang="ko-KR" altLang="en-US" dirty="0" smtClean="0"/>
          </a:p>
        </p:txBody>
      </p:sp>
      <p:grpSp>
        <p:nvGrpSpPr>
          <p:cNvPr id="3" name="그룹 2"/>
          <p:cNvGrpSpPr/>
          <p:nvPr/>
        </p:nvGrpSpPr>
        <p:grpSpPr>
          <a:xfrm>
            <a:off x="466135" y="1262303"/>
            <a:ext cx="7880793" cy="3842626"/>
            <a:chOff x="466135" y="1262303"/>
            <a:chExt cx="7880793" cy="3842626"/>
          </a:xfrm>
        </p:grpSpPr>
        <p:sp>
          <p:nvSpPr>
            <p:cNvPr id="404487" name="Text Box 7"/>
            <p:cNvSpPr txBox="1">
              <a:spLocks noChangeArrowheads="1"/>
            </p:cNvSpPr>
            <p:nvPr/>
          </p:nvSpPr>
          <p:spPr bwMode="auto">
            <a:xfrm>
              <a:off x="2423859" y="1676697"/>
              <a:ext cx="1096775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MPI_ISEND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489" name="Text Box 9"/>
            <p:cNvSpPr txBox="1">
              <a:spLocks noChangeArrowheads="1"/>
            </p:cNvSpPr>
            <p:nvPr/>
          </p:nvSpPr>
          <p:spPr bwMode="auto">
            <a:xfrm>
              <a:off x="4283968" y="2311315"/>
              <a:ext cx="3614865" cy="5232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No delay even though message is not yet in user’s buffer on receiving node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1" name="Text Box 31"/>
            <p:cNvSpPr txBox="1">
              <a:spLocks noChangeArrowheads="1"/>
            </p:cNvSpPr>
            <p:nvPr/>
          </p:nvSpPr>
          <p:spPr bwMode="auto">
            <a:xfrm>
              <a:off x="4176864" y="4797152"/>
              <a:ext cx="1082348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MPI_IRECV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2" name="Text Box 32"/>
            <p:cNvSpPr txBox="1">
              <a:spLocks noChangeArrowheads="1"/>
            </p:cNvSpPr>
            <p:nvPr/>
          </p:nvSpPr>
          <p:spPr bwMode="auto">
            <a:xfrm>
              <a:off x="5248195" y="4275455"/>
              <a:ext cx="3098733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No delay if MPI_WAIT is late enough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3" name="Text Box 33"/>
            <p:cNvSpPr txBox="1">
              <a:spLocks noChangeArrowheads="1"/>
            </p:cNvSpPr>
            <p:nvPr/>
          </p:nvSpPr>
          <p:spPr bwMode="auto">
            <a:xfrm>
              <a:off x="903414" y="3257981"/>
              <a:ext cx="73642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Sender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4" name="Text Box 34"/>
            <p:cNvSpPr txBox="1">
              <a:spLocks noChangeArrowheads="1"/>
            </p:cNvSpPr>
            <p:nvPr/>
          </p:nvSpPr>
          <p:spPr bwMode="auto">
            <a:xfrm>
              <a:off x="894704" y="3609394"/>
              <a:ext cx="85484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20" name="Text Box 40"/>
            <p:cNvSpPr txBox="1">
              <a:spLocks noChangeArrowheads="1"/>
            </p:cNvSpPr>
            <p:nvPr/>
          </p:nvSpPr>
          <p:spPr bwMode="auto">
            <a:xfrm>
              <a:off x="3268323" y="2864324"/>
              <a:ext cx="120200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MPI_WAIT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7" name="Line 10"/>
            <p:cNvSpPr>
              <a:spLocks noChangeShapeType="1"/>
            </p:cNvSpPr>
            <p:nvPr/>
          </p:nvSpPr>
          <p:spPr bwMode="auto">
            <a:xfrm flipH="1">
              <a:off x="2997287" y="1988840"/>
              <a:ext cx="1" cy="1421377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0" name="Line 13"/>
            <p:cNvSpPr>
              <a:spLocks noChangeShapeType="1"/>
            </p:cNvSpPr>
            <p:nvPr/>
          </p:nvSpPr>
          <p:spPr bwMode="auto">
            <a:xfrm>
              <a:off x="1775908" y="3421762"/>
              <a:ext cx="5414541" cy="15382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1" name="Line 15"/>
            <p:cNvSpPr>
              <a:spLocks noChangeShapeType="1"/>
            </p:cNvSpPr>
            <p:nvPr/>
          </p:nvSpPr>
          <p:spPr bwMode="auto">
            <a:xfrm>
              <a:off x="1775908" y="3709431"/>
              <a:ext cx="5316372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5" name="Line 20"/>
            <p:cNvSpPr>
              <a:spLocks noChangeShapeType="1"/>
            </p:cNvSpPr>
            <p:nvPr/>
          </p:nvSpPr>
          <p:spPr bwMode="auto">
            <a:xfrm flipH="1" flipV="1">
              <a:off x="4663117" y="3753758"/>
              <a:ext cx="29925" cy="1043394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42" name="Line 42"/>
            <p:cNvSpPr>
              <a:spLocks noChangeShapeType="1"/>
            </p:cNvSpPr>
            <p:nvPr/>
          </p:nvSpPr>
          <p:spPr bwMode="auto">
            <a:xfrm>
              <a:off x="3446967" y="4024730"/>
              <a:ext cx="1832591" cy="13794"/>
            </a:xfrm>
            <a:prstGeom prst="line">
              <a:avLst/>
            </a:prstGeom>
            <a:noFill/>
            <a:ln w="38100">
              <a:solidFill>
                <a:schemeClr val="tx2">
                  <a:lumMod val="60000"/>
                  <a:lumOff val="40000"/>
                </a:schemeClr>
              </a:solidFill>
              <a:round/>
              <a:headEnd type="oval" w="med" len="med"/>
              <a:tailEnd type="oval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Text Box 9"/>
            <p:cNvSpPr txBox="1">
              <a:spLocks noChangeArrowheads="1"/>
            </p:cNvSpPr>
            <p:nvPr/>
          </p:nvSpPr>
          <p:spPr bwMode="auto">
            <a:xfrm>
              <a:off x="3782593" y="1676696"/>
              <a:ext cx="2661615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</a:t>
              </a:r>
              <a:r>
                <a:rPr lang="en-US" altLang="ko-KR" sz="1400" dirty="0" err="1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nonblocking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standard send)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5" name="Line 26"/>
            <p:cNvSpPr>
              <a:spLocks noChangeShapeType="1"/>
            </p:cNvSpPr>
            <p:nvPr/>
          </p:nvSpPr>
          <p:spPr bwMode="auto">
            <a:xfrm flipV="1">
              <a:off x="4918892" y="3726381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6" name="Line 26"/>
            <p:cNvSpPr>
              <a:spLocks noChangeShapeType="1"/>
            </p:cNvSpPr>
            <p:nvPr/>
          </p:nvSpPr>
          <p:spPr bwMode="auto">
            <a:xfrm flipV="1">
              <a:off x="5083846" y="373568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" name="Line 26"/>
            <p:cNvSpPr>
              <a:spLocks noChangeShapeType="1"/>
            </p:cNvSpPr>
            <p:nvPr/>
          </p:nvSpPr>
          <p:spPr bwMode="auto">
            <a:xfrm flipV="1">
              <a:off x="4969439" y="3728229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8" name="Line 26"/>
            <p:cNvSpPr>
              <a:spLocks noChangeShapeType="1"/>
            </p:cNvSpPr>
            <p:nvPr/>
          </p:nvSpPr>
          <p:spPr bwMode="auto">
            <a:xfrm flipV="1">
              <a:off x="5214707" y="372501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1" name="Line 26"/>
            <p:cNvSpPr>
              <a:spLocks noChangeShapeType="1"/>
            </p:cNvSpPr>
            <p:nvPr/>
          </p:nvSpPr>
          <p:spPr bwMode="auto">
            <a:xfrm flipV="1">
              <a:off x="5148696" y="372501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3" name="Line 26"/>
            <p:cNvSpPr>
              <a:spLocks noChangeShapeType="1"/>
            </p:cNvSpPr>
            <p:nvPr/>
          </p:nvSpPr>
          <p:spPr bwMode="auto">
            <a:xfrm flipV="1">
              <a:off x="5047312" y="3713054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4" name="Line 22"/>
            <p:cNvSpPr>
              <a:spLocks noChangeShapeType="1"/>
            </p:cNvSpPr>
            <p:nvPr/>
          </p:nvSpPr>
          <p:spPr bwMode="auto">
            <a:xfrm>
              <a:off x="3294144" y="343744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5" name="Line 22"/>
            <p:cNvSpPr>
              <a:spLocks noChangeShapeType="1"/>
            </p:cNvSpPr>
            <p:nvPr/>
          </p:nvSpPr>
          <p:spPr bwMode="auto">
            <a:xfrm>
              <a:off x="3227668" y="344346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6" name="Line 22"/>
            <p:cNvSpPr>
              <a:spLocks noChangeShapeType="1"/>
            </p:cNvSpPr>
            <p:nvPr/>
          </p:nvSpPr>
          <p:spPr bwMode="auto">
            <a:xfrm>
              <a:off x="3181781" y="343744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7" name="Line 22"/>
            <p:cNvSpPr>
              <a:spLocks noChangeShapeType="1"/>
            </p:cNvSpPr>
            <p:nvPr/>
          </p:nvSpPr>
          <p:spPr bwMode="auto">
            <a:xfrm>
              <a:off x="3136756" y="3437443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8" name="Line 22"/>
            <p:cNvSpPr>
              <a:spLocks noChangeShapeType="1"/>
            </p:cNvSpPr>
            <p:nvPr/>
          </p:nvSpPr>
          <p:spPr bwMode="auto">
            <a:xfrm>
              <a:off x="3099090" y="3446348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9" name="Line 22"/>
            <p:cNvSpPr>
              <a:spLocks noChangeShapeType="1"/>
            </p:cNvSpPr>
            <p:nvPr/>
          </p:nvSpPr>
          <p:spPr bwMode="auto">
            <a:xfrm>
              <a:off x="3025769" y="3450770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0" name="Line 22"/>
            <p:cNvSpPr>
              <a:spLocks noChangeShapeType="1"/>
            </p:cNvSpPr>
            <p:nvPr/>
          </p:nvSpPr>
          <p:spPr bwMode="auto">
            <a:xfrm>
              <a:off x="2994424" y="3468992"/>
              <a:ext cx="466488" cy="56953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1" name="Text Box 40"/>
            <p:cNvSpPr txBox="1">
              <a:spLocks noChangeArrowheads="1"/>
            </p:cNvSpPr>
            <p:nvPr/>
          </p:nvSpPr>
          <p:spPr bwMode="auto">
            <a:xfrm>
              <a:off x="2007160" y="4121566"/>
              <a:ext cx="2356102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srgbClr val="00B0F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system buffer on receiver</a:t>
              </a:r>
              <a:endParaRPr lang="en-US" altLang="ko-KR" sz="1400" dirty="0">
                <a:solidFill>
                  <a:srgbClr val="00B0F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2" name="Line 26"/>
            <p:cNvSpPr>
              <a:spLocks noChangeShapeType="1"/>
            </p:cNvSpPr>
            <p:nvPr/>
          </p:nvSpPr>
          <p:spPr bwMode="auto">
            <a:xfrm flipV="1">
              <a:off x="5279558" y="3735685"/>
              <a:ext cx="261725" cy="29289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" name="Text Box 9"/>
            <p:cNvSpPr txBox="1">
              <a:spLocks noChangeArrowheads="1"/>
            </p:cNvSpPr>
            <p:nvPr/>
          </p:nvSpPr>
          <p:spPr bwMode="auto">
            <a:xfrm>
              <a:off x="466135" y="1262303"/>
              <a:ext cx="371072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CASE I : message</a:t>
              </a:r>
              <a:r>
                <a:rPr lang="ko-KR" altLang="en-US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size &lt; threshold (~ kb)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66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3" name="Text Box 40"/>
          <p:cNvSpPr txBox="1">
            <a:spLocks noChangeArrowheads="1"/>
          </p:cNvSpPr>
          <p:nvPr/>
        </p:nvSpPr>
        <p:spPr bwMode="auto">
          <a:xfrm>
            <a:off x="5652120" y="3910808"/>
            <a:ext cx="1202000" cy="30777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MPI_WAIT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57" name="Text Box 32"/>
          <p:cNvSpPr txBox="1">
            <a:spLocks noChangeArrowheads="1"/>
          </p:cNvSpPr>
          <p:nvPr/>
        </p:nvSpPr>
        <p:spPr bwMode="auto">
          <a:xfrm>
            <a:off x="884944" y="4581708"/>
            <a:ext cx="3105337" cy="738664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Transfer to buffer on receiving node </a:t>
            </a:r>
          </a:p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Can be avoided if </a:t>
            </a:r>
          </a:p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MPI_IRECV posted early </a:t>
            </a:r>
            <a:r>
              <a:rPr lang="en-US" altLang="ko-KR" sz="1400" dirty="0" err="1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enouth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76978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(non-blocking) Standard Send</a:t>
            </a:r>
            <a:endParaRPr lang="ko-KR" altLang="en-US" dirty="0" smtClean="0"/>
          </a:p>
        </p:txBody>
      </p:sp>
      <p:grpSp>
        <p:nvGrpSpPr>
          <p:cNvPr id="3" name="그룹 2"/>
          <p:cNvGrpSpPr/>
          <p:nvPr/>
        </p:nvGrpSpPr>
        <p:grpSpPr>
          <a:xfrm>
            <a:off x="894704" y="1676696"/>
            <a:ext cx="6456452" cy="3073684"/>
            <a:chOff x="894704" y="1676696"/>
            <a:chExt cx="6456452" cy="3073684"/>
          </a:xfrm>
        </p:grpSpPr>
        <p:sp>
          <p:nvSpPr>
            <p:cNvPr id="404487" name="Text Box 7"/>
            <p:cNvSpPr txBox="1">
              <a:spLocks noChangeArrowheads="1"/>
            </p:cNvSpPr>
            <p:nvPr/>
          </p:nvSpPr>
          <p:spPr bwMode="auto">
            <a:xfrm>
              <a:off x="2423859" y="1676697"/>
              <a:ext cx="1096775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MPI_ISEND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489" name="Text Box 9"/>
            <p:cNvSpPr txBox="1">
              <a:spLocks noChangeArrowheads="1"/>
            </p:cNvSpPr>
            <p:nvPr/>
          </p:nvSpPr>
          <p:spPr bwMode="auto">
            <a:xfrm>
              <a:off x="5252845" y="2424237"/>
              <a:ext cx="1956899" cy="5232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data 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transfer </a:t>
              </a:r>
            </a:p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from source complete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1" name="Text Box 31"/>
            <p:cNvSpPr txBox="1">
              <a:spLocks noChangeArrowheads="1"/>
            </p:cNvSpPr>
            <p:nvPr/>
          </p:nvSpPr>
          <p:spPr bwMode="auto">
            <a:xfrm>
              <a:off x="4176866" y="4442603"/>
              <a:ext cx="1082348" cy="307777"/>
            </a:xfrm>
            <a:prstGeom prst="rect">
              <a:avLst/>
            </a:prstGeom>
            <a:gradFill rotWithShape="0">
              <a:gsLst>
                <a:gs pos="0">
                  <a:srgbClr val="FF6600">
                    <a:gamma/>
                    <a:tint val="57647"/>
                    <a:invGamma/>
                  </a:srgbClr>
                </a:gs>
                <a:gs pos="100000">
                  <a:srgbClr val="FF6600"/>
                </a:gs>
              </a:gsLst>
              <a:path path="shape">
                <a:fillToRect l="50000" t="50000" r="50000" b="50000"/>
              </a:path>
            </a:gradFill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MPI_IRECV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2" name="Text Box 32"/>
            <p:cNvSpPr txBox="1">
              <a:spLocks noChangeArrowheads="1"/>
            </p:cNvSpPr>
            <p:nvPr/>
          </p:nvSpPr>
          <p:spPr bwMode="auto">
            <a:xfrm>
              <a:off x="5537260" y="4115683"/>
              <a:ext cx="1813896" cy="530089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Receiving task waits</a:t>
              </a:r>
            </a:p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u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ntil </a:t>
              </a: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buffer is filled</a:t>
              </a:r>
            </a:p>
          </p:txBody>
        </p:sp>
        <p:sp>
          <p:nvSpPr>
            <p:cNvPr id="404513" name="Text Box 33"/>
            <p:cNvSpPr txBox="1">
              <a:spLocks noChangeArrowheads="1"/>
            </p:cNvSpPr>
            <p:nvPr/>
          </p:nvSpPr>
          <p:spPr bwMode="auto">
            <a:xfrm>
              <a:off x="903414" y="3257981"/>
              <a:ext cx="736420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Sender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14" name="Text Box 34"/>
            <p:cNvSpPr txBox="1">
              <a:spLocks noChangeArrowheads="1"/>
            </p:cNvSpPr>
            <p:nvPr/>
          </p:nvSpPr>
          <p:spPr bwMode="auto">
            <a:xfrm>
              <a:off x="894704" y="3609394"/>
              <a:ext cx="854849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Receiver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4520" name="Text Box 40"/>
            <p:cNvSpPr txBox="1">
              <a:spLocks noChangeArrowheads="1"/>
            </p:cNvSpPr>
            <p:nvPr/>
          </p:nvSpPr>
          <p:spPr bwMode="auto">
            <a:xfrm>
              <a:off x="3562541" y="2791386"/>
              <a:ext cx="1221381" cy="312143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en-US" altLang="ko-KR" sz="14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Task Waits</a:t>
              </a:r>
            </a:p>
          </p:txBody>
        </p:sp>
        <p:sp>
          <p:nvSpPr>
            <p:cNvPr id="133127" name="Line 10"/>
            <p:cNvSpPr>
              <a:spLocks noChangeShapeType="1"/>
            </p:cNvSpPr>
            <p:nvPr/>
          </p:nvSpPr>
          <p:spPr bwMode="auto">
            <a:xfrm flipH="1">
              <a:off x="2997288" y="1988840"/>
              <a:ext cx="1" cy="1421377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8" name="Line 11"/>
            <p:cNvSpPr>
              <a:spLocks noChangeShapeType="1"/>
            </p:cNvSpPr>
            <p:nvPr/>
          </p:nvSpPr>
          <p:spPr bwMode="auto">
            <a:xfrm>
              <a:off x="1775908" y="3443463"/>
              <a:ext cx="1221382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29" name="Line 12"/>
            <p:cNvSpPr>
              <a:spLocks noChangeShapeType="1"/>
            </p:cNvSpPr>
            <p:nvPr/>
          </p:nvSpPr>
          <p:spPr bwMode="auto">
            <a:xfrm>
              <a:off x="2997288" y="3443463"/>
              <a:ext cx="228985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0" name="Line 13"/>
            <p:cNvSpPr>
              <a:spLocks noChangeShapeType="1"/>
            </p:cNvSpPr>
            <p:nvPr/>
          </p:nvSpPr>
          <p:spPr bwMode="auto">
            <a:xfrm>
              <a:off x="5292714" y="3437144"/>
              <a:ext cx="1897735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1" name="Line 15"/>
            <p:cNvSpPr>
              <a:spLocks noChangeShapeType="1"/>
            </p:cNvSpPr>
            <p:nvPr/>
          </p:nvSpPr>
          <p:spPr bwMode="auto">
            <a:xfrm>
              <a:off x="1775907" y="3709431"/>
              <a:ext cx="5414541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prstDash val="sysDash"/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3135" name="Line 20"/>
            <p:cNvSpPr>
              <a:spLocks noChangeShapeType="1"/>
            </p:cNvSpPr>
            <p:nvPr/>
          </p:nvSpPr>
          <p:spPr bwMode="auto">
            <a:xfrm flipH="1" flipV="1">
              <a:off x="4663120" y="3753759"/>
              <a:ext cx="0" cy="688844"/>
            </a:xfrm>
            <a:prstGeom prst="line">
              <a:avLst/>
            </a:prstGeom>
            <a:noFill/>
            <a:ln w="38100">
              <a:solidFill>
                <a:schemeClr val="accent6">
                  <a:lumMod val="50000"/>
                </a:schemeClr>
              </a:solidFill>
              <a:round/>
              <a:headEnd type="none" w="med" len="med"/>
              <a:tailEnd type="arrow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133137" name="Group 28"/>
            <p:cNvGrpSpPr>
              <a:grpSpLocks/>
            </p:cNvGrpSpPr>
            <p:nvPr/>
          </p:nvGrpSpPr>
          <p:grpSpPr bwMode="auto">
            <a:xfrm>
              <a:off x="4860388" y="3450919"/>
              <a:ext cx="697932" cy="265968"/>
              <a:chOff x="2688" y="1968"/>
              <a:chExt cx="384" cy="144"/>
            </a:xfrm>
          </p:grpSpPr>
          <p:sp>
            <p:nvSpPr>
              <p:cNvPr id="133144" name="Line 22"/>
              <p:cNvSpPr>
                <a:spLocks noChangeShapeType="1"/>
              </p:cNvSpPr>
              <p:nvPr/>
            </p:nvSpPr>
            <p:spPr bwMode="auto">
              <a:xfrm>
                <a:off x="2928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5" name="Line 23"/>
              <p:cNvSpPr>
                <a:spLocks noChangeShapeType="1"/>
              </p:cNvSpPr>
              <p:nvPr/>
            </p:nvSpPr>
            <p:spPr bwMode="auto">
              <a:xfrm>
                <a:off x="2880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6" name="Line 24"/>
              <p:cNvSpPr>
                <a:spLocks noChangeShapeType="1"/>
              </p:cNvSpPr>
              <p:nvPr/>
            </p:nvSpPr>
            <p:spPr bwMode="auto">
              <a:xfrm>
                <a:off x="2832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7" name="Line 25"/>
              <p:cNvSpPr>
                <a:spLocks noChangeShapeType="1"/>
              </p:cNvSpPr>
              <p:nvPr/>
            </p:nvSpPr>
            <p:spPr bwMode="auto">
              <a:xfrm>
                <a:off x="2784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8" name="Line 26"/>
              <p:cNvSpPr>
                <a:spLocks noChangeShapeType="1"/>
              </p:cNvSpPr>
              <p:nvPr/>
            </p:nvSpPr>
            <p:spPr bwMode="auto">
              <a:xfrm>
                <a:off x="2736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3149" name="Line 27"/>
              <p:cNvSpPr>
                <a:spLocks noChangeShapeType="1"/>
              </p:cNvSpPr>
              <p:nvPr/>
            </p:nvSpPr>
            <p:spPr bwMode="auto">
              <a:xfrm>
                <a:off x="2688" y="1968"/>
                <a:ext cx="144" cy="14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 sz="1400">
                  <a:solidFill>
                    <a:prstClr val="black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133142" name="Line 42"/>
            <p:cNvSpPr>
              <a:spLocks noChangeShapeType="1"/>
            </p:cNvSpPr>
            <p:nvPr/>
          </p:nvSpPr>
          <p:spPr bwMode="auto">
            <a:xfrm>
              <a:off x="2997289" y="3144250"/>
              <a:ext cx="22556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9" name="Line 21"/>
            <p:cNvSpPr>
              <a:spLocks noChangeShapeType="1"/>
            </p:cNvSpPr>
            <p:nvPr/>
          </p:nvSpPr>
          <p:spPr bwMode="auto">
            <a:xfrm>
              <a:off x="5287145" y="2947457"/>
              <a:ext cx="0" cy="443280"/>
            </a:xfrm>
            <a:prstGeom prst="line">
              <a:avLst/>
            </a:prstGeom>
            <a:noFill/>
            <a:ln w="76200">
              <a:solidFill>
                <a:schemeClr val="accent6">
                  <a:lumMod val="5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40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Text Box 9"/>
            <p:cNvSpPr txBox="1">
              <a:spLocks noChangeArrowheads="1"/>
            </p:cNvSpPr>
            <p:nvPr/>
          </p:nvSpPr>
          <p:spPr bwMode="auto">
            <a:xfrm>
              <a:off x="3782593" y="1676696"/>
              <a:ext cx="2661615" cy="307777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</a:t>
              </a:r>
              <a:r>
                <a:rPr lang="en-US" altLang="ko-KR" sz="1400" dirty="0" err="1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nonblocking</a:t>
              </a:r>
              <a:r>
                <a:rPr lang="en-US" altLang="ko-KR" sz="1400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standard send)</a:t>
              </a:r>
              <a:endParaRPr lang="en-US" altLang="ko-KR" sz="14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67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6" name="Text Box 9"/>
          <p:cNvSpPr txBox="1">
            <a:spLocks noChangeArrowheads="1"/>
          </p:cNvSpPr>
          <p:nvPr/>
        </p:nvSpPr>
        <p:spPr bwMode="auto">
          <a:xfrm>
            <a:off x="234678" y="1196752"/>
            <a:ext cx="6048672" cy="30777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CASE II : message</a:t>
            </a:r>
            <a:r>
              <a:rPr lang="ko-KR" altLang="en-US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 &gt; threshold (~ kb)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37" name="Text Box 40"/>
          <p:cNvSpPr txBox="1">
            <a:spLocks noChangeArrowheads="1"/>
          </p:cNvSpPr>
          <p:nvPr/>
        </p:nvSpPr>
        <p:spPr bwMode="auto">
          <a:xfrm>
            <a:off x="3181593" y="2457438"/>
            <a:ext cx="1202000" cy="30777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MPI_WAIT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38" name="Text Box 40"/>
          <p:cNvSpPr txBox="1">
            <a:spLocks noChangeArrowheads="1"/>
          </p:cNvSpPr>
          <p:nvPr/>
        </p:nvSpPr>
        <p:spPr bwMode="auto">
          <a:xfrm>
            <a:off x="5640581" y="3807906"/>
            <a:ext cx="1202000" cy="30777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MPI_WAIT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41" name="Text Box 32"/>
          <p:cNvSpPr txBox="1">
            <a:spLocks noChangeArrowheads="1"/>
          </p:cNvSpPr>
          <p:nvPr/>
        </p:nvSpPr>
        <p:spPr bwMode="auto">
          <a:xfrm>
            <a:off x="991197" y="4006852"/>
            <a:ext cx="3077830" cy="738664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Transfer doesn’t begin until </a:t>
            </a:r>
          </a:p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Word has arrived that corresponding</a:t>
            </a:r>
          </a:p>
          <a:p>
            <a:pPr>
              <a:defRPr/>
            </a:pPr>
            <a:r>
              <a:rPr lang="en-US" altLang="ko-KR" sz="1400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MPI_IRECV has been posted </a:t>
            </a:r>
            <a:endParaRPr lang="en-US" altLang="ko-KR" sz="1400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35978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9B2161-5353-4324-9223-FB8E0C61D410}" type="slidenum">
              <a:rPr lang="ko-KR" altLang="en-US" smtClean="0">
                <a:solidFill>
                  <a:prstClr val="white"/>
                </a:solidFill>
              </a:rPr>
              <a:pPr/>
              <a:t>68</a:t>
            </a:fld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5" name="Rectangle 3"/>
          <p:cNvSpPr>
            <a:spLocks noGrp="1" noChangeArrowheads="1"/>
          </p:cNvSpPr>
          <p:nvPr>
            <p:ph sz="half" idx="4294967295"/>
          </p:nvPr>
        </p:nvSpPr>
        <p:spPr bwMode="auto">
          <a:xfrm>
            <a:off x="179512" y="404664"/>
            <a:ext cx="8713787" cy="583264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 marL="419100" indent="-419100" algn="l" rtl="0" eaLnBrk="0" fontAlgn="base" latinLnBrk="1" hangingPunct="0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Font typeface="Wingdings" pitchFamily="2" charset="2"/>
              <a:buChar char="q"/>
              <a:defRPr kumimoji="1" sz="22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  <a:cs typeface="+mn-cs"/>
              </a:defRPr>
            </a:lvl1pPr>
            <a:lvl2pPr marL="838200" indent="-3810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pitchFamily="2" charset="2"/>
              <a:buBlip>
                <a:blip r:embed="rId3"/>
              </a:buBlip>
              <a:defRPr kumimoji="1" sz="2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2pPr>
            <a:lvl3pPr marL="12573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pitchFamily="2" charset="2"/>
              <a:buChar char="§"/>
              <a:defRPr kumimoji="1" sz="2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3pPr>
            <a:lvl4pPr marL="1676400" indent="-3048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–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2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5pPr>
            <a:lvl6pPr marL="2514600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2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6pPr>
            <a:lvl7pPr marL="2971800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2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7pPr>
            <a:lvl8pPr marL="3429000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2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8pPr>
            <a:lvl9pPr marL="3886200" indent="-228600" algn="l" rtl="0" fontAlgn="base" latinLnBrk="1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2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9pPr>
          </a:lstStyle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main(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char *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[]){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nrank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float data[100], value[200];</a:t>
            </a:r>
          </a:p>
          <a:p>
            <a:pPr eaLnBrk="1" hangingPunct="1">
              <a:lnSpc>
                <a:spcPts val="1500"/>
              </a:lnSpc>
              <a:buNone/>
            </a:pPr>
            <a:endParaRPr lang="en-US" altLang="ko-KR" sz="1400" b="0" dirty="0" smtClean="0">
              <a:solidFill>
                <a:srgbClr val="000000"/>
              </a:solidFill>
              <a:effectLst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MPI_Request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&amp;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 &amp;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 &amp;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nrank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 eaLnBrk="1" hangingPunct="1">
              <a:lnSpc>
                <a:spcPts val="1500"/>
              </a:lnSpc>
              <a:buNone/>
            </a:pPr>
            <a:endParaRPr lang="en-US" altLang="ko-KR" sz="1400" b="0" dirty="0" smtClean="0">
              <a:solidFill>
                <a:srgbClr val="000000"/>
              </a:solidFill>
              <a:effectLst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if (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nrank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== 1) {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for (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&lt;100;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	data[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MPI_Isend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(data, 100, MPI_FLOAT, 0, 55, MPI_COMM_WORLD, &amp;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MPI_Wait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&amp;status);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} 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else if (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nrank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== 0){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for (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=0;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&lt;200;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   value[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0.0;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MPI_Irecv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(value, 200, MPI_FLOAT, 1, 55, MPI_COMM_WORLD, &amp;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MPI_Wait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b="0" dirty="0" err="1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b="0" dirty="0" smtClean="0">
                <a:solidFill>
                  <a:srgbClr val="C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&amp;status);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("rank(%d) value[5] = %f.\n", 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nrank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value[5]);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}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</a:t>
            </a:r>
            <a:r>
              <a:rPr lang="en-US" altLang="ko-KR" sz="1400" b="0" dirty="0" err="1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	return 0;</a:t>
            </a:r>
          </a:p>
          <a:p>
            <a:pPr eaLnBrk="1" hangingPunct="1">
              <a:lnSpc>
                <a:spcPts val="1500"/>
              </a:lnSpc>
              <a:buNone/>
            </a:pPr>
            <a:r>
              <a:rPr lang="en-US" altLang="ko-KR" sz="1400" b="0" dirty="0" smtClean="0">
                <a:solidFill>
                  <a:srgbClr val="000000"/>
                </a:solidFill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</a:p>
        </p:txBody>
      </p:sp>
    </p:spTree>
    <p:extLst>
      <p:ext uri="{BB962C8B-B14F-4D97-AF65-F5344CB8AC3E}">
        <p14:creationId xmlns:p14="http://schemas.microsoft.com/office/powerpoint/2010/main" val="21201178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gray">
          <a:xfrm>
            <a:off x="468312" y="1268761"/>
            <a:ext cx="4032251" cy="1008062"/>
          </a:xfrm>
          <a:prstGeom prst="rect">
            <a:avLst/>
          </a:prstGeom>
        </p:spPr>
        <p:txBody>
          <a:bodyPr wrap="none" numCol="1" fromWordArt="1">
            <a:prstTxWarp prst="textDeflate">
              <a:avLst>
                <a:gd name="adj" fmla="val 0"/>
              </a:avLst>
            </a:prstTxWarp>
          </a:bodyPr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9pPr>
          </a:lstStyle>
          <a:p>
            <a:r>
              <a:rPr lang="en-US" altLang="ko-KR" sz="1100" kern="10" dirty="0" smtClean="0">
                <a:ln w="28575">
                  <a:solidFill>
                    <a:schemeClr val="bg1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chemeClr val="hlink"/>
                    </a:gs>
                    <a:gs pos="100000">
                      <a:schemeClr val="tx2"/>
                    </a:gs>
                  </a:gsLst>
                  <a:lin ang="0" scaled="1"/>
                </a:gradFill>
                <a:effectLst>
                  <a:outerShdw dist="89803" dir="2700000" algn="ctr" rotWithShape="0">
                    <a:schemeClr val="tx1">
                      <a:alpha val="50000"/>
                    </a:schemeClr>
                  </a:outerShdw>
                </a:effectLst>
                <a:latin typeface="Verdana"/>
              </a:rPr>
              <a:t>Lab #4</a:t>
            </a:r>
            <a:endParaRPr lang="ko-KR" altLang="en-US" sz="1100" kern="10" dirty="0">
              <a:ln w="28575">
                <a:solidFill>
                  <a:schemeClr val="bg1"/>
                </a:solidFill>
                <a:round/>
                <a:headEnd/>
                <a:tailEnd/>
              </a:ln>
              <a:gradFill rotWithShape="1">
                <a:gsLst>
                  <a:gs pos="0">
                    <a:schemeClr val="hlink"/>
                  </a:gs>
                  <a:gs pos="100000">
                    <a:schemeClr val="tx2"/>
                  </a:gs>
                </a:gsLst>
                <a:lin ang="0" scaled="1"/>
              </a:gradFill>
              <a:effectLst>
                <a:outerShdw dist="89803" dir="2700000" algn="ctr" rotWithShape="0">
                  <a:schemeClr val="tx1">
                    <a:alpha val="50000"/>
                  </a:schemeClr>
                </a:outerShdw>
              </a:effectLst>
              <a:latin typeface="Verdan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9952" y="3284984"/>
            <a:ext cx="4267200" cy="2857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5" name="슬라이드 번호 개체 틀 2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/>
          <a:p>
            <a:fld id="{069B2161-5353-4324-9223-FB8E0C61D410}" type="slidenum">
              <a:rPr lang="ko-KR" altLang="en-US" smtClean="0"/>
              <a:pPr/>
              <a:t>69</a:t>
            </a:fld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923928" y="2492896"/>
            <a:ext cx="4392488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brightRoom" dir="t"/>
            </a:scene3d>
            <a:sp3d contourW="6350" prstMaterial="plastic">
              <a:bevelT w="20320" h="20320" prst="angle"/>
              <a:contourClr>
                <a:schemeClr val="accent1">
                  <a:tint val="100000"/>
                  <a:shade val="100000"/>
                  <a:hueMod val="100000"/>
                  <a:satMod val="100000"/>
                </a:schemeClr>
              </a:contourClr>
            </a:sp3d>
          </a:bodyPr>
          <a:lstStyle/>
          <a:p>
            <a:pPr algn="ctr"/>
            <a:r>
              <a:rPr lang="en-US" altLang="ko-KR" sz="3600" b="1" cap="all" dirty="0" err="1" smtClean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rPr>
              <a:t>Nonblocking</a:t>
            </a:r>
            <a:endParaRPr lang="en-US" altLang="ko-KR" sz="3600" b="1" cap="all" spc="0" dirty="0">
              <a:ln/>
              <a:solidFill>
                <a:schemeClr val="accent1"/>
              </a:solidFill>
              <a:effectLst>
                <a:outerShdw blurRad="19685" dist="12700" dir="5400000" algn="tl" rotWithShape="0">
                  <a:schemeClr val="accent1">
                    <a:satMod val="130000"/>
                    <a:alpha val="60000"/>
                  </a:schemeClr>
                </a:outerShdw>
                <a:reflection blurRad="10000" stA="55000" endPos="48000" dist="500" dir="5400000" sy="-100000" algn="bl" rotWithShape="0"/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334814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70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95536" y="332656"/>
            <a:ext cx="7776864" cy="63401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//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nonblock.c</a:t>
            </a:r>
            <a:endParaRPr lang="en-US" altLang="ko-KR" sz="1400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include &lt;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stdlib.h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 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mpi.h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main(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char **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rank,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nprocs,tag,source,dest,count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buffer;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MPI_Status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status;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MPI_Request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tag=1234; source=0;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dest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=1; count=1;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=MPI_REQUEST_NULL;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 == source){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buffer=5678;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MPI_Isend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(&amp;buffer,count,MPI_INT,dest,tag,MPI_COMM_WORLD,&amp;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 ==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dest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MPI_Irecv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(&amp;buffer,count,MPI_INT,source,tag,MPI_COMM_WORLD,&amp;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MPI_Wait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req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,&amp;status);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 == source){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("processor %d  sent %d\n",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rank,buffer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if(rank ==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dest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("processor %d  got %d\n",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rank,buffer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886400" y="908720"/>
            <a:ext cx="2286000" cy="738664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2 ./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processor 0  sent 5678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processor 1  got 5678</a:t>
            </a:r>
          </a:p>
        </p:txBody>
      </p:sp>
    </p:spTree>
    <p:extLst>
      <p:ext uri="{BB962C8B-B14F-4D97-AF65-F5344CB8AC3E}">
        <p14:creationId xmlns:p14="http://schemas.microsoft.com/office/powerpoint/2010/main" val="7198170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71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6012160" y="3446135"/>
            <a:ext cx="2984861" cy="2893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2 ./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Mesg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Size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etimes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(sec) 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GByte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/sec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4096   0.0142   2.3120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8192   0.0270   2.4254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16384   0.0296   4.4288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32768   0.0539   4.8643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65536   0.0958   5.4750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131072   0.1868   5.6133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262144   0.4143   5.0620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524288   0.9260   4.5293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1048576   1.9487   4.3046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2097152   3.9897   4.2052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4194304   8.2157   4.0842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212045" y="168314"/>
            <a:ext cx="8568952" cy="655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// </a:t>
            </a:r>
            <a:r>
              <a:rPr lang="en-US" altLang="ko-KR" sz="12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bw.c</a:t>
            </a:r>
            <a:r>
              <a:rPr lang="en-US" altLang="ko-KR" sz="12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  <a:p>
            <a:r>
              <a:rPr lang="en-US" altLang="ko-KR" sz="12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sint</a:t>
            </a:r>
            <a:r>
              <a:rPr lang="en-US" altLang="ko-KR" sz="12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,&amp;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(MPI_COMM_WORLD,&amp;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MPI_COMM_WORLD,&amp;rank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length = 1;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inmsg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*)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maxSize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outmsg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*)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maxSize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));</a:t>
            </a:r>
          </a:p>
          <a:p>
            <a:endParaRPr lang="en-US" altLang="ko-KR" sz="12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 == 0){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Mesg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Size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etimes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(sec)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GigaByte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/sec \n");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for (length = 4096; length &lt;=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maxSize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length &lt;&lt;= 1){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time = 0.0000000000000;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</a:t>
            </a:r>
            <a:r>
              <a:rPr lang="en-US" altLang="ko-KR" sz="12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start = </a:t>
            </a:r>
            <a:r>
              <a:rPr lang="en-US" altLang="ko-KR" sz="1200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MPI_Wtime</a:t>
            </a:r>
            <a:r>
              <a:rPr lang="en-US" altLang="ko-KR" sz="12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for (n=1; n&lt;=REPS; n++){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outmsg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[0],length,MPI_INT,1,0,MPI_COMM_WORLD);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inmsg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[0],length,MPI_INT,1,0,MPI_COMM_WORLD,&amp;status);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}</a:t>
            </a:r>
          </a:p>
          <a:p>
            <a:r>
              <a:rPr lang="en-US" altLang="ko-KR" sz="12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finish = </a:t>
            </a:r>
            <a:r>
              <a:rPr lang="en-US" altLang="ko-KR" sz="1200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MPI_Wtime</a:t>
            </a:r>
            <a:r>
              <a:rPr lang="en-US" altLang="ko-KR" sz="120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time = finish - start;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bw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2.0*REPS*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sint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*length/time;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("%9d %8.4lf %8.4lf \n", length, time,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bw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*1e-9);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}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endParaRPr lang="en-US" altLang="ko-KR" sz="12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(rank == 1){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for (length = 4096; length &lt;=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maxSize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length &lt;&lt;= 1){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for (n=1; n&lt;=REPS; n++){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inmsg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[0],length,MPI_INT,0,0,MPI_COMM_WORLD,&amp;status);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outmsg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[0],length,MPI_INT,0,0,MPI_COMM_WORLD);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}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}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2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2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ko-KR" altLang="en-US" sz="1200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3570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72</a:t>
            </a:fld>
            <a:endParaRPr lang="ko-KR" altLang="en-US"/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LAB: Non-blocking</a:t>
            </a:r>
            <a:endParaRPr lang="ko-KR" altLang="en-US" dirty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0204836"/>
              </p:ext>
            </p:extLst>
          </p:nvPr>
        </p:nvGraphicFramePr>
        <p:xfrm>
          <a:off x="1475656" y="1700808"/>
          <a:ext cx="5832648" cy="3902824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872208"/>
                <a:gridCol w="1296144"/>
                <a:gridCol w="1224136"/>
                <a:gridCol w="1440160"/>
              </a:tblGrid>
              <a:tr h="487853"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/>
                        <a:t>4096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/>
                        <a:t>65536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/>
                        <a:t>1048576</a:t>
                      </a:r>
                      <a:endParaRPr lang="ko-KR" altLang="en-US" dirty="0"/>
                    </a:p>
                  </a:txBody>
                  <a:tcPr/>
                </a:tc>
              </a:tr>
              <a:tr h="48785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/>
                        <a:t>Send-</a:t>
                      </a:r>
                      <a:r>
                        <a:rPr lang="en-US" altLang="ko-KR" dirty="0" err="1" smtClean="0"/>
                        <a:t>Recv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785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/>
                        <a:t>Send-</a:t>
                      </a:r>
                      <a:r>
                        <a:rPr lang="en-US" altLang="ko-KR" dirty="0" err="1" smtClean="0"/>
                        <a:t>IRecv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785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/>
                        <a:t>Isend-IRecv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785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/>
                        <a:t>Ssend-Recv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785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/>
                        <a:t>Ssend-Irecv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7853"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785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/>
                        <a:t>Sendrecv</a:t>
                      </a:r>
                      <a:endParaRPr lang="ko-KR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9271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Agenda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What is MPI?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How to write a parallel program in MPI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Basic MPI 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Point-to-point communication </a:t>
            </a:r>
          </a:p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Slightly more intermediated topics: 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Non-blocking communication in MPI</a:t>
            </a:r>
          </a:p>
          <a:p>
            <a:pPr lvl="1"/>
            <a:r>
              <a:rPr lang="en-US" altLang="ko-KR" dirty="0" smtClean="0">
                <a:solidFill>
                  <a:srgbClr val="FF0000"/>
                </a:solidFill>
              </a:rPr>
              <a:t>Collective communication in MPI </a:t>
            </a:r>
          </a:p>
          <a:p>
            <a:r>
              <a:rPr lang="en-US" altLang="ko-KR" dirty="0" smtClean="0">
                <a:solidFill>
                  <a:schemeClr val="tx1"/>
                </a:solidFill>
              </a:rPr>
              <a:t>How to parallelize your program</a:t>
            </a:r>
          </a:p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Summary and final Q&amp;A   </a:t>
            </a:r>
          </a:p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73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5384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ko-KR" dirty="0">
                <a:ea typeface="굴림" pitchFamily="50" charset="-127"/>
              </a:rPr>
              <a:t>Collective Communication</a:t>
            </a:r>
            <a:endParaRPr lang="ko-KR" altLang="en-US" dirty="0"/>
          </a:p>
        </p:txBody>
      </p:sp>
      <p:sp>
        <p:nvSpPr>
          <p:cNvPr id="137219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GB" altLang="ko-KR" dirty="0" smtClean="0">
                <a:ea typeface="굴림" pitchFamily="50" charset="-127"/>
              </a:rPr>
              <a:t>Communications involving a group of processes</a:t>
            </a:r>
          </a:p>
          <a:p>
            <a:pPr lvl="1"/>
            <a:r>
              <a:rPr lang="en-GB" altLang="ko-KR" dirty="0" smtClean="0">
                <a:ea typeface="굴림" pitchFamily="50" charset="-127"/>
              </a:rPr>
              <a:t>Called by all processes in a communicator</a:t>
            </a:r>
          </a:p>
        </p:txBody>
      </p:sp>
      <p:graphicFrame>
        <p:nvGraphicFramePr>
          <p:cNvPr id="4" name="내용 개체 틀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99632212"/>
              </p:ext>
            </p:extLst>
          </p:nvPr>
        </p:nvGraphicFramePr>
        <p:xfrm>
          <a:off x="467544" y="2420888"/>
          <a:ext cx="8218487" cy="3920118"/>
        </p:xfrm>
        <a:graphic>
          <a:graphicData uri="http://schemas.openxmlformats.org/drawingml/2006/table">
            <a:tbl>
              <a:tblPr/>
              <a:tblGrid>
                <a:gridCol w="2896038"/>
                <a:gridCol w="5322449"/>
              </a:tblGrid>
              <a:tr h="395678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Category</a:t>
                      </a:r>
                    </a:p>
                  </a:txBody>
                  <a:tcPr marL="93926" marR="93926"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Subroutines</a:t>
                      </a:r>
                    </a:p>
                  </a:txBody>
                  <a:tcPr marL="93926" marR="939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</a:tr>
              <a:tr h="3612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One buffer</a:t>
                      </a:r>
                    </a:p>
                  </a:txBody>
                  <a:tcPr marL="93926" marR="93926"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MPI_BCAST</a:t>
                      </a:r>
                    </a:p>
                  </a:txBody>
                  <a:tcPr marL="93926" marR="939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45576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One send buffer and one receive buffer</a:t>
                      </a:r>
                    </a:p>
                  </a:txBody>
                  <a:tcPr marL="93926" marR="93926"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MPI_GATHER, MPI_SCATTER,</a:t>
                      </a: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MPI_ALLGATHER, MPI_ALLTOALL, MPI_GATHERV, MPI_SCATTERV, MPI_ALLGATHERV, MPI_ALLTOALLV</a:t>
                      </a:r>
                    </a:p>
                  </a:txBody>
                  <a:tcPr marL="93926" marR="939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200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Reduction</a:t>
                      </a:r>
                    </a:p>
                  </a:txBody>
                  <a:tcPr marL="93926" marR="93926"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MPI_REDUCE, MPI_ALLREDUCE, MPI_SCAN, MPI_REDUCE_SCATTER </a:t>
                      </a:r>
                    </a:p>
                  </a:txBody>
                  <a:tcPr marL="93926" marR="939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8185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Synchronization</a:t>
                      </a:r>
                    </a:p>
                  </a:txBody>
                  <a:tcPr marL="93926" marR="93926"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MPI_BARRIER, MPI_OP_CREATE, MPI_OP_FREE</a:t>
                      </a:r>
                    </a:p>
                  </a:txBody>
                  <a:tcPr marL="93926" marR="939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74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79772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ko-KR" dirty="0">
                <a:ea typeface="굴림" pitchFamily="50" charset="-127"/>
              </a:rPr>
              <a:t>Characteristics of Collective </a:t>
            </a:r>
            <a:r>
              <a:rPr lang="en-GB" altLang="ko-KR" dirty="0" err="1">
                <a:ea typeface="굴림" pitchFamily="50" charset="-127"/>
              </a:rPr>
              <a:t>Comms</a:t>
            </a:r>
            <a:endParaRPr lang="ko-KR" altLang="en-US" dirty="0"/>
          </a:p>
        </p:txBody>
      </p:sp>
      <p:sp>
        <p:nvSpPr>
          <p:cNvPr id="138243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GB" altLang="ko-KR" smtClean="0">
                <a:ea typeface="굴림" pitchFamily="50" charset="-127"/>
              </a:rPr>
              <a:t>Collective action over a communicator.</a:t>
            </a:r>
          </a:p>
          <a:p>
            <a:r>
              <a:rPr lang="en-GB" altLang="ko-KR" smtClean="0">
                <a:ea typeface="굴림" pitchFamily="50" charset="-127"/>
              </a:rPr>
              <a:t>All processes must communicate.</a:t>
            </a:r>
          </a:p>
          <a:p>
            <a:r>
              <a:rPr lang="en-GB" altLang="ko-KR" smtClean="0">
                <a:ea typeface="굴림" pitchFamily="50" charset="-127"/>
              </a:rPr>
              <a:t>Synchronisation may or may not occur.</a:t>
            </a:r>
          </a:p>
          <a:p>
            <a:r>
              <a:rPr lang="en-GB" altLang="ko-KR" smtClean="0">
                <a:ea typeface="굴림" pitchFamily="50" charset="-127"/>
              </a:rPr>
              <a:t>All collective operations are blocking.</a:t>
            </a:r>
          </a:p>
          <a:p>
            <a:r>
              <a:rPr lang="en-GB" altLang="ko-KR" smtClean="0">
                <a:ea typeface="굴림" pitchFamily="50" charset="-127"/>
              </a:rPr>
              <a:t>No tags.</a:t>
            </a:r>
          </a:p>
          <a:p>
            <a:r>
              <a:rPr lang="en-GB" altLang="ko-KR" smtClean="0">
                <a:ea typeface="굴림" pitchFamily="50" charset="-127"/>
              </a:rPr>
              <a:t>Receive buffers must be exactly the right size.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75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759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Synchronization</a:t>
            </a:r>
            <a:endParaRPr lang="ko-KR" altLang="en-US" dirty="0"/>
          </a:p>
        </p:txBody>
      </p:sp>
      <p:sp>
        <p:nvSpPr>
          <p:cNvPr id="25603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GB" altLang="ko-KR" dirty="0" err="1" smtClean="0">
                <a:ea typeface="굴림" pitchFamily="50" charset="-127"/>
              </a:rPr>
              <a:t>int</a:t>
            </a:r>
            <a:r>
              <a:rPr lang="en-GB" altLang="ko-KR" dirty="0" smtClean="0">
                <a:ea typeface="굴림" pitchFamily="50" charset="-127"/>
              </a:rPr>
              <a:t> </a:t>
            </a:r>
            <a:r>
              <a:rPr lang="en-GB" altLang="ko-KR" dirty="0" err="1" smtClean="0">
                <a:ea typeface="굴림" pitchFamily="50" charset="-127"/>
              </a:rPr>
              <a:t>MPI_Barrier</a:t>
            </a:r>
            <a:r>
              <a:rPr lang="en-GB" altLang="ko-KR" dirty="0" smtClean="0">
                <a:ea typeface="굴림" pitchFamily="50" charset="-127"/>
              </a:rPr>
              <a:t>(</a:t>
            </a:r>
            <a:r>
              <a:rPr lang="en-GB" altLang="ko-KR" dirty="0" err="1" smtClean="0">
                <a:ea typeface="굴림" pitchFamily="50" charset="-127"/>
              </a:rPr>
              <a:t>MPI_Comm</a:t>
            </a:r>
            <a:r>
              <a:rPr lang="en-GB" altLang="ko-KR" dirty="0" smtClean="0">
                <a:ea typeface="굴림" pitchFamily="50" charset="-127"/>
              </a:rPr>
              <a:t> </a:t>
            </a:r>
            <a:r>
              <a:rPr lang="en-GB" altLang="ko-KR" dirty="0" err="1" smtClean="0">
                <a:ea typeface="굴림" pitchFamily="50" charset="-127"/>
              </a:rPr>
              <a:t>comm</a:t>
            </a:r>
            <a:r>
              <a:rPr lang="en-GB" altLang="ko-KR" dirty="0" smtClean="0">
                <a:ea typeface="굴림" pitchFamily="50" charset="-127"/>
              </a:rPr>
              <a:t>) </a:t>
            </a:r>
          </a:p>
          <a:p>
            <a:pPr lvl="1"/>
            <a:r>
              <a:rPr lang="en-US" altLang="ko-KR" dirty="0" smtClean="0"/>
              <a:t>Blocks </a:t>
            </a:r>
            <a:r>
              <a:rPr lang="en-US" altLang="ko-KR" dirty="0"/>
              <a:t>until all processes in the communicator have reached </a:t>
            </a:r>
            <a:r>
              <a:rPr lang="en-US" altLang="ko-KR" dirty="0" smtClean="0"/>
              <a:t>here</a:t>
            </a:r>
            <a:endParaRPr lang="en-GB" altLang="ko-KR" dirty="0" smtClean="0">
              <a:ea typeface="굴림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3027210" y="2406996"/>
            <a:ext cx="2641600" cy="4187825"/>
            <a:chOff x="2481811" y="1950168"/>
            <a:chExt cx="2641600" cy="4187825"/>
          </a:xfrm>
        </p:grpSpPr>
        <p:grpSp>
          <p:nvGrpSpPr>
            <p:cNvPr id="25604" name="Group 4"/>
            <p:cNvGrpSpPr>
              <a:grpSpLocks/>
            </p:cNvGrpSpPr>
            <p:nvPr/>
          </p:nvGrpSpPr>
          <p:grpSpPr bwMode="auto">
            <a:xfrm>
              <a:off x="2481811" y="2208931"/>
              <a:ext cx="2641600" cy="3929062"/>
              <a:chOff x="1595" y="1365"/>
              <a:chExt cx="1664" cy="2475"/>
            </a:xfrm>
          </p:grpSpPr>
          <p:grpSp>
            <p:nvGrpSpPr>
              <p:cNvPr id="25605" name="Group 5"/>
              <p:cNvGrpSpPr>
                <a:grpSpLocks/>
              </p:cNvGrpSpPr>
              <p:nvPr/>
            </p:nvGrpSpPr>
            <p:grpSpPr bwMode="auto">
              <a:xfrm>
                <a:off x="1595" y="1365"/>
                <a:ext cx="1664" cy="625"/>
                <a:chOff x="1595" y="1365"/>
                <a:chExt cx="1664" cy="625"/>
              </a:xfrm>
            </p:grpSpPr>
            <p:grpSp>
              <p:nvGrpSpPr>
                <p:cNvPr id="25654" name="Group 7"/>
                <p:cNvGrpSpPr>
                  <a:grpSpLocks/>
                </p:cNvGrpSpPr>
                <p:nvPr/>
              </p:nvGrpSpPr>
              <p:grpSpPr bwMode="auto">
                <a:xfrm>
                  <a:off x="1595" y="1365"/>
                  <a:ext cx="243" cy="625"/>
                  <a:chOff x="4005" y="2340"/>
                  <a:chExt cx="1365" cy="3514"/>
                </a:xfrm>
              </p:grpSpPr>
              <p:sp>
                <p:nvSpPr>
                  <p:cNvPr id="25657" name="Oval 8"/>
                  <p:cNvSpPr>
                    <a:spLocks noChangeArrowheads="1"/>
                  </p:cNvSpPr>
                  <p:nvPr/>
                </p:nvSpPr>
                <p:spPr bwMode="auto">
                  <a:xfrm>
                    <a:off x="4005" y="2340"/>
                    <a:ext cx="900" cy="900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1pPr>
                    <a:lvl2pPr marL="742950" indent="-28575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2pPr>
                    <a:lvl3pPr marL="11430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3pPr>
                    <a:lvl4pPr marL="16002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4pPr>
                    <a:lvl5pPr marL="20574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9pPr>
                  </a:lstStyle>
                  <a:p>
                    <a:endParaRPr lang="ko-KR" altLang="en-US">
                      <a:ea typeface="굴림" pitchFamily="50" charset="-127"/>
                    </a:endParaRPr>
                  </a:p>
                </p:txBody>
              </p:sp>
              <p:sp>
                <p:nvSpPr>
                  <p:cNvPr id="25658" name="Line 9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240"/>
                    <a:ext cx="1" cy="1215"/>
                  </a:xfrm>
                  <a:prstGeom prst="line">
                    <a:avLst/>
                  </a:prstGeom>
                  <a:noFill/>
                  <a:ln w="762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59" name="Line 10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645"/>
                    <a:ext cx="480" cy="285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60" name="Line 11"/>
                  <p:cNvSpPr>
                    <a:spLocks noChangeShapeType="1"/>
                  </p:cNvSpPr>
                  <p:nvPr/>
                </p:nvSpPr>
                <p:spPr bwMode="auto">
                  <a:xfrm>
                    <a:off x="4905" y="3915"/>
                    <a:ext cx="465" cy="1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61" name="Freeform 12"/>
                  <p:cNvSpPr>
                    <a:spLocks/>
                  </p:cNvSpPr>
                  <p:nvPr/>
                </p:nvSpPr>
                <p:spPr bwMode="auto">
                  <a:xfrm>
                    <a:off x="4710" y="2700"/>
                    <a:ext cx="105" cy="105"/>
                  </a:xfrm>
                  <a:custGeom>
                    <a:avLst/>
                    <a:gdLst>
                      <a:gd name="T0" fmla="*/ 105 w 105"/>
                      <a:gd name="T1" fmla="*/ 45 h 105"/>
                      <a:gd name="T2" fmla="*/ 0 w 105"/>
                      <a:gd name="T3" fmla="*/ 0 h 105"/>
                      <a:gd name="T4" fmla="*/ 0 w 105"/>
                      <a:gd name="T5" fmla="*/ 105 h 105"/>
                      <a:gd name="T6" fmla="*/ 105 w 105"/>
                      <a:gd name="T7" fmla="*/ 45 h 10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5" h="105">
                        <a:moveTo>
                          <a:pt x="105" y="45"/>
                        </a:moveTo>
                        <a:lnTo>
                          <a:pt x="0" y="0"/>
                        </a:lnTo>
                        <a:lnTo>
                          <a:pt x="0" y="105"/>
                        </a:lnTo>
                        <a:lnTo>
                          <a:pt x="105" y="4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62" name="Freeform 13"/>
                  <p:cNvSpPr>
                    <a:spLocks/>
                  </p:cNvSpPr>
                  <p:nvPr/>
                </p:nvSpPr>
                <p:spPr bwMode="auto">
                  <a:xfrm>
                    <a:off x="4422" y="4455"/>
                    <a:ext cx="248" cy="1155"/>
                  </a:xfrm>
                  <a:custGeom>
                    <a:avLst/>
                    <a:gdLst>
                      <a:gd name="T0" fmla="*/ 18 w 248"/>
                      <a:gd name="T1" fmla="*/ 0 h 1155"/>
                      <a:gd name="T2" fmla="*/ 93 w 248"/>
                      <a:gd name="T3" fmla="*/ 255 h 1155"/>
                      <a:gd name="T4" fmla="*/ 168 w 248"/>
                      <a:gd name="T5" fmla="*/ 390 h 1155"/>
                      <a:gd name="T6" fmla="*/ 228 w 248"/>
                      <a:gd name="T7" fmla="*/ 600 h 1155"/>
                      <a:gd name="T8" fmla="*/ 93 w 248"/>
                      <a:gd name="T9" fmla="*/ 1035 h 1155"/>
                      <a:gd name="T10" fmla="*/ 33 w 248"/>
                      <a:gd name="T11" fmla="*/ 1155 h 115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48" h="1155">
                        <a:moveTo>
                          <a:pt x="18" y="0"/>
                        </a:moveTo>
                        <a:cubicBezTo>
                          <a:pt x="28" y="122"/>
                          <a:pt x="0" y="193"/>
                          <a:pt x="93" y="255"/>
                        </a:cubicBezTo>
                        <a:cubicBezTo>
                          <a:pt x="119" y="334"/>
                          <a:pt x="99" y="287"/>
                          <a:pt x="168" y="390"/>
                        </a:cubicBezTo>
                        <a:cubicBezTo>
                          <a:pt x="201" y="439"/>
                          <a:pt x="216" y="540"/>
                          <a:pt x="228" y="600"/>
                        </a:cubicBezTo>
                        <a:cubicBezTo>
                          <a:pt x="218" y="776"/>
                          <a:pt x="248" y="932"/>
                          <a:pt x="93" y="1035"/>
                        </a:cubicBezTo>
                        <a:cubicBezTo>
                          <a:pt x="78" y="1080"/>
                          <a:pt x="54" y="1113"/>
                          <a:pt x="33" y="1155"/>
                        </a:cubicBezTo>
                      </a:path>
                    </a:pathLst>
                  </a:custGeom>
                  <a:noFill/>
                  <a:ln w="7620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63" name="Freeform 14"/>
                  <p:cNvSpPr>
                    <a:spLocks/>
                  </p:cNvSpPr>
                  <p:nvPr/>
                </p:nvSpPr>
                <p:spPr bwMode="auto">
                  <a:xfrm>
                    <a:off x="4267" y="5565"/>
                    <a:ext cx="565" cy="289"/>
                  </a:xfrm>
                  <a:custGeom>
                    <a:avLst/>
                    <a:gdLst>
                      <a:gd name="T0" fmla="*/ 265 w 625"/>
                      <a:gd name="T1" fmla="*/ 52 h 334"/>
                      <a:gd name="T2" fmla="*/ 495 w 625"/>
                      <a:gd name="T3" fmla="*/ 117 h 334"/>
                      <a:gd name="T4" fmla="*/ 523 w 625"/>
                      <a:gd name="T5" fmla="*/ 286 h 334"/>
                      <a:gd name="T6" fmla="*/ 34 w 625"/>
                      <a:gd name="T7" fmla="*/ 273 h 334"/>
                      <a:gd name="T8" fmla="*/ 7 w 625"/>
                      <a:gd name="T9" fmla="*/ 234 h 334"/>
                      <a:gd name="T10" fmla="*/ 89 w 625"/>
                      <a:gd name="T11" fmla="*/ 52 h 334"/>
                      <a:gd name="T12" fmla="*/ 143 w 625"/>
                      <a:gd name="T13" fmla="*/ 0 h 334"/>
                      <a:gd name="T14" fmla="*/ 265 w 625"/>
                      <a:gd name="T15" fmla="*/ 52 h 33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625" h="334">
                        <a:moveTo>
                          <a:pt x="293" y="60"/>
                        </a:moveTo>
                        <a:cubicBezTo>
                          <a:pt x="379" y="89"/>
                          <a:pt x="460" y="117"/>
                          <a:pt x="548" y="135"/>
                        </a:cubicBezTo>
                        <a:cubicBezTo>
                          <a:pt x="618" y="205"/>
                          <a:pt x="625" y="235"/>
                          <a:pt x="578" y="330"/>
                        </a:cubicBezTo>
                        <a:cubicBezTo>
                          <a:pt x="398" y="325"/>
                          <a:pt x="217" y="334"/>
                          <a:pt x="38" y="315"/>
                        </a:cubicBezTo>
                        <a:cubicBezTo>
                          <a:pt x="20" y="313"/>
                          <a:pt x="10" y="288"/>
                          <a:pt x="8" y="270"/>
                        </a:cubicBezTo>
                        <a:cubicBezTo>
                          <a:pt x="0" y="189"/>
                          <a:pt x="18" y="87"/>
                          <a:pt x="98" y="60"/>
                        </a:cubicBezTo>
                        <a:cubicBezTo>
                          <a:pt x="134" y="6"/>
                          <a:pt x="112" y="23"/>
                          <a:pt x="158" y="0"/>
                        </a:cubicBezTo>
                        <a:lnTo>
                          <a:pt x="293" y="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25656" name="Text Box 16"/>
                <p:cNvSpPr txBox="1">
                  <a:spLocks noChangeArrowheads="1"/>
                </p:cNvSpPr>
                <p:nvPr/>
              </p:nvSpPr>
              <p:spPr bwMode="auto">
                <a:xfrm>
                  <a:off x="2624" y="1471"/>
                  <a:ext cx="635" cy="25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>
                    <a:spcBef>
                      <a:spcPct val="50000"/>
                    </a:spcBef>
                  </a:pPr>
                  <a:r>
                    <a:rPr lang="en-GB" altLang="ko-KR" sz="2000" dirty="0">
                      <a:latin typeface="Elephant" pitchFamily="18" charset="0"/>
                      <a:ea typeface="굴림" pitchFamily="50" charset="-127"/>
                    </a:rPr>
                    <a:t>Barrier</a:t>
                  </a:r>
                </a:p>
              </p:txBody>
            </p:sp>
          </p:grpSp>
          <p:grpSp>
            <p:nvGrpSpPr>
              <p:cNvPr id="25612" name="Group 23"/>
              <p:cNvGrpSpPr>
                <a:grpSpLocks/>
              </p:cNvGrpSpPr>
              <p:nvPr/>
            </p:nvGrpSpPr>
            <p:grpSpPr bwMode="auto">
              <a:xfrm>
                <a:off x="1595" y="2211"/>
                <a:ext cx="243" cy="625"/>
                <a:chOff x="4005" y="2340"/>
                <a:chExt cx="1365" cy="3514"/>
              </a:xfrm>
            </p:grpSpPr>
            <p:sp>
              <p:nvSpPr>
                <p:cNvPr id="25646" name="Oval 24"/>
                <p:cNvSpPr>
                  <a:spLocks noChangeArrowheads="1"/>
                </p:cNvSpPr>
                <p:nvPr/>
              </p:nvSpPr>
              <p:spPr bwMode="auto">
                <a:xfrm>
                  <a:off x="4005" y="2340"/>
                  <a:ext cx="900" cy="900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endParaRPr lang="ko-KR" altLang="en-US">
                    <a:ea typeface="굴림" pitchFamily="50" charset="-127"/>
                  </a:endParaRPr>
                </a:p>
              </p:txBody>
            </p:sp>
            <p:sp>
              <p:nvSpPr>
                <p:cNvPr id="25647" name="Line 25"/>
                <p:cNvSpPr>
                  <a:spLocks noChangeShapeType="1"/>
                </p:cNvSpPr>
                <p:nvPr/>
              </p:nvSpPr>
              <p:spPr bwMode="auto">
                <a:xfrm>
                  <a:off x="4440" y="3240"/>
                  <a:ext cx="1" cy="1215"/>
                </a:xfrm>
                <a:prstGeom prst="line">
                  <a:avLst/>
                </a:prstGeom>
                <a:noFill/>
                <a:ln w="762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48" name="Line 26"/>
                <p:cNvSpPr>
                  <a:spLocks noChangeShapeType="1"/>
                </p:cNvSpPr>
                <p:nvPr/>
              </p:nvSpPr>
              <p:spPr bwMode="auto">
                <a:xfrm>
                  <a:off x="4440" y="3645"/>
                  <a:ext cx="480" cy="285"/>
                </a:xfrm>
                <a:prstGeom prst="line">
                  <a:avLst/>
                </a:prstGeom>
                <a:noFill/>
                <a:ln w="571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49" name="Line 27"/>
                <p:cNvSpPr>
                  <a:spLocks noChangeShapeType="1"/>
                </p:cNvSpPr>
                <p:nvPr/>
              </p:nvSpPr>
              <p:spPr bwMode="auto">
                <a:xfrm>
                  <a:off x="4905" y="3915"/>
                  <a:ext cx="465" cy="1"/>
                </a:xfrm>
                <a:prstGeom prst="line">
                  <a:avLst/>
                </a:prstGeom>
                <a:noFill/>
                <a:ln w="571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50" name="Freeform 28"/>
                <p:cNvSpPr>
                  <a:spLocks/>
                </p:cNvSpPr>
                <p:nvPr/>
              </p:nvSpPr>
              <p:spPr bwMode="auto">
                <a:xfrm>
                  <a:off x="4710" y="2700"/>
                  <a:ext cx="105" cy="105"/>
                </a:xfrm>
                <a:custGeom>
                  <a:avLst/>
                  <a:gdLst>
                    <a:gd name="T0" fmla="*/ 105 w 105"/>
                    <a:gd name="T1" fmla="*/ 45 h 105"/>
                    <a:gd name="T2" fmla="*/ 0 w 105"/>
                    <a:gd name="T3" fmla="*/ 0 h 105"/>
                    <a:gd name="T4" fmla="*/ 0 w 105"/>
                    <a:gd name="T5" fmla="*/ 105 h 105"/>
                    <a:gd name="T6" fmla="*/ 105 w 105"/>
                    <a:gd name="T7" fmla="*/ 45 h 10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5" h="105">
                      <a:moveTo>
                        <a:pt x="105" y="45"/>
                      </a:moveTo>
                      <a:lnTo>
                        <a:pt x="0" y="0"/>
                      </a:lnTo>
                      <a:lnTo>
                        <a:pt x="0" y="105"/>
                      </a:lnTo>
                      <a:lnTo>
                        <a:pt x="105" y="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51" name="Freeform 29"/>
                <p:cNvSpPr>
                  <a:spLocks/>
                </p:cNvSpPr>
                <p:nvPr/>
              </p:nvSpPr>
              <p:spPr bwMode="auto">
                <a:xfrm>
                  <a:off x="4422" y="4455"/>
                  <a:ext cx="248" cy="1155"/>
                </a:xfrm>
                <a:custGeom>
                  <a:avLst/>
                  <a:gdLst>
                    <a:gd name="T0" fmla="*/ 18 w 248"/>
                    <a:gd name="T1" fmla="*/ 0 h 1155"/>
                    <a:gd name="T2" fmla="*/ 93 w 248"/>
                    <a:gd name="T3" fmla="*/ 255 h 1155"/>
                    <a:gd name="T4" fmla="*/ 168 w 248"/>
                    <a:gd name="T5" fmla="*/ 390 h 1155"/>
                    <a:gd name="T6" fmla="*/ 228 w 248"/>
                    <a:gd name="T7" fmla="*/ 600 h 1155"/>
                    <a:gd name="T8" fmla="*/ 93 w 248"/>
                    <a:gd name="T9" fmla="*/ 1035 h 1155"/>
                    <a:gd name="T10" fmla="*/ 33 w 248"/>
                    <a:gd name="T11" fmla="*/ 1155 h 115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8" h="1155">
                      <a:moveTo>
                        <a:pt x="18" y="0"/>
                      </a:moveTo>
                      <a:cubicBezTo>
                        <a:pt x="28" y="122"/>
                        <a:pt x="0" y="193"/>
                        <a:pt x="93" y="255"/>
                      </a:cubicBezTo>
                      <a:cubicBezTo>
                        <a:pt x="119" y="334"/>
                        <a:pt x="99" y="287"/>
                        <a:pt x="168" y="390"/>
                      </a:cubicBezTo>
                      <a:cubicBezTo>
                        <a:pt x="201" y="439"/>
                        <a:pt x="216" y="540"/>
                        <a:pt x="228" y="600"/>
                      </a:cubicBezTo>
                      <a:cubicBezTo>
                        <a:pt x="218" y="776"/>
                        <a:pt x="248" y="932"/>
                        <a:pt x="93" y="1035"/>
                      </a:cubicBezTo>
                      <a:cubicBezTo>
                        <a:pt x="78" y="1080"/>
                        <a:pt x="54" y="1113"/>
                        <a:pt x="33" y="1155"/>
                      </a:cubicBezTo>
                    </a:path>
                  </a:pathLst>
                </a:custGeom>
                <a:noFill/>
                <a:ln w="7620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52" name="Freeform 30"/>
                <p:cNvSpPr>
                  <a:spLocks/>
                </p:cNvSpPr>
                <p:nvPr/>
              </p:nvSpPr>
              <p:spPr bwMode="auto">
                <a:xfrm>
                  <a:off x="4267" y="5565"/>
                  <a:ext cx="565" cy="289"/>
                </a:xfrm>
                <a:custGeom>
                  <a:avLst/>
                  <a:gdLst>
                    <a:gd name="T0" fmla="*/ 265 w 625"/>
                    <a:gd name="T1" fmla="*/ 52 h 334"/>
                    <a:gd name="T2" fmla="*/ 495 w 625"/>
                    <a:gd name="T3" fmla="*/ 117 h 334"/>
                    <a:gd name="T4" fmla="*/ 523 w 625"/>
                    <a:gd name="T5" fmla="*/ 286 h 334"/>
                    <a:gd name="T6" fmla="*/ 34 w 625"/>
                    <a:gd name="T7" fmla="*/ 273 h 334"/>
                    <a:gd name="T8" fmla="*/ 7 w 625"/>
                    <a:gd name="T9" fmla="*/ 234 h 334"/>
                    <a:gd name="T10" fmla="*/ 89 w 625"/>
                    <a:gd name="T11" fmla="*/ 52 h 334"/>
                    <a:gd name="T12" fmla="*/ 143 w 625"/>
                    <a:gd name="T13" fmla="*/ 0 h 334"/>
                    <a:gd name="T14" fmla="*/ 265 w 625"/>
                    <a:gd name="T15" fmla="*/ 52 h 33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25" h="334">
                      <a:moveTo>
                        <a:pt x="293" y="60"/>
                      </a:moveTo>
                      <a:cubicBezTo>
                        <a:pt x="379" y="89"/>
                        <a:pt x="460" y="117"/>
                        <a:pt x="548" y="135"/>
                      </a:cubicBezTo>
                      <a:cubicBezTo>
                        <a:pt x="618" y="205"/>
                        <a:pt x="625" y="235"/>
                        <a:pt x="578" y="330"/>
                      </a:cubicBezTo>
                      <a:cubicBezTo>
                        <a:pt x="398" y="325"/>
                        <a:pt x="217" y="334"/>
                        <a:pt x="38" y="315"/>
                      </a:cubicBezTo>
                      <a:cubicBezTo>
                        <a:pt x="20" y="313"/>
                        <a:pt x="10" y="288"/>
                        <a:pt x="8" y="270"/>
                      </a:cubicBezTo>
                      <a:cubicBezTo>
                        <a:pt x="0" y="189"/>
                        <a:pt x="18" y="87"/>
                        <a:pt x="98" y="60"/>
                      </a:cubicBezTo>
                      <a:cubicBezTo>
                        <a:pt x="134" y="6"/>
                        <a:pt x="112" y="23"/>
                        <a:pt x="158" y="0"/>
                      </a:cubicBezTo>
                      <a:lnTo>
                        <a:pt x="293" y="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25613" name="Group 31"/>
              <p:cNvGrpSpPr>
                <a:grpSpLocks/>
              </p:cNvGrpSpPr>
              <p:nvPr/>
            </p:nvGrpSpPr>
            <p:grpSpPr bwMode="auto">
              <a:xfrm>
                <a:off x="1705" y="2290"/>
                <a:ext cx="243" cy="625"/>
                <a:chOff x="4005" y="2340"/>
                <a:chExt cx="1365" cy="3514"/>
              </a:xfrm>
            </p:grpSpPr>
            <p:sp>
              <p:nvSpPr>
                <p:cNvPr id="25639" name="Oval 32"/>
                <p:cNvSpPr>
                  <a:spLocks noChangeArrowheads="1"/>
                </p:cNvSpPr>
                <p:nvPr/>
              </p:nvSpPr>
              <p:spPr bwMode="auto">
                <a:xfrm>
                  <a:off x="4005" y="2340"/>
                  <a:ext cx="900" cy="900"/>
                </a:xfrm>
                <a:prstGeom prst="ellipse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endParaRPr lang="ko-KR" altLang="en-US">
                    <a:ea typeface="굴림" pitchFamily="50" charset="-127"/>
                  </a:endParaRPr>
                </a:p>
              </p:txBody>
            </p:sp>
            <p:sp>
              <p:nvSpPr>
                <p:cNvPr id="25640" name="Line 33"/>
                <p:cNvSpPr>
                  <a:spLocks noChangeShapeType="1"/>
                </p:cNvSpPr>
                <p:nvPr/>
              </p:nvSpPr>
              <p:spPr bwMode="auto">
                <a:xfrm>
                  <a:off x="4440" y="3240"/>
                  <a:ext cx="1" cy="1215"/>
                </a:xfrm>
                <a:prstGeom prst="line">
                  <a:avLst/>
                </a:prstGeom>
                <a:noFill/>
                <a:ln w="762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41" name="Line 34"/>
                <p:cNvSpPr>
                  <a:spLocks noChangeShapeType="1"/>
                </p:cNvSpPr>
                <p:nvPr/>
              </p:nvSpPr>
              <p:spPr bwMode="auto">
                <a:xfrm>
                  <a:off x="4440" y="3645"/>
                  <a:ext cx="480" cy="285"/>
                </a:xfrm>
                <a:prstGeom prst="line">
                  <a:avLst/>
                </a:prstGeom>
                <a:noFill/>
                <a:ln w="571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42" name="Line 35"/>
                <p:cNvSpPr>
                  <a:spLocks noChangeShapeType="1"/>
                </p:cNvSpPr>
                <p:nvPr/>
              </p:nvSpPr>
              <p:spPr bwMode="auto">
                <a:xfrm>
                  <a:off x="4905" y="3915"/>
                  <a:ext cx="465" cy="1"/>
                </a:xfrm>
                <a:prstGeom prst="line">
                  <a:avLst/>
                </a:prstGeom>
                <a:noFill/>
                <a:ln w="571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43" name="Freeform 36"/>
                <p:cNvSpPr>
                  <a:spLocks/>
                </p:cNvSpPr>
                <p:nvPr/>
              </p:nvSpPr>
              <p:spPr bwMode="auto">
                <a:xfrm>
                  <a:off x="4710" y="2700"/>
                  <a:ext cx="105" cy="105"/>
                </a:xfrm>
                <a:custGeom>
                  <a:avLst/>
                  <a:gdLst>
                    <a:gd name="T0" fmla="*/ 105 w 105"/>
                    <a:gd name="T1" fmla="*/ 45 h 105"/>
                    <a:gd name="T2" fmla="*/ 0 w 105"/>
                    <a:gd name="T3" fmla="*/ 0 h 105"/>
                    <a:gd name="T4" fmla="*/ 0 w 105"/>
                    <a:gd name="T5" fmla="*/ 105 h 105"/>
                    <a:gd name="T6" fmla="*/ 105 w 105"/>
                    <a:gd name="T7" fmla="*/ 45 h 10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5" h="105">
                      <a:moveTo>
                        <a:pt x="105" y="45"/>
                      </a:moveTo>
                      <a:lnTo>
                        <a:pt x="0" y="0"/>
                      </a:lnTo>
                      <a:lnTo>
                        <a:pt x="0" y="105"/>
                      </a:lnTo>
                      <a:lnTo>
                        <a:pt x="105" y="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44" name="Freeform 37"/>
                <p:cNvSpPr>
                  <a:spLocks/>
                </p:cNvSpPr>
                <p:nvPr/>
              </p:nvSpPr>
              <p:spPr bwMode="auto">
                <a:xfrm>
                  <a:off x="4422" y="4455"/>
                  <a:ext cx="248" cy="1155"/>
                </a:xfrm>
                <a:custGeom>
                  <a:avLst/>
                  <a:gdLst>
                    <a:gd name="T0" fmla="*/ 18 w 248"/>
                    <a:gd name="T1" fmla="*/ 0 h 1155"/>
                    <a:gd name="T2" fmla="*/ 93 w 248"/>
                    <a:gd name="T3" fmla="*/ 255 h 1155"/>
                    <a:gd name="T4" fmla="*/ 168 w 248"/>
                    <a:gd name="T5" fmla="*/ 390 h 1155"/>
                    <a:gd name="T6" fmla="*/ 228 w 248"/>
                    <a:gd name="T7" fmla="*/ 600 h 1155"/>
                    <a:gd name="T8" fmla="*/ 93 w 248"/>
                    <a:gd name="T9" fmla="*/ 1035 h 1155"/>
                    <a:gd name="T10" fmla="*/ 33 w 248"/>
                    <a:gd name="T11" fmla="*/ 1155 h 115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8" h="1155">
                      <a:moveTo>
                        <a:pt x="18" y="0"/>
                      </a:moveTo>
                      <a:cubicBezTo>
                        <a:pt x="28" y="122"/>
                        <a:pt x="0" y="193"/>
                        <a:pt x="93" y="255"/>
                      </a:cubicBezTo>
                      <a:cubicBezTo>
                        <a:pt x="119" y="334"/>
                        <a:pt x="99" y="287"/>
                        <a:pt x="168" y="390"/>
                      </a:cubicBezTo>
                      <a:cubicBezTo>
                        <a:pt x="201" y="439"/>
                        <a:pt x="216" y="540"/>
                        <a:pt x="228" y="600"/>
                      </a:cubicBezTo>
                      <a:cubicBezTo>
                        <a:pt x="218" y="776"/>
                        <a:pt x="248" y="932"/>
                        <a:pt x="93" y="1035"/>
                      </a:cubicBezTo>
                      <a:cubicBezTo>
                        <a:pt x="78" y="1080"/>
                        <a:pt x="54" y="1113"/>
                        <a:pt x="33" y="1155"/>
                      </a:cubicBezTo>
                    </a:path>
                  </a:pathLst>
                </a:custGeom>
                <a:noFill/>
                <a:ln w="76200" cmpd="sng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25645" name="Freeform 38"/>
                <p:cNvSpPr>
                  <a:spLocks/>
                </p:cNvSpPr>
                <p:nvPr/>
              </p:nvSpPr>
              <p:spPr bwMode="auto">
                <a:xfrm>
                  <a:off x="4267" y="5565"/>
                  <a:ext cx="565" cy="289"/>
                </a:xfrm>
                <a:custGeom>
                  <a:avLst/>
                  <a:gdLst>
                    <a:gd name="T0" fmla="*/ 265 w 625"/>
                    <a:gd name="T1" fmla="*/ 52 h 334"/>
                    <a:gd name="T2" fmla="*/ 495 w 625"/>
                    <a:gd name="T3" fmla="*/ 117 h 334"/>
                    <a:gd name="T4" fmla="*/ 523 w 625"/>
                    <a:gd name="T5" fmla="*/ 286 h 334"/>
                    <a:gd name="T6" fmla="*/ 34 w 625"/>
                    <a:gd name="T7" fmla="*/ 273 h 334"/>
                    <a:gd name="T8" fmla="*/ 7 w 625"/>
                    <a:gd name="T9" fmla="*/ 234 h 334"/>
                    <a:gd name="T10" fmla="*/ 89 w 625"/>
                    <a:gd name="T11" fmla="*/ 52 h 334"/>
                    <a:gd name="T12" fmla="*/ 143 w 625"/>
                    <a:gd name="T13" fmla="*/ 0 h 334"/>
                    <a:gd name="T14" fmla="*/ 265 w 625"/>
                    <a:gd name="T15" fmla="*/ 52 h 33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25" h="334">
                      <a:moveTo>
                        <a:pt x="293" y="60"/>
                      </a:moveTo>
                      <a:cubicBezTo>
                        <a:pt x="379" y="89"/>
                        <a:pt x="460" y="117"/>
                        <a:pt x="548" y="135"/>
                      </a:cubicBezTo>
                      <a:cubicBezTo>
                        <a:pt x="618" y="205"/>
                        <a:pt x="625" y="235"/>
                        <a:pt x="578" y="330"/>
                      </a:cubicBezTo>
                      <a:cubicBezTo>
                        <a:pt x="398" y="325"/>
                        <a:pt x="217" y="334"/>
                        <a:pt x="38" y="315"/>
                      </a:cubicBezTo>
                      <a:cubicBezTo>
                        <a:pt x="20" y="313"/>
                        <a:pt x="10" y="288"/>
                        <a:pt x="8" y="270"/>
                      </a:cubicBezTo>
                      <a:cubicBezTo>
                        <a:pt x="0" y="189"/>
                        <a:pt x="18" y="87"/>
                        <a:pt x="98" y="60"/>
                      </a:cubicBezTo>
                      <a:cubicBezTo>
                        <a:pt x="134" y="6"/>
                        <a:pt x="112" y="23"/>
                        <a:pt x="158" y="0"/>
                      </a:cubicBezTo>
                      <a:lnTo>
                        <a:pt x="293" y="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25614" name="Group 39"/>
              <p:cNvGrpSpPr>
                <a:grpSpLocks/>
              </p:cNvGrpSpPr>
              <p:nvPr/>
            </p:nvGrpSpPr>
            <p:grpSpPr bwMode="auto">
              <a:xfrm>
                <a:off x="2494" y="3000"/>
                <a:ext cx="489" cy="840"/>
                <a:chOff x="1595" y="2211"/>
                <a:chExt cx="489" cy="840"/>
              </a:xfrm>
            </p:grpSpPr>
            <p:grpSp>
              <p:nvGrpSpPr>
                <p:cNvPr id="25615" name="Group 40"/>
                <p:cNvGrpSpPr>
                  <a:grpSpLocks/>
                </p:cNvGrpSpPr>
                <p:nvPr/>
              </p:nvGrpSpPr>
              <p:grpSpPr bwMode="auto">
                <a:xfrm>
                  <a:off x="1595" y="2211"/>
                  <a:ext cx="243" cy="625"/>
                  <a:chOff x="4005" y="2340"/>
                  <a:chExt cx="1365" cy="3514"/>
                </a:xfrm>
              </p:grpSpPr>
              <p:sp>
                <p:nvSpPr>
                  <p:cNvPr id="25632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005" y="2340"/>
                    <a:ext cx="900" cy="900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1pPr>
                    <a:lvl2pPr marL="742950" indent="-28575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2pPr>
                    <a:lvl3pPr marL="11430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3pPr>
                    <a:lvl4pPr marL="16002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4pPr>
                    <a:lvl5pPr marL="20574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9pPr>
                  </a:lstStyle>
                  <a:p>
                    <a:endParaRPr lang="ko-KR" altLang="en-US">
                      <a:ea typeface="굴림" pitchFamily="50" charset="-127"/>
                    </a:endParaRPr>
                  </a:p>
                </p:txBody>
              </p:sp>
              <p:sp>
                <p:nvSpPr>
                  <p:cNvPr id="25633" name="Line 42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240"/>
                    <a:ext cx="1" cy="1215"/>
                  </a:xfrm>
                  <a:prstGeom prst="line">
                    <a:avLst/>
                  </a:prstGeom>
                  <a:noFill/>
                  <a:ln w="762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34" name="Line 43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645"/>
                    <a:ext cx="480" cy="285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35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4905" y="3915"/>
                    <a:ext cx="465" cy="1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36" name="Freeform 45"/>
                  <p:cNvSpPr>
                    <a:spLocks/>
                  </p:cNvSpPr>
                  <p:nvPr/>
                </p:nvSpPr>
                <p:spPr bwMode="auto">
                  <a:xfrm>
                    <a:off x="4710" y="2700"/>
                    <a:ext cx="105" cy="105"/>
                  </a:xfrm>
                  <a:custGeom>
                    <a:avLst/>
                    <a:gdLst>
                      <a:gd name="T0" fmla="*/ 105 w 105"/>
                      <a:gd name="T1" fmla="*/ 45 h 105"/>
                      <a:gd name="T2" fmla="*/ 0 w 105"/>
                      <a:gd name="T3" fmla="*/ 0 h 105"/>
                      <a:gd name="T4" fmla="*/ 0 w 105"/>
                      <a:gd name="T5" fmla="*/ 105 h 105"/>
                      <a:gd name="T6" fmla="*/ 105 w 105"/>
                      <a:gd name="T7" fmla="*/ 45 h 10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5" h="105">
                        <a:moveTo>
                          <a:pt x="105" y="45"/>
                        </a:moveTo>
                        <a:lnTo>
                          <a:pt x="0" y="0"/>
                        </a:lnTo>
                        <a:lnTo>
                          <a:pt x="0" y="105"/>
                        </a:lnTo>
                        <a:lnTo>
                          <a:pt x="105" y="4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37" name="Freeform 46"/>
                  <p:cNvSpPr>
                    <a:spLocks/>
                  </p:cNvSpPr>
                  <p:nvPr/>
                </p:nvSpPr>
                <p:spPr bwMode="auto">
                  <a:xfrm>
                    <a:off x="4422" y="4455"/>
                    <a:ext cx="248" cy="1155"/>
                  </a:xfrm>
                  <a:custGeom>
                    <a:avLst/>
                    <a:gdLst>
                      <a:gd name="T0" fmla="*/ 18 w 248"/>
                      <a:gd name="T1" fmla="*/ 0 h 1155"/>
                      <a:gd name="T2" fmla="*/ 93 w 248"/>
                      <a:gd name="T3" fmla="*/ 255 h 1155"/>
                      <a:gd name="T4" fmla="*/ 168 w 248"/>
                      <a:gd name="T5" fmla="*/ 390 h 1155"/>
                      <a:gd name="T6" fmla="*/ 228 w 248"/>
                      <a:gd name="T7" fmla="*/ 600 h 1155"/>
                      <a:gd name="T8" fmla="*/ 93 w 248"/>
                      <a:gd name="T9" fmla="*/ 1035 h 1155"/>
                      <a:gd name="T10" fmla="*/ 33 w 248"/>
                      <a:gd name="T11" fmla="*/ 1155 h 115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48" h="1155">
                        <a:moveTo>
                          <a:pt x="18" y="0"/>
                        </a:moveTo>
                        <a:cubicBezTo>
                          <a:pt x="28" y="122"/>
                          <a:pt x="0" y="193"/>
                          <a:pt x="93" y="255"/>
                        </a:cubicBezTo>
                        <a:cubicBezTo>
                          <a:pt x="119" y="334"/>
                          <a:pt x="99" y="287"/>
                          <a:pt x="168" y="390"/>
                        </a:cubicBezTo>
                        <a:cubicBezTo>
                          <a:pt x="201" y="439"/>
                          <a:pt x="216" y="540"/>
                          <a:pt x="228" y="600"/>
                        </a:cubicBezTo>
                        <a:cubicBezTo>
                          <a:pt x="218" y="776"/>
                          <a:pt x="248" y="932"/>
                          <a:pt x="93" y="1035"/>
                        </a:cubicBezTo>
                        <a:cubicBezTo>
                          <a:pt x="78" y="1080"/>
                          <a:pt x="54" y="1113"/>
                          <a:pt x="33" y="1155"/>
                        </a:cubicBezTo>
                      </a:path>
                    </a:pathLst>
                  </a:custGeom>
                  <a:noFill/>
                  <a:ln w="7620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38" name="Freeform 47"/>
                  <p:cNvSpPr>
                    <a:spLocks/>
                  </p:cNvSpPr>
                  <p:nvPr/>
                </p:nvSpPr>
                <p:spPr bwMode="auto">
                  <a:xfrm>
                    <a:off x="4267" y="5565"/>
                    <a:ext cx="565" cy="289"/>
                  </a:xfrm>
                  <a:custGeom>
                    <a:avLst/>
                    <a:gdLst>
                      <a:gd name="T0" fmla="*/ 265 w 625"/>
                      <a:gd name="T1" fmla="*/ 52 h 334"/>
                      <a:gd name="T2" fmla="*/ 495 w 625"/>
                      <a:gd name="T3" fmla="*/ 117 h 334"/>
                      <a:gd name="T4" fmla="*/ 523 w 625"/>
                      <a:gd name="T5" fmla="*/ 286 h 334"/>
                      <a:gd name="T6" fmla="*/ 34 w 625"/>
                      <a:gd name="T7" fmla="*/ 273 h 334"/>
                      <a:gd name="T8" fmla="*/ 7 w 625"/>
                      <a:gd name="T9" fmla="*/ 234 h 334"/>
                      <a:gd name="T10" fmla="*/ 89 w 625"/>
                      <a:gd name="T11" fmla="*/ 52 h 334"/>
                      <a:gd name="T12" fmla="*/ 143 w 625"/>
                      <a:gd name="T13" fmla="*/ 0 h 334"/>
                      <a:gd name="T14" fmla="*/ 265 w 625"/>
                      <a:gd name="T15" fmla="*/ 52 h 33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625" h="334">
                        <a:moveTo>
                          <a:pt x="293" y="60"/>
                        </a:moveTo>
                        <a:cubicBezTo>
                          <a:pt x="379" y="89"/>
                          <a:pt x="460" y="117"/>
                          <a:pt x="548" y="135"/>
                        </a:cubicBezTo>
                        <a:cubicBezTo>
                          <a:pt x="618" y="205"/>
                          <a:pt x="625" y="235"/>
                          <a:pt x="578" y="330"/>
                        </a:cubicBezTo>
                        <a:cubicBezTo>
                          <a:pt x="398" y="325"/>
                          <a:pt x="217" y="334"/>
                          <a:pt x="38" y="315"/>
                        </a:cubicBezTo>
                        <a:cubicBezTo>
                          <a:pt x="20" y="313"/>
                          <a:pt x="10" y="288"/>
                          <a:pt x="8" y="270"/>
                        </a:cubicBezTo>
                        <a:cubicBezTo>
                          <a:pt x="0" y="189"/>
                          <a:pt x="18" y="87"/>
                          <a:pt x="98" y="60"/>
                        </a:cubicBezTo>
                        <a:cubicBezTo>
                          <a:pt x="134" y="6"/>
                          <a:pt x="112" y="23"/>
                          <a:pt x="158" y="0"/>
                        </a:cubicBezTo>
                        <a:lnTo>
                          <a:pt x="293" y="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5616" name="Group 48"/>
                <p:cNvGrpSpPr>
                  <a:grpSpLocks/>
                </p:cNvGrpSpPr>
                <p:nvPr/>
              </p:nvGrpSpPr>
              <p:grpSpPr bwMode="auto">
                <a:xfrm>
                  <a:off x="1705" y="2290"/>
                  <a:ext cx="243" cy="625"/>
                  <a:chOff x="4005" y="2340"/>
                  <a:chExt cx="1365" cy="3514"/>
                </a:xfrm>
              </p:grpSpPr>
              <p:sp>
                <p:nvSpPr>
                  <p:cNvPr id="25625" name="Oval 49"/>
                  <p:cNvSpPr>
                    <a:spLocks noChangeArrowheads="1"/>
                  </p:cNvSpPr>
                  <p:nvPr/>
                </p:nvSpPr>
                <p:spPr bwMode="auto">
                  <a:xfrm>
                    <a:off x="4005" y="2340"/>
                    <a:ext cx="900" cy="900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1pPr>
                    <a:lvl2pPr marL="742950" indent="-28575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2pPr>
                    <a:lvl3pPr marL="11430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3pPr>
                    <a:lvl4pPr marL="16002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4pPr>
                    <a:lvl5pPr marL="20574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9pPr>
                  </a:lstStyle>
                  <a:p>
                    <a:endParaRPr lang="ko-KR" altLang="en-US">
                      <a:ea typeface="굴림" pitchFamily="50" charset="-127"/>
                    </a:endParaRPr>
                  </a:p>
                </p:txBody>
              </p:sp>
              <p:sp>
                <p:nvSpPr>
                  <p:cNvPr id="25626" name="Line 50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240"/>
                    <a:ext cx="1" cy="1215"/>
                  </a:xfrm>
                  <a:prstGeom prst="line">
                    <a:avLst/>
                  </a:prstGeom>
                  <a:noFill/>
                  <a:ln w="762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7" name="Line 51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645"/>
                    <a:ext cx="480" cy="285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8" name="Line 52"/>
                  <p:cNvSpPr>
                    <a:spLocks noChangeShapeType="1"/>
                  </p:cNvSpPr>
                  <p:nvPr/>
                </p:nvSpPr>
                <p:spPr bwMode="auto">
                  <a:xfrm>
                    <a:off x="4905" y="3915"/>
                    <a:ext cx="465" cy="1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9" name="Freeform 53"/>
                  <p:cNvSpPr>
                    <a:spLocks/>
                  </p:cNvSpPr>
                  <p:nvPr/>
                </p:nvSpPr>
                <p:spPr bwMode="auto">
                  <a:xfrm>
                    <a:off x="4710" y="2700"/>
                    <a:ext cx="105" cy="105"/>
                  </a:xfrm>
                  <a:custGeom>
                    <a:avLst/>
                    <a:gdLst>
                      <a:gd name="T0" fmla="*/ 105 w 105"/>
                      <a:gd name="T1" fmla="*/ 45 h 105"/>
                      <a:gd name="T2" fmla="*/ 0 w 105"/>
                      <a:gd name="T3" fmla="*/ 0 h 105"/>
                      <a:gd name="T4" fmla="*/ 0 w 105"/>
                      <a:gd name="T5" fmla="*/ 105 h 105"/>
                      <a:gd name="T6" fmla="*/ 105 w 105"/>
                      <a:gd name="T7" fmla="*/ 45 h 10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5" h="105">
                        <a:moveTo>
                          <a:pt x="105" y="45"/>
                        </a:moveTo>
                        <a:lnTo>
                          <a:pt x="0" y="0"/>
                        </a:lnTo>
                        <a:lnTo>
                          <a:pt x="0" y="105"/>
                        </a:lnTo>
                        <a:lnTo>
                          <a:pt x="105" y="4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30" name="Freeform 54"/>
                  <p:cNvSpPr>
                    <a:spLocks/>
                  </p:cNvSpPr>
                  <p:nvPr/>
                </p:nvSpPr>
                <p:spPr bwMode="auto">
                  <a:xfrm>
                    <a:off x="4422" y="4455"/>
                    <a:ext cx="248" cy="1155"/>
                  </a:xfrm>
                  <a:custGeom>
                    <a:avLst/>
                    <a:gdLst>
                      <a:gd name="T0" fmla="*/ 18 w 248"/>
                      <a:gd name="T1" fmla="*/ 0 h 1155"/>
                      <a:gd name="T2" fmla="*/ 93 w 248"/>
                      <a:gd name="T3" fmla="*/ 255 h 1155"/>
                      <a:gd name="T4" fmla="*/ 168 w 248"/>
                      <a:gd name="T5" fmla="*/ 390 h 1155"/>
                      <a:gd name="T6" fmla="*/ 228 w 248"/>
                      <a:gd name="T7" fmla="*/ 600 h 1155"/>
                      <a:gd name="T8" fmla="*/ 93 w 248"/>
                      <a:gd name="T9" fmla="*/ 1035 h 1155"/>
                      <a:gd name="T10" fmla="*/ 33 w 248"/>
                      <a:gd name="T11" fmla="*/ 1155 h 115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48" h="1155">
                        <a:moveTo>
                          <a:pt x="18" y="0"/>
                        </a:moveTo>
                        <a:cubicBezTo>
                          <a:pt x="28" y="122"/>
                          <a:pt x="0" y="193"/>
                          <a:pt x="93" y="255"/>
                        </a:cubicBezTo>
                        <a:cubicBezTo>
                          <a:pt x="119" y="334"/>
                          <a:pt x="99" y="287"/>
                          <a:pt x="168" y="390"/>
                        </a:cubicBezTo>
                        <a:cubicBezTo>
                          <a:pt x="201" y="439"/>
                          <a:pt x="216" y="540"/>
                          <a:pt x="228" y="600"/>
                        </a:cubicBezTo>
                        <a:cubicBezTo>
                          <a:pt x="218" y="776"/>
                          <a:pt x="248" y="932"/>
                          <a:pt x="93" y="1035"/>
                        </a:cubicBezTo>
                        <a:cubicBezTo>
                          <a:pt x="78" y="1080"/>
                          <a:pt x="54" y="1113"/>
                          <a:pt x="33" y="1155"/>
                        </a:cubicBezTo>
                      </a:path>
                    </a:pathLst>
                  </a:custGeom>
                  <a:noFill/>
                  <a:ln w="7620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31" name="Freeform 55"/>
                  <p:cNvSpPr>
                    <a:spLocks/>
                  </p:cNvSpPr>
                  <p:nvPr/>
                </p:nvSpPr>
                <p:spPr bwMode="auto">
                  <a:xfrm>
                    <a:off x="4267" y="5565"/>
                    <a:ext cx="565" cy="289"/>
                  </a:xfrm>
                  <a:custGeom>
                    <a:avLst/>
                    <a:gdLst>
                      <a:gd name="T0" fmla="*/ 265 w 625"/>
                      <a:gd name="T1" fmla="*/ 52 h 334"/>
                      <a:gd name="T2" fmla="*/ 495 w 625"/>
                      <a:gd name="T3" fmla="*/ 117 h 334"/>
                      <a:gd name="T4" fmla="*/ 523 w 625"/>
                      <a:gd name="T5" fmla="*/ 286 h 334"/>
                      <a:gd name="T6" fmla="*/ 34 w 625"/>
                      <a:gd name="T7" fmla="*/ 273 h 334"/>
                      <a:gd name="T8" fmla="*/ 7 w 625"/>
                      <a:gd name="T9" fmla="*/ 234 h 334"/>
                      <a:gd name="T10" fmla="*/ 89 w 625"/>
                      <a:gd name="T11" fmla="*/ 52 h 334"/>
                      <a:gd name="T12" fmla="*/ 143 w 625"/>
                      <a:gd name="T13" fmla="*/ 0 h 334"/>
                      <a:gd name="T14" fmla="*/ 265 w 625"/>
                      <a:gd name="T15" fmla="*/ 52 h 33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625" h="334">
                        <a:moveTo>
                          <a:pt x="293" y="60"/>
                        </a:moveTo>
                        <a:cubicBezTo>
                          <a:pt x="379" y="89"/>
                          <a:pt x="460" y="117"/>
                          <a:pt x="548" y="135"/>
                        </a:cubicBezTo>
                        <a:cubicBezTo>
                          <a:pt x="618" y="205"/>
                          <a:pt x="625" y="235"/>
                          <a:pt x="578" y="330"/>
                        </a:cubicBezTo>
                        <a:cubicBezTo>
                          <a:pt x="398" y="325"/>
                          <a:pt x="217" y="334"/>
                          <a:pt x="38" y="315"/>
                        </a:cubicBezTo>
                        <a:cubicBezTo>
                          <a:pt x="20" y="313"/>
                          <a:pt x="10" y="288"/>
                          <a:pt x="8" y="270"/>
                        </a:cubicBezTo>
                        <a:cubicBezTo>
                          <a:pt x="0" y="189"/>
                          <a:pt x="18" y="87"/>
                          <a:pt x="98" y="60"/>
                        </a:cubicBezTo>
                        <a:cubicBezTo>
                          <a:pt x="134" y="6"/>
                          <a:pt x="112" y="23"/>
                          <a:pt x="158" y="0"/>
                        </a:cubicBezTo>
                        <a:lnTo>
                          <a:pt x="293" y="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5617" name="Group 56"/>
                <p:cNvGrpSpPr>
                  <a:grpSpLocks/>
                </p:cNvGrpSpPr>
                <p:nvPr/>
              </p:nvGrpSpPr>
              <p:grpSpPr bwMode="auto">
                <a:xfrm>
                  <a:off x="1841" y="2426"/>
                  <a:ext cx="243" cy="625"/>
                  <a:chOff x="4005" y="2340"/>
                  <a:chExt cx="1365" cy="3514"/>
                </a:xfrm>
              </p:grpSpPr>
              <p:sp>
                <p:nvSpPr>
                  <p:cNvPr id="25618" name="Oval 57"/>
                  <p:cNvSpPr>
                    <a:spLocks noChangeArrowheads="1"/>
                  </p:cNvSpPr>
                  <p:nvPr/>
                </p:nvSpPr>
                <p:spPr bwMode="auto">
                  <a:xfrm>
                    <a:off x="4005" y="2340"/>
                    <a:ext cx="900" cy="900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1pPr>
                    <a:lvl2pPr marL="742950" indent="-28575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2pPr>
                    <a:lvl3pPr marL="11430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3pPr>
                    <a:lvl4pPr marL="16002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4pPr>
                    <a:lvl5pPr marL="2057400" indent="-228600"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800">
                        <a:solidFill>
                          <a:schemeClr val="tx1"/>
                        </a:solidFill>
                        <a:latin typeface="Arial" pitchFamily="34" charset="0"/>
                      </a:defRPr>
                    </a:lvl9pPr>
                  </a:lstStyle>
                  <a:p>
                    <a:endParaRPr lang="ko-KR" altLang="en-US">
                      <a:ea typeface="굴림" pitchFamily="50" charset="-127"/>
                    </a:endParaRPr>
                  </a:p>
                </p:txBody>
              </p:sp>
              <p:sp>
                <p:nvSpPr>
                  <p:cNvPr id="25619" name="Line 58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240"/>
                    <a:ext cx="1" cy="1215"/>
                  </a:xfrm>
                  <a:prstGeom prst="line">
                    <a:avLst/>
                  </a:prstGeom>
                  <a:noFill/>
                  <a:ln w="762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0" name="Line 59"/>
                  <p:cNvSpPr>
                    <a:spLocks noChangeShapeType="1"/>
                  </p:cNvSpPr>
                  <p:nvPr/>
                </p:nvSpPr>
                <p:spPr bwMode="auto">
                  <a:xfrm>
                    <a:off x="4440" y="3645"/>
                    <a:ext cx="480" cy="285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1" name="Line 60"/>
                  <p:cNvSpPr>
                    <a:spLocks noChangeShapeType="1"/>
                  </p:cNvSpPr>
                  <p:nvPr/>
                </p:nvSpPr>
                <p:spPr bwMode="auto">
                  <a:xfrm>
                    <a:off x="4905" y="3915"/>
                    <a:ext cx="465" cy="1"/>
                  </a:xfrm>
                  <a:prstGeom prst="line">
                    <a:avLst/>
                  </a:prstGeom>
                  <a:noFill/>
                  <a:ln w="571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2" name="Freeform 61"/>
                  <p:cNvSpPr>
                    <a:spLocks/>
                  </p:cNvSpPr>
                  <p:nvPr/>
                </p:nvSpPr>
                <p:spPr bwMode="auto">
                  <a:xfrm>
                    <a:off x="4710" y="2700"/>
                    <a:ext cx="105" cy="105"/>
                  </a:xfrm>
                  <a:custGeom>
                    <a:avLst/>
                    <a:gdLst>
                      <a:gd name="T0" fmla="*/ 105 w 105"/>
                      <a:gd name="T1" fmla="*/ 45 h 105"/>
                      <a:gd name="T2" fmla="*/ 0 w 105"/>
                      <a:gd name="T3" fmla="*/ 0 h 105"/>
                      <a:gd name="T4" fmla="*/ 0 w 105"/>
                      <a:gd name="T5" fmla="*/ 105 h 105"/>
                      <a:gd name="T6" fmla="*/ 105 w 105"/>
                      <a:gd name="T7" fmla="*/ 45 h 10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5" h="105">
                        <a:moveTo>
                          <a:pt x="105" y="45"/>
                        </a:moveTo>
                        <a:lnTo>
                          <a:pt x="0" y="0"/>
                        </a:lnTo>
                        <a:lnTo>
                          <a:pt x="0" y="105"/>
                        </a:lnTo>
                        <a:lnTo>
                          <a:pt x="105" y="4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3" name="Freeform 62"/>
                  <p:cNvSpPr>
                    <a:spLocks/>
                  </p:cNvSpPr>
                  <p:nvPr/>
                </p:nvSpPr>
                <p:spPr bwMode="auto">
                  <a:xfrm>
                    <a:off x="4422" y="4455"/>
                    <a:ext cx="248" cy="1155"/>
                  </a:xfrm>
                  <a:custGeom>
                    <a:avLst/>
                    <a:gdLst>
                      <a:gd name="T0" fmla="*/ 18 w 248"/>
                      <a:gd name="T1" fmla="*/ 0 h 1155"/>
                      <a:gd name="T2" fmla="*/ 93 w 248"/>
                      <a:gd name="T3" fmla="*/ 255 h 1155"/>
                      <a:gd name="T4" fmla="*/ 168 w 248"/>
                      <a:gd name="T5" fmla="*/ 390 h 1155"/>
                      <a:gd name="T6" fmla="*/ 228 w 248"/>
                      <a:gd name="T7" fmla="*/ 600 h 1155"/>
                      <a:gd name="T8" fmla="*/ 93 w 248"/>
                      <a:gd name="T9" fmla="*/ 1035 h 1155"/>
                      <a:gd name="T10" fmla="*/ 33 w 248"/>
                      <a:gd name="T11" fmla="*/ 1155 h 115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48" h="1155">
                        <a:moveTo>
                          <a:pt x="18" y="0"/>
                        </a:moveTo>
                        <a:cubicBezTo>
                          <a:pt x="28" y="122"/>
                          <a:pt x="0" y="193"/>
                          <a:pt x="93" y="255"/>
                        </a:cubicBezTo>
                        <a:cubicBezTo>
                          <a:pt x="119" y="334"/>
                          <a:pt x="99" y="287"/>
                          <a:pt x="168" y="390"/>
                        </a:cubicBezTo>
                        <a:cubicBezTo>
                          <a:pt x="201" y="439"/>
                          <a:pt x="216" y="540"/>
                          <a:pt x="228" y="600"/>
                        </a:cubicBezTo>
                        <a:cubicBezTo>
                          <a:pt x="218" y="776"/>
                          <a:pt x="248" y="932"/>
                          <a:pt x="93" y="1035"/>
                        </a:cubicBezTo>
                        <a:cubicBezTo>
                          <a:pt x="78" y="1080"/>
                          <a:pt x="54" y="1113"/>
                          <a:pt x="33" y="1155"/>
                        </a:cubicBezTo>
                      </a:path>
                    </a:pathLst>
                  </a:custGeom>
                  <a:noFill/>
                  <a:ln w="76200" cmpd="sng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24" name="Freeform 63"/>
                  <p:cNvSpPr>
                    <a:spLocks/>
                  </p:cNvSpPr>
                  <p:nvPr/>
                </p:nvSpPr>
                <p:spPr bwMode="auto">
                  <a:xfrm>
                    <a:off x="4267" y="5565"/>
                    <a:ext cx="565" cy="289"/>
                  </a:xfrm>
                  <a:custGeom>
                    <a:avLst/>
                    <a:gdLst>
                      <a:gd name="T0" fmla="*/ 265 w 625"/>
                      <a:gd name="T1" fmla="*/ 52 h 334"/>
                      <a:gd name="T2" fmla="*/ 495 w 625"/>
                      <a:gd name="T3" fmla="*/ 117 h 334"/>
                      <a:gd name="T4" fmla="*/ 523 w 625"/>
                      <a:gd name="T5" fmla="*/ 286 h 334"/>
                      <a:gd name="T6" fmla="*/ 34 w 625"/>
                      <a:gd name="T7" fmla="*/ 273 h 334"/>
                      <a:gd name="T8" fmla="*/ 7 w 625"/>
                      <a:gd name="T9" fmla="*/ 234 h 334"/>
                      <a:gd name="T10" fmla="*/ 89 w 625"/>
                      <a:gd name="T11" fmla="*/ 52 h 334"/>
                      <a:gd name="T12" fmla="*/ 143 w 625"/>
                      <a:gd name="T13" fmla="*/ 0 h 334"/>
                      <a:gd name="T14" fmla="*/ 265 w 625"/>
                      <a:gd name="T15" fmla="*/ 52 h 33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625" h="334">
                        <a:moveTo>
                          <a:pt x="293" y="60"/>
                        </a:moveTo>
                        <a:cubicBezTo>
                          <a:pt x="379" y="89"/>
                          <a:pt x="460" y="117"/>
                          <a:pt x="548" y="135"/>
                        </a:cubicBezTo>
                        <a:cubicBezTo>
                          <a:pt x="618" y="205"/>
                          <a:pt x="625" y="235"/>
                          <a:pt x="578" y="330"/>
                        </a:cubicBezTo>
                        <a:cubicBezTo>
                          <a:pt x="398" y="325"/>
                          <a:pt x="217" y="334"/>
                          <a:pt x="38" y="315"/>
                        </a:cubicBezTo>
                        <a:cubicBezTo>
                          <a:pt x="20" y="313"/>
                          <a:pt x="10" y="288"/>
                          <a:pt x="8" y="270"/>
                        </a:cubicBezTo>
                        <a:cubicBezTo>
                          <a:pt x="0" y="189"/>
                          <a:pt x="18" y="87"/>
                          <a:pt x="98" y="60"/>
                        </a:cubicBezTo>
                        <a:cubicBezTo>
                          <a:pt x="134" y="6"/>
                          <a:pt x="112" y="23"/>
                          <a:pt x="158" y="0"/>
                        </a:cubicBezTo>
                        <a:lnTo>
                          <a:pt x="293" y="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</p:grpSp>
        </p:grpSp>
        <p:pic>
          <p:nvPicPr>
            <p:cNvPr id="43012" name="Picture 4" descr="C:\Users\admin\AppData\Local\Microsoft\Windows\Temporary Internet Files\Content.IE5\NIJQRH90\MC900361578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5074" y="1950168"/>
              <a:ext cx="679351" cy="12101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0" name="Picture 4" descr="C:\Users\admin\AppData\Local\Microsoft\Windows\Temporary Internet Files\Content.IE5\NIJQRH90\MC900361578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66186" y="3301240"/>
              <a:ext cx="679351" cy="12101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1" name="Picture 4" descr="C:\Users\admin\AppData\Local\Microsoft\Windows\Temporary Internet Files\Content.IE5\NIJQRH90\MC900361578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8031" y="4701307"/>
              <a:ext cx="679351" cy="12101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76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0951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 BCAST</a:t>
            </a:r>
            <a:endParaRPr lang="ko-KR" altLang="en-US" dirty="0"/>
          </a:p>
        </p:txBody>
      </p:sp>
      <p:grpSp>
        <p:nvGrpSpPr>
          <p:cNvPr id="8" name="그룹 7"/>
          <p:cNvGrpSpPr/>
          <p:nvPr/>
        </p:nvGrpSpPr>
        <p:grpSpPr>
          <a:xfrm>
            <a:off x="304129" y="2509062"/>
            <a:ext cx="6623238" cy="3682395"/>
            <a:chOff x="144301" y="2472621"/>
            <a:chExt cx="6623238" cy="3682395"/>
          </a:xfrm>
        </p:grpSpPr>
        <p:sp>
          <p:nvSpPr>
            <p:cNvPr id="84" name="직사각형 83"/>
            <p:cNvSpPr/>
            <p:nvPr/>
          </p:nvSpPr>
          <p:spPr>
            <a:xfrm>
              <a:off x="144301" y="5004008"/>
              <a:ext cx="151272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MPI_BCAST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" name="타원 8"/>
            <p:cNvSpPr/>
            <p:nvPr/>
          </p:nvSpPr>
          <p:spPr>
            <a:xfrm>
              <a:off x="1878006" y="2773630"/>
              <a:ext cx="953631" cy="931097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직사각형 5"/>
            <p:cNvSpPr/>
            <p:nvPr/>
          </p:nvSpPr>
          <p:spPr>
            <a:xfrm>
              <a:off x="1977405" y="3055413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" name="직사각형 6"/>
            <p:cNvSpPr/>
            <p:nvPr/>
          </p:nvSpPr>
          <p:spPr>
            <a:xfrm>
              <a:off x="2337445" y="3055413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0" name="직사각형 9"/>
            <p:cNvSpPr/>
            <p:nvPr/>
          </p:nvSpPr>
          <p:spPr>
            <a:xfrm>
              <a:off x="1940669" y="2472621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0" name="타원 29"/>
            <p:cNvSpPr/>
            <p:nvPr/>
          </p:nvSpPr>
          <p:spPr>
            <a:xfrm>
              <a:off x="1861500" y="4690207"/>
              <a:ext cx="953631" cy="931097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1960899" y="4971990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2320939" y="4971990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5" name="타원 34"/>
            <p:cNvSpPr/>
            <p:nvPr/>
          </p:nvSpPr>
          <p:spPr>
            <a:xfrm>
              <a:off x="4445756" y="4693610"/>
              <a:ext cx="953631" cy="931097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직사각형 35"/>
            <p:cNvSpPr/>
            <p:nvPr/>
          </p:nvSpPr>
          <p:spPr>
            <a:xfrm>
              <a:off x="4545155" y="4975393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4905195" y="4975393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타원 39"/>
            <p:cNvSpPr/>
            <p:nvPr/>
          </p:nvSpPr>
          <p:spPr>
            <a:xfrm>
              <a:off x="3149612" y="4703657"/>
              <a:ext cx="953631" cy="931097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3249011" y="4985440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3609051" y="4985440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5" name="타원 44"/>
            <p:cNvSpPr/>
            <p:nvPr/>
          </p:nvSpPr>
          <p:spPr>
            <a:xfrm>
              <a:off x="5813908" y="4693610"/>
              <a:ext cx="953631" cy="931097"/>
            </a:xfrm>
            <a:prstGeom prst="ellipse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5913307" y="4975393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6273347" y="4975393"/>
              <a:ext cx="360040" cy="396704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474533" y="3049380"/>
              <a:ext cx="1368152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Initial Data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4" name="직선 화살표 연결선 3"/>
            <p:cNvCxnSpPr>
              <a:stCxn id="9" idx="4"/>
              <a:endCxn id="30" idx="0"/>
            </p:cNvCxnSpPr>
            <p:nvPr/>
          </p:nvCxnSpPr>
          <p:spPr>
            <a:xfrm flipH="1">
              <a:off x="2338316" y="3704727"/>
              <a:ext cx="16506" cy="985480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직선 화살표 연결선 26"/>
            <p:cNvCxnSpPr>
              <a:stCxn id="9" idx="4"/>
              <a:endCxn id="40" idx="0"/>
            </p:cNvCxnSpPr>
            <p:nvPr/>
          </p:nvCxnSpPr>
          <p:spPr>
            <a:xfrm>
              <a:off x="2354822" y="3704727"/>
              <a:ext cx="1271606" cy="998930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직선 화살표 연결선 32"/>
            <p:cNvCxnSpPr>
              <a:stCxn id="9" idx="4"/>
              <a:endCxn id="35" idx="0"/>
            </p:cNvCxnSpPr>
            <p:nvPr/>
          </p:nvCxnSpPr>
          <p:spPr>
            <a:xfrm>
              <a:off x="2354822" y="3704727"/>
              <a:ext cx="2567750" cy="988883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화살표 연결선 42"/>
            <p:cNvCxnSpPr>
              <a:stCxn id="9" idx="4"/>
              <a:endCxn id="45" idx="0"/>
            </p:cNvCxnSpPr>
            <p:nvPr/>
          </p:nvCxnSpPr>
          <p:spPr>
            <a:xfrm>
              <a:off x="2354822" y="3704727"/>
              <a:ext cx="3935902" cy="988883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직사각형 87"/>
            <p:cNvSpPr/>
            <p:nvPr/>
          </p:nvSpPr>
          <p:spPr>
            <a:xfrm>
              <a:off x="1910209" y="57856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3224545" y="5770467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4560057" y="5770467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5893077" y="5770467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3" name="직사각형 2"/>
          <p:cNvSpPr/>
          <p:nvPr/>
        </p:nvSpPr>
        <p:spPr>
          <a:xfrm>
            <a:off x="459615" y="1322999"/>
            <a:ext cx="7881978" cy="5909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Marlett" pitchFamily="2" charset="2"/>
              <a:buNone/>
            </a:pP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int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MPI_Bcast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(void *buffer, </a:t>
            </a: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int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count,</a:t>
            </a:r>
          </a:p>
          <a:p>
            <a:pPr>
              <a:lnSpc>
                <a:spcPct val="90000"/>
              </a:lnSpc>
              <a:buFont typeface="Marlett" pitchFamily="2" charset="2"/>
              <a:buNone/>
            </a:pP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       </a:t>
            </a: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MPI_Datatype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datatype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, </a:t>
            </a: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int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root, </a:t>
            </a: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MPI_Comm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dirty="0" err="1">
                <a:latin typeface="Comic Sans MS" panose="030F0702030302020204" pitchFamily="66" charset="0"/>
                <a:ea typeface="굴림" pitchFamily="50" charset="-127"/>
              </a:rPr>
              <a:t>comm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)</a:t>
            </a:r>
          </a:p>
        </p:txBody>
      </p:sp>
      <p:grpSp>
        <p:nvGrpSpPr>
          <p:cNvPr id="38" name="Group 4"/>
          <p:cNvGrpSpPr>
            <a:grpSpLocks/>
          </p:cNvGrpSpPr>
          <p:nvPr/>
        </p:nvGrpSpPr>
        <p:grpSpPr bwMode="auto">
          <a:xfrm>
            <a:off x="5219452" y="2229224"/>
            <a:ext cx="3122141" cy="1677987"/>
            <a:chOff x="1292" y="1429"/>
            <a:chExt cx="3085" cy="1739"/>
          </a:xfrm>
          <a:solidFill>
            <a:schemeClr val="bg2">
              <a:lumMod val="25000"/>
            </a:schemeClr>
          </a:solidFill>
        </p:grpSpPr>
        <p:sp>
          <p:nvSpPr>
            <p:cNvPr id="48" name="Oval 5"/>
            <p:cNvSpPr>
              <a:spLocks noChangeArrowheads="1"/>
            </p:cNvSpPr>
            <p:nvPr/>
          </p:nvSpPr>
          <p:spPr bwMode="auto">
            <a:xfrm>
              <a:off x="1292" y="1898"/>
              <a:ext cx="251" cy="250"/>
            </a:xfrm>
            <a:prstGeom prst="ellipse">
              <a:avLst/>
            </a:pr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49" name="Line 6"/>
            <p:cNvSpPr>
              <a:spLocks noChangeShapeType="1"/>
            </p:cNvSpPr>
            <p:nvPr/>
          </p:nvSpPr>
          <p:spPr bwMode="auto">
            <a:xfrm>
              <a:off x="1413" y="2148"/>
              <a:ext cx="0" cy="338"/>
            </a:xfrm>
            <a:prstGeom prst="line">
              <a:avLst/>
            </a:prstGeom>
            <a:grpFill/>
            <a:ln w="76200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50" name="Line 7"/>
            <p:cNvSpPr>
              <a:spLocks noChangeShapeType="1"/>
            </p:cNvSpPr>
            <p:nvPr/>
          </p:nvSpPr>
          <p:spPr bwMode="auto">
            <a:xfrm flipV="1">
              <a:off x="1413" y="2229"/>
              <a:ext cx="194" cy="32"/>
            </a:xfrm>
            <a:prstGeom prst="line">
              <a:avLst/>
            </a:prstGeom>
            <a:grpFill/>
            <a:ln w="57150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51" name="Line 8"/>
            <p:cNvSpPr>
              <a:spLocks noChangeShapeType="1"/>
            </p:cNvSpPr>
            <p:nvPr/>
          </p:nvSpPr>
          <p:spPr bwMode="auto">
            <a:xfrm flipV="1">
              <a:off x="1607" y="2027"/>
              <a:ext cx="129" cy="213"/>
            </a:xfrm>
            <a:prstGeom prst="line">
              <a:avLst/>
            </a:prstGeom>
            <a:grpFill/>
            <a:ln w="57150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52" name="Freeform 9"/>
            <p:cNvSpPr>
              <a:spLocks/>
            </p:cNvSpPr>
            <p:nvPr/>
          </p:nvSpPr>
          <p:spPr bwMode="auto">
            <a:xfrm>
              <a:off x="1488" y="1998"/>
              <a:ext cx="29" cy="29"/>
            </a:xfrm>
            <a:custGeom>
              <a:avLst/>
              <a:gdLst>
                <a:gd name="T0" fmla="*/ 29 w 105"/>
                <a:gd name="T1" fmla="*/ 12 h 105"/>
                <a:gd name="T2" fmla="*/ 0 w 105"/>
                <a:gd name="T3" fmla="*/ 0 h 105"/>
                <a:gd name="T4" fmla="*/ 0 w 105"/>
                <a:gd name="T5" fmla="*/ 29 h 105"/>
                <a:gd name="T6" fmla="*/ 29 w 105"/>
                <a:gd name="T7" fmla="*/ 12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105" y="45"/>
                  </a:moveTo>
                  <a:lnTo>
                    <a:pt x="0" y="0"/>
                  </a:lnTo>
                  <a:lnTo>
                    <a:pt x="0" y="105"/>
                  </a:lnTo>
                  <a:lnTo>
                    <a:pt x="105" y="45"/>
                  </a:lnTo>
                  <a:close/>
                </a:path>
              </a:pathLst>
            </a:cu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53" name="Freeform 10"/>
            <p:cNvSpPr>
              <a:spLocks/>
            </p:cNvSpPr>
            <p:nvPr/>
          </p:nvSpPr>
          <p:spPr bwMode="auto">
            <a:xfrm>
              <a:off x="1408" y="2486"/>
              <a:ext cx="69" cy="321"/>
            </a:xfrm>
            <a:custGeom>
              <a:avLst/>
              <a:gdLst>
                <a:gd name="T0" fmla="*/ 5 w 248"/>
                <a:gd name="T1" fmla="*/ 0 h 1155"/>
                <a:gd name="T2" fmla="*/ 26 w 248"/>
                <a:gd name="T3" fmla="*/ 71 h 1155"/>
                <a:gd name="T4" fmla="*/ 47 w 248"/>
                <a:gd name="T5" fmla="*/ 108 h 1155"/>
                <a:gd name="T6" fmla="*/ 63 w 248"/>
                <a:gd name="T7" fmla="*/ 167 h 1155"/>
                <a:gd name="T8" fmla="*/ 26 w 248"/>
                <a:gd name="T9" fmla="*/ 288 h 1155"/>
                <a:gd name="T10" fmla="*/ 9 w 248"/>
                <a:gd name="T11" fmla="*/ 321 h 1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155">
                  <a:moveTo>
                    <a:pt x="18" y="0"/>
                  </a:moveTo>
                  <a:cubicBezTo>
                    <a:pt x="28" y="122"/>
                    <a:pt x="0" y="193"/>
                    <a:pt x="93" y="255"/>
                  </a:cubicBezTo>
                  <a:cubicBezTo>
                    <a:pt x="119" y="334"/>
                    <a:pt x="99" y="287"/>
                    <a:pt x="168" y="390"/>
                  </a:cubicBezTo>
                  <a:cubicBezTo>
                    <a:pt x="201" y="439"/>
                    <a:pt x="216" y="540"/>
                    <a:pt x="228" y="600"/>
                  </a:cubicBezTo>
                  <a:cubicBezTo>
                    <a:pt x="218" y="776"/>
                    <a:pt x="248" y="932"/>
                    <a:pt x="93" y="1035"/>
                  </a:cubicBezTo>
                  <a:cubicBezTo>
                    <a:pt x="78" y="1080"/>
                    <a:pt x="54" y="1113"/>
                    <a:pt x="33" y="1155"/>
                  </a:cubicBezTo>
                </a:path>
              </a:pathLst>
            </a:custGeom>
            <a:grpFill/>
            <a:ln w="76200" cmpd="sng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54" name="Freeform 11"/>
            <p:cNvSpPr>
              <a:spLocks/>
            </p:cNvSpPr>
            <p:nvPr/>
          </p:nvSpPr>
          <p:spPr bwMode="auto">
            <a:xfrm>
              <a:off x="1365" y="2795"/>
              <a:ext cx="157" cy="80"/>
            </a:xfrm>
            <a:custGeom>
              <a:avLst/>
              <a:gdLst>
                <a:gd name="T0" fmla="*/ 74 w 625"/>
                <a:gd name="T1" fmla="*/ 14 h 334"/>
                <a:gd name="T2" fmla="*/ 138 w 625"/>
                <a:gd name="T3" fmla="*/ 32 h 334"/>
                <a:gd name="T4" fmla="*/ 145 w 625"/>
                <a:gd name="T5" fmla="*/ 79 h 334"/>
                <a:gd name="T6" fmla="*/ 10 w 625"/>
                <a:gd name="T7" fmla="*/ 75 h 334"/>
                <a:gd name="T8" fmla="*/ 2 w 625"/>
                <a:gd name="T9" fmla="*/ 65 h 334"/>
                <a:gd name="T10" fmla="*/ 25 w 625"/>
                <a:gd name="T11" fmla="*/ 14 h 334"/>
                <a:gd name="T12" fmla="*/ 40 w 625"/>
                <a:gd name="T13" fmla="*/ 0 h 334"/>
                <a:gd name="T14" fmla="*/ 74 w 625"/>
                <a:gd name="T15" fmla="*/ 14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5" h="334">
                  <a:moveTo>
                    <a:pt x="293" y="60"/>
                  </a:moveTo>
                  <a:cubicBezTo>
                    <a:pt x="379" y="89"/>
                    <a:pt x="460" y="117"/>
                    <a:pt x="548" y="135"/>
                  </a:cubicBezTo>
                  <a:cubicBezTo>
                    <a:pt x="618" y="205"/>
                    <a:pt x="625" y="235"/>
                    <a:pt x="578" y="330"/>
                  </a:cubicBezTo>
                  <a:cubicBezTo>
                    <a:pt x="398" y="325"/>
                    <a:pt x="217" y="334"/>
                    <a:pt x="38" y="315"/>
                  </a:cubicBezTo>
                  <a:cubicBezTo>
                    <a:pt x="20" y="313"/>
                    <a:pt x="10" y="288"/>
                    <a:pt x="8" y="270"/>
                  </a:cubicBezTo>
                  <a:cubicBezTo>
                    <a:pt x="0" y="189"/>
                    <a:pt x="18" y="87"/>
                    <a:pt x="98" y="60"/>
                  </a:cubicBezTo>
                  <a:cubicBezTo>
                    <a:pt x="134" y="6"/>
                    <a:pt x="112" y="23"/>
                    <a:pt x="158" y="0"/>
                  </a:cubicBezTo>
                  <a:lnTo>
                    <a:pt x="293" y="60"/>
                  </a:lnTo>
                  <a:close/>
                </a:path>
              </a:pathLst>
            </a:cu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55" name="Group 12"/>
            <p:cNvGrpSpPr>
              <a:grpSpLocks/>
            </p:cNvGrpSpPr>
            <p:nvPr/>
          </p:nvGrpSpPr>
          <p:grpSpPr bwMode="auto">
            <a:xfrm flipH="1">
              <a:off x="2682" y="2027"/>
              <a:ext cx="410" cy="1052"/>
              <a:chOff x="4005" y="2340"/>
              <a:chExt cx="1365" cy="3514"/>
            </a:xfrm>
            <a:grpFill/>
          </p:grpSpPr>
          <p:sp>
            <p:nvSpPr>
              <p:cNvPr id="108" name="Oval 13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09" name="Line 14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grpFill/>
              <a:ln w="7620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0" name="Line 15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1" name="Line 16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2" name="Freeform 17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3" name="Freeform 18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grpFill/>
              <a:ln w="76200" cmpd="sng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14" name="Freeform 19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56" name="Group 20"/>
            <p:cNvGrpSpPr>
              <a:grpSpLocks/>
            </p:cNvGrpSpPr>
            <p:nvPr/>
          </p:nvGrpSpPr>
          <p:grpSpPr bwMode="auto">
            <a:xfrm flipH="1">
              <a:off x="2818" y="1451"/>
              <a:ext cx="410" cy="1052"/>
              <a:chOff x="4005" y="2340"/>
              <a:chExt cx="1365" cy="3514"/>
            </a:xfrm>
            <a:grpFill/>
          </p:grpSpPr>
          <p:sp>
            <p:nvSpPr>
              <p:cNvPr id="101" name="Oval 21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102" name="Line 22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grpFill/>
              <a:ln w="7620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3" name="Line 23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4" name="Line 24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5" name="Freeform 25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6" name="Freeform 26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grpFill/>
              <a:ln w="76200" cmpd="sng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7" name="Freeform 27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57" name="Group 28"/>
            <p:cNvGrpSpPr>
              <a:grpSpLocks/>
            </p:cNvGrpSpPr>
            <p:nvPr/>
          </p:nvGrpSpPr>
          <p:grpSpPr bwMode="auto">
            <a:xfrm flipH="1">
              <a:off x="3092" y="1640"/>
              <a:ext cx="410" cy="1052"/>
              <a:chOff x="4005" y="2340"/>
              <a:chExt cx="1365" cy="3514"/>
            </a:xfrm>
            <a:grpFill/>
          </p:grpSpPr>
          <p:sp>
            <p:nvSpPr>
              <p:cNvPr id="94" name="Oval 29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95" name="Line 30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grpFill/>
              <a:ln w="7620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6" name="Line 31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7" name="Line 32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grpFill/>
              <a:ln w="76200" cmpd="sng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58" name="Group 36"/>
            <p:cNvGrpSpPr>
              <a:grpSpLocks/>
            </p:cNvGrpSpPr>
            <p:nvPr/>
          </p:nvGrpSpPr>
          <p:grpSpPr bwMode="auto">
            <a:xfrm flipH="1">
              <a:off x="3302" y="2090"/>
              <a:ext cx="410" cy="1052"/>
              <a:chOff x="4005" y="2340"/>
              <a:chExt cx="1365" cy="3514"/>
            </a:xfrm>
            <a:grpFill/>
          </p:grpSpPr>
          <p:sp>
            <p:nvSpPr>
              <p:cNvPr id="81" name="Oval 37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82" name="Line 38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grpFill/>
              <a:ln w="7620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5" name="Line 39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6" name="Line 40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7" name="Freeform 41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2" name="Freeform 42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grpFill/>
              <a:ln w="76200" cmpd="sng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93" name="Freeform 43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59" name="Group 44"/>
            <p:cNvGrpSpPr>
              <a:grpSpLocks/>
            </p:cNvGrpSpPr>
            <p:nvPr/>
          </p:nvGrpSpPr>
          <p:grpSpPr bwMode="auto">
            <a:xfrm flipH="1">
              <a:off x="3967" y="2116"/>
              <a:ext cx="410" cy="1052"/>
              <a:chOff x="4005" y="2340"/>
              <a:chExt cx="1365" cy="3514"/>
            </a:xfrm>
            <a:grpFill/>
          </p:grpSpPr>
          <p:sp>
            <p:nvSpPr>
              <p:cNvPr id="74" name="Oval 45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75" name="Line 46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grpFill/>
              <a:ln w="7620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6" name="Line 47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7" name="Line 48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8" name="Freeform 49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9" name="Freeform 50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grpFill/>
              <a:ln w="76200" cmpd="sng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80" name="Freeform 51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60" name="Group 52"/>
            <p:cNvGrpSpPr>
              <a:grpSpLocks/>
            </p:cNvGrpSpPr>
            <p:nvPr/>
          </p:nvGrpSpPr>
          <p:grpSpPr bwMode="auto">
            <a:xfrm flipH="1">
              <a:off x="3587" y="1429"/>
              <a:ext cx="410" cy="1052"/>
              <a:chOff x="4005" y="2340"/>
              <a:chExt cx="1365" cy="3514"/>
            </a:xfrm>
            <a:grpFill/>
          </p:grpSpPr>
          <p:sp>
            <p:nvSpPr>
              <p:cNvPr id="67" name="Oval 53"/>
              <p:cNvSpPr>
                <a:spLocks noChangeArrowheads="1"/>
              </p:cNvSpPr>
              <p:nvPr/>
            </p:nvSpPr>
            <p:spPr bwMode="auto">
              <a:xfrm>
                <a:off x="4005" y="2340"/>
                <a:ext cx="900" cy="900"/>
              </a:xfrm>
              <a:prstGeom prst="ellipse">
                <a:avLst/>
              </a:pr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ea typeface="굴림" pitchFamily="50" charset="-127"/>
                </a:endParaRPr>
              </a:p>
            </p:txBody>
          </p:sp>
          <p:sp>
            <p:nvSpPr>
              <p:cNvPr id="68" name="Line 54"/>
              <p:cNvSpPr>
                <a:spLocks noChangeShapeType="1"/>
              </p:cNvSpPr>
              <p:nvPr/>
            </p:nvSpPr>
            <p:spPr bwMode="auto">
              <a:xfrm>
                <a:off x="4440" y="3240"/>
                <a:ext cx="1" cy="1215"/>
              </a:xfrm>
              <a:prstGeom prst="line">
                <a:avLst/>
              </a:prstGeom>
              <a:grpFill/>
              <a:ln w="7620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69" name="Line 55"/>
              <p:cNvSpPr>
                <a:spLocks noChangeShapeType="1"/>
              </p:cNvSpPr>
              <p:nvPr/>
            </p:nvSpPr>
            <p:spPr bwMode="auto">
              <a:xfrm>
                <a:off x="4440" y="3645"/>
                <a:ext cx="480" cy="285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0" name="Line 56"/>
              <p:cNvSpPr>
                <a:spLocks noChangeShapeType="1"/>
              </p:cNvSpPr>
              <p:nvPr/>
            </p:nvSpPr>
            <p:spPr bwMode="auto">
              <a:xfrm>
                <a:off x="4905" y="3915"/>
                <a:ext cx="465" cy="1"/>
              </a:xfrm>
              <a:prstGeom prst="line">
                <a:avLst/>
              </a:prstGeom>
              <a:grpFill/>
              <a:ln w="57150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1" name="Freeform 57"/>
              <p:cNvSpPr>
                <a:spLocks/>
              </p:cNvSpPr>
              <p:nvPr/>
            </p:nvSpPr>
            <p:spPr bwMode="auto">
              <a:xfrm>
                <a:off x="4710" y="2700"/>
                <a:ext cx="105" cy="105"/>
              </a:xfrm>
              <a:custGeom>
                <a:avLst/>
                <a:gdLst>
                  <a:gd name="T0" fmla="*/ 105 w 105"/>
                  <a:gd name="T1" fmla="*/ 45 h 105"/>
                  <a:gd name="T2" fmla="*/ 0 w 105"/>
                  <a:gd name="T3" fmla="*/ 0 h 105"/>
                  <a:gd name="T4" fmla="*/ 0 w 105"/>
                  <a:gd name="T5" fmla="*/ 105 h 105"/>
                  <a:gd name="T6" fmla="*/ 105 w 105"/>
                  <a:gd name="T7" fmla="*/ 45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05">
                    <a:moveTo>
                      <a:pt x="105" y="45"/>
                    </a:moveTo>
                    <a:lnTo>
                      <a:pt x="0" y="0"/>
                    </a:lnTo>
                    <a:lnTo>
                      <a:pt x="0" y="105"/>
                    </a:lnTo>
                    <a:lnTo>
                      <a:pt x="105" y="45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2" name="Freeform 58"/>
              <p:cNvSpPr>
                <a:spLocks/>
              </p:cNvSpPr>
              <p:nvPr/>
            </p:nvSpPr>
            <p:spPr bwMode="auto">
              <a:xfrm>
                <a:off x="4422" y="4455"/>
                <a:ext cx="248" cy="1155"/>
              </a:xfrm>
              <a:custGeom>
                <a:avLst/>
                <a:gdLst>
                  <a:gd name="T0" fmla="*/ 18 w 248"/>
                  <a:gd name="T1" fmla="*/ 0 h 1155"/>
                  <a:gd name="T2" fmla="*/ 93 w 248"/>
                  <a:gd name="T3" fmla="*/ 255 h 1155"/>
                  <a:gd name="T4" fmla="*/ 168 w 248"/>
                  <a:gd name="T5" fmla="*/ 390 h 1155"/>
                  <a:gd name="T6" fmla="*/ 228 w 248"/>
                  <a:gd name="T7" fmla="*/ 600 h 1155"/>
                  <a:gd name="T8" fmla="*/ 93 w 248"/>
                  <a:gd name="T9" fmla="*/ 1035 h 1155"/>
                  <a:gd name="T10" fmla="*/ 33 w 248"/>
                  <a:gd name="T11" fmla="*/ 1155 h 1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8" h="1155">
                    <a:moveTo>
                      <a:pt x="18" y="0"/>
                    </a:moveTo>
                    <a:cubicBezTo>
                      <a:pt x="28" y="122"/>
                      <a:pt x="0" y="193"/>
                      <a:pt x="93" y="255"/>
                    </a:cubicBezTo>
                    <a:cubicBezTo>
                      <a:pt x="119" y="334"/>
                      <a:pt x="99" y="287"/>
                      <a:pt x="168" y="390"/>
                    </a:cubicBezTo>
                    <a:cubicBezTo>
                      <a:pt x="201" y="439"/>
                      <a:pt x="216" y="540"/>
                      <a:pt x="228" y="600"/>
                    </a:cubicBezTo>
                    <a:cubicBezTo>
                      <a:pt x="218" y="776"/>
                      <a:pt x="248" y="932"/>
                      <a:pt x="93" y="1035"/>
                    </a:cubicBezTo>
                    <a:cubicBezTo>
                      <a:pt x="78" y="1080"/>
                      <a:pt x="54" y="1113"/>
                      <a:pt x="33" y="1155"/>
                    </a:cubicBezTo>
                  </a:path>
                </a:pathLst>
              </a:custGeom>
              <a:grpFill/>
              <a:ln w="76200" cmpd="sng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73" name="Freeform 59"/>
              <p:cNvSpPr>
                <a:spLocks/>
              </p:cNvSpPr>
              <p:nvPr/>
            </p:nvSpPr>
            <p:spPr bwMode="auto">
              <a:xfrm>
                <a:off x="4267" y="5565"/>
                <a:ext cx="565" cy="289"/>
              </a:xfrm>
              <a:custGeom>
                <a:avLst/>
                <a:gdLst>
                  <a:gd name="T0" fmla="*/ 265 w 625"/>
                  <a:gd name="T1" fmla="*/ 52 h 334"/>
                  <a:gd name="T2" fmla="*/ 495 w 625"/>
                  <a:gd name="T3" fmla="*/ 117 h 334"/>
                  <a:gd name="T4" fmla="*/ 523 w 625"/>
                  <a:gd name="T5" fmla="*/ 286 h 334"/>
                  <a:gd name="T6" fmla="*/ 34 w 625"/>
                  <a:gd name="T7" fmla="*/ 273 h 334"/>
                  <a:gd name="T8" fmla="*/ 7 w 625"/>
                  <a:gd name="T9" fmla="*/ 234 h 334"/>
                  <a:gd name="T10" fmla="*/ 89 w 625"/>
                  <a:gd name="T11" fmla="*/ 52 h 334"/>
                  <a:gd name="T12" fmla="*/ 143 w 625"/>
                  <a:gd name="T13" fmla="*/ 0 h 334"/>
                  <a:gd name="T14" fmla="*/ 265 w 625"/>
                  <a:gd name="T15" fmla="*/ 52 h 3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5" h="334">
                    <a:moveTo>
                      <a:pt x="293" y="60"/>
                    </a:moveTo>
                    <a:cubicBezTo>
                      <a:pt x="379" y="89"/>
                      <a:pt x="460" y="117"/>
                      <a:pt x="548" y="135"/>
                    </a:cubicBezTo>
                    <a:cubicBezTo>
                      <a:pt x="618" y="205"/>
                      <a:pt x="625" y="235"/>
                      <a:pt x="578" y="330"/>
                    </a:cubicBezTo>
                    <a:cubicBezTo>
                      <a:pt x="398" y="325"/>
                      <a:pt x="217" y="334"/>
                      <a:pt x="38" y="315"/>
                    </a:cubicBezTo>
                    <a:cubicBezTo>
                      <a:pt x="20" y="313"/>
                      <a:pt x="10" y="288"/>
                      <a:pt x="8" y="270"/>
                    </a:cubicBezTo>
                    <a:cubicBezTo>
                      <a:pt x="0" y="189"/>
                      <a:pt x="18" y="87"/>
                      <a:pt x="98" y="60"/>
                    </a:cubicBezTo>
                    <a:cubicBezTo>
                      <a:pt x="134" y="6"/>
                      <a:pt x="112" y="23"/>
                      <a:pt x="158" y="0"/>
                    </a:cubicBezTo>
                    <a:lnTo>
                      <a:pt x="293" y="60"/>
                    </a:lnTo>
                    <a:close/>
                  </a:path>
                </a:pathLst>
              </a:custGeom>
              <a:grpFill/>
              <a:ln w="9525">
                <a:solidFill>
                  <a:schemeClr val="accent1">
                    <a:lumMod val="7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61" name="Line 60"/>
            <p:cNvSpPr>
              <a:spLocks noChangeShapeType="1"/>
            </p:cNvSpPr>
            <p:nvPr/>
          </p:nvSpPr>
          <p:spPr bwMode="auto">
            <a:xfrm>
              <a:off x="1607" y="1909"/>
              <a:ext cx="0" cy="122"/>
            </a:xfrm>
            <a:prstGeom prst="line">
              <a:avLst/>
            </a:pr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2" name="Line 61"/>
            <p:cNvSpPr>
              <a:spLocks noChangeShapeType="1"/>
            </p:cNvSpPr>
            <p:nvPr/>
          </p:nvSpPr>
          <p:spPr bwMode="auto">
            <a:xfrm>
              <a:off x="1607" y="2027"/>
              <a:ext cx="129" cy="0"/>
            </a:xfrm>
            <a:prstGeom prst="line">
              <a:avLst/>
            </a:pr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" name="Line 62"/>
            <p:cNvSpPr>
              <a:spLocks noChangeShapeType="1"/>
            </p:cNvSpPr>
            <p:nvPr/>
          </p:nvSpPr>
          <p:spPr bwMode="auto">
            <a:xfrm>
              <a:off x="1607" y="1907"/>
              <a:ext cx="129" cy="0"/>
            </a:xfrm>
            <a:prstGeom prst="line">
              <a:avLst/>
            </a:pr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4" name="Line 63"/>
            <p:cNvSpPr>
              <a:spLocks noChangeShapeType="1"/>
            </p:cNvSpPr>
            <p:nvPr/>
          </p:nvSpPr>
          <p:spPr bwMode="auto">
            <a:xfrm flipV="1">
              <a:off x="1744" y="1842"/>
              <a:ext cx="236" cy="61"/>
            </a:xfrm>
            <a:prstGeom prst="line">
              <a:avLst/>
            </a:pr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5" name="Line 64"/>
            <p:cNvSpPr>
              <a:spLocks noChangeShapeType="1"/>
            </p:cNvSpPr>
            <p:nvPr/>
          </p:nvSpPr>
          <p:spPr bwMode="auto">
            <a:xfrm>
              <a:off x="1980" y="1842"/>
              <a:ext cx="0" cy="242"/>
            </a:xfrm>
            <a:prstGeom prst="line">
              <a:avLst/>
            </a:pr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6" name="Line 65"/>
            <p:cNvSpPr>
              <a:spLocks noChangeShapeType="1"/>
            </p:cNvSpPr>
            <p:nvPr/>
          </p:nvSpPr>
          <p:spPr bwMode="auto">
            <a:xfrm>
              <a:off x="1744" y="2026"/>
              <a:ext cx="236" cy="61"/>
            </a:xfrm>
            <a:prstGeom prst="line">
              <a:avLst/>
            </a:prstGeom>
            <a:grpFill/>
            <a:ln w="9525">
              <a:solidFill>
                <a:schemeClr val="accent1">
                  <a:lumMod val="7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" name="타원형 설명선 11"/>
          <p:cNvSpPr/>
          <p:nvPr/>
        </p:nvSpPr>
        <p:spPr>
          <a:xfrm>
            <a:off x="4535627" y="1988840"/>
            <a:ext cx="4356853" cy="2376264"/>
          </a:xfrm>
          <a:prstGeom prst="wedgeEllipseCallout">
            <a:avLst>
              <a:gd name="adj1" fmla="val -78659"/>
              <a:gd name="adj2" fmla="val 27052"/>
            </a:avLst>
          </a:prstGeom>
          <a:noFill/>
          <a:ln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슬라이드 번호 개체 틀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862235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MPI_Bcast</a:t>
            </a:r>
            <a:r>
              <a:rPr lang="en-US" altLang="ko-KR" dirty="0" smtClean="0"/>
              <a:t> (examples)</a:t>
            </a:r>
            <a:endParaRPr lang="ko-KR" altLang="en-US" dirty="0"/>
          </a:p>
        </p:txBody>
      </p:sp>
      <p:sp>
        <p:nvSpPr>
          <p:cNvPr id="5" name="직사각형 4"/>
          <p:cNvSpPr/>
          <p:nvPr/>
        </p:nvSpPr>
        <p:spPr>
          <a:xfrm>
            <a:off x="395536" y="1196752"/>
            <a:ext cx="8208912" cy="5509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#include &lt;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stdio.h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&gt;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#include &lt;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mpi.h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&gt;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main(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argc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char *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argv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[]){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rank,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nprocs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</a:t>
            </a:r>
            <a:r>
              <a:rPr lang="en-US" altLang="ko-KR" sz="1600" dirty="0" err="1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buf</a:t>
            </a:r>
            <a:r>
              <a:rPr lang="en-US" altLang="ko-KR" sz="1600" dirty="0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[2] 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= { 0, </a:t>
            </a:r>
            <a:r>
              <a:rPr lang="en-US" altLang="ko-KR" sz="1600" dirty="0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0 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};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MPI_Init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(&amp;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argc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&amp;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argv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MPI_Comm_size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(MPI_COMM_WORLD, &amp;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nprocs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MPI_Comm_rank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(MPI_COMM_WORLD, &amp;rank);</a:t>
            </a:r>
          </a:p>
          <a:p>
            <a:pPr lvl="0">
              <a:lnSpc>
                <a:spcPct val="100000"/>
              </a:lnSpc>
            </a:pPr>
            <a:endParaRPr lang="en-US" altLang="ko-KR" sz="1600" dirty="0"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if (rank == 0)  {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buf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[0] = </a:t>
            </a:r>
            <a:r>
              <a:rPr lang="en-US" altLang="ko-KR" sz="1600" dirty="0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2;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buf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[1] = </a:t>
            </a:r>
            <a:r>
              <a:rPr lang="en-US" altLang="ko-KR" sz="1600" dirty="0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3;</a:t>
            </a:r>
            <a:endParaRPr lang="en-US" altLang="ko-KR" sz="1600" dirty="0"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}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("rank (%d) :	Before :  ",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nrank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for (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=0; </a:t>
            </a:r>
            <a:r>
              <a:rPr lang="en-US" altLang="ko-KR" sz="1600" dirty="0" err="1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&lt;2;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++)	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 %d",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buf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]);</a:t>
            </a:r>
          </a:p>
          <a:p>
            <a:pPr lvl="0">
              <a:lnSpc>
                <a:spcPct val="100000"/>
              </a:lnSpc>
            </a:pPr>
            <a:endParaRPr lang="en-US" altLang="ko-KR" sz="1600" dirty="0"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MPI_Bcast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(buf,4, MPI_INT, 0, MPI_COMM_WORLD);</a:t>
            </a:r>
          </a:p>
          <a:p>
            <a:pPr lvl="0">
              <a:lnSpc>
                <a:spcPct val="100000"/>
              </a:lnSpc>
            </a:pPr>
            <a:endParaRPr lang="en-US" altLang="ko-KR" sz="1600" dirty="0"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(“\n rank (%d) :	After  :  ",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nrank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for (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=0; </a:t>
            </a:r>
            <a:r>
              <a:rPr lang="en-US" altLang="ko-KR" sz="1600" dirty="0" err="1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 smtClean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&lt;2;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++)	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 %d",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buf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]);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("\n");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</a:t>
            </a:r>
            <a:r>
              <a:rPr lang="en-US" altLang="ko-KR" sz="1600" dirty="0" err="1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MPI_Finalize</a:t>
            </a: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(); </a:t>
            </a:r>
          </a:p>
          <a:p>
            <a:pPr lvl="0">
              <a:lnSpc>
                <a:spcPct val="100000"/>
              </a:lnSpc>
            </a:pPr>
            <a:r>
              <a:rPr lang="en-US" altLang="ko-KR" sz="1600" dirty="0"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}</a:t>
            </a:r>
            <a:endParaRPr kumimoji="1" lang="en-US" altLang="ko-KR" sz="1600" dirty="0">
              <a:latin typeface="Comic Sans MS" panose="030F0702030302020204" pitchFamily="66" charset="0"/>
              <a:cs typeface="Times New Roman" pitchFamily="18" charset="0"/>
            </a:endParaRP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916682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ko-KR" dirty="0">
                <a:ea typeface="굴림" pitchFamily="50" charset="-127"/>
              </a:rPr>
              <a:t>Reduction Operations</a:t>
            </a:r>
            <a:endParaRPr lang="ko-KR" altLang="en-US" dirty="0"/>
          </a:p>
        </p:txBody>
      </p:sp>
      <p:sp>
        <p:nvSpPr>
          <p:cNvPr id="27651" name="Rectangle 3"/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r>
              <a:rPr lang="en-GB" altLang="ko-KR" dirty="0" smtClean="0">
                <a:ea typeface="굴림" pitchFamily="50" charset="-127"/>
              </a:rPr>
              <a:t>Combine data from several processes to produce a single result</a:t>
            </a:r>
          </a:p>
        </p:txBody>
      </p:sp>
      <p:grpSp>
        <p:nvGrpSpPr>
          <p:cNvPr id="27652" name="Group 4"/>
          <p:cNvGrpSpPr>
            <a:grpSpLocks/>
          </p:cNvGrpSpPr>
          <p:nvPr/>
        </p:nvGrpSpPr>
        <p:grpSpPr bwMode="auto">
          <a:xfrm>
            <a:off x="2786063" y="3024188"/>
            <a:ext cx="579437" cy="1490662"/>
            <a:chOff x="4005" y="2340"/>
            <a:chExt cx="1365" cy="3514"/>
          </a:xfrm>
        </p:grpSpPr>
        <p:sp>
          <p:nvSpPr>
            <p:cNvPr id="27722" name="Oval 5"/>
            <p:cNvSpPr>
              <a:spLocks noChangeArrowheads="1"/>
            </p:cNvSpPr>
            <p:nvPr/>
          </p:nvSpPr>
          <p:spPr bwMode="auto">
            <a:xfrm>
              <a:off x="4005" y="2340"/>
              <a:ext cx="900" cy="90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723" name="Line 6"/>
            <p:cNvSpPr>
              <a:spLocks noChangeShapeType="1"/>
            </p:cNvSpPr>
            <p:nvPr/>
          </p:nvSpPr>
          <p:spPr bwMode="auto">
            <a:xfrm>
              <a:off x="4440" y="3240"/>
              <a:ext cx="1" cy="1215"/>
            </a:xfrm>
            <a:prstGeom prst="line">
              <a:avLst/>
            </a:prstGeom>
            <a:noFill/>
            <a:ln w="762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24" name="Line 7"/>
            <p:cNvSpPr>
              <a:spLocks noChangeShapeType="1"/>
            </p:cNvSpPr>
            <p:nvPr/>
          </p:nvSpPr>
          <p:spPr bwMode="auto">
            <a:xfrm>
              <a:off x="4440" y="3645"/>
              <a:ext cx="480" cy="285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25" name="Line 8"/>
            <p:cNvSpPr>
              <a:spLocks noChangeShapeType="1"/>
            </p:cNvSpPr>
            <p:nvPr/>
          </p:nvSpPr>
          <p:spPr bwMode="auto">
            <a:xfrm>
              <a:off x="4905" y="3915"/>
              <a:ext cx="465" cy="1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26" name="Freeform 9"/>
            <p:cNvSpPr>
              <a:spLocks/>
            </p:cNvSpPr>
            <p:nvPr/>
          </p:nvSpPr>
          <p:spPr bwMode="auto">
            <a:xfrm>
              <a:off x="4710" y="2700"/>
              <a:ext cx="105" cy="105"/>
            </a:xfrm>
            <a:custGeom>
              <a:avLst/>
              <a:gdLst>
                <a:gd name="T0" fmla="*/ 105 w 105"/>
                <a:gd name="T1" fmla="*/ 45 h 105"/>
                <a:gd name="T2" fmla="*/ 0 w 105"/>
                <a:gd name="T3" fmla="*/ 0 h 105"/>
                <a:gd name="T4" fmla="*/ 0 w 105"/>
                <a:gd name="T5" fmla="*/ 105 h 105"/>
                <a:gd name="T6" fmla="*/ 105 w 105"/>
                <a:gd name="T7" fmla="*/ 45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105" y="45"/>
                  </a:moveTo>
                  <a:lnTo>
                    <a:pt x="0" y="0"/>
                  </a:lnTo>
                  <a:lnTo>
                    <a:pt x="0" y="105"/>
                  </a:lnTo>
                  <a:lnTo>
                    <a:pt x="105" y="4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27" name="Freeform 10"/>
            <p:cNvSpPr>
              <a:spLocks/>
            </p:cNvSpPr>
            <p:nvPr/>
          </p:nvSpPr>
          <p:spPr bwMode="auto">
            <a:xfrm>
              <a:off x="4422" y="4455"/>
              <a:ext cx="248" cy="1155"/>
            </a:xfrm>
            <a:custGeom>
              <a:avLst/>
              <a:gdLst>
                <a:gd name="T0" fmla="*/ 18 w 248"/>
                <a:gd name="T1" fmla="*/ 0 h 1155"/>
                <a:gd name="T2" fmla="*/ 93 w 248"/>
                <a:gd name="T3" fmla="*/ 255 h 1155"/>
                <a:gd name="T4" fmla="*/ 168 w 248"/>
                <a:gd name="T5" fmla="*/ 390 h 1155"/>
                <a:gd name="T6" fmla="*/ 228 w 248"/>
                <a:gd name="T7" fmla="*/ 600 h 1155"/>
                <a:gd name="T8" fmla="*/ 93 w 248"/>
                <a:gd name="T9" fmla="*/ 1035 h 1155"/>
                <a:gd name="T10" fmla="*/ 33 w 248"/>
                <a:gd name="T11" fmla="*/ 1155 h 1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155">
                  <a:moveTo>
                    <a:pt x="18" y="0"/>
                  </a:moveTo>
                  <a:cubicBezTo>
                    <a:pt x="28" y="122"/>
                    <a:pt x="0" y="193"/>
                    <a:pt x="93" y="255"/>
                  </a:cubicBezTo>
                  <a:cubicBezTo>
                    <a:pt x="119" y="334"/>
                    <a:pt x="99" y="287"/>
                    <a:pt x="168" y="390"/>
                  </a:cubicBezTo>
                  <a:cubicBezTo>
                    <a:pt x="201" y="439"/>
                    <a:pt x="216" y="540"/>
                    <a:pt x="228" y="600"/>
                  </a:cubicBezTo>
                  <a:cubicBezTo>
                    <a:pt x="218" y="776"/>
                    <a:pt x="248" y="932"/>
                    <a:pt x="93" y="1035"/>
                  </a:cubicBezTo>
                  <a:cubicBezTo>
                    <a:pt x="78" y="1080"/>
                    <a:pt x="54" y="1113"/>
                    <a:pt x="33" y="1155"/>
                  </a:cubicBezTo>
                </a:path>
              </a:pathLst>
            </a:custGeom>
            <a:noFill/>
            <a:ln w="76200" cmpd="sng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28" name="Freeform 11"/>
            <p:cNvSpPr>
              <a:spLocks/>
            </p:cNvSpPr>
            <p:nvPr/>
          </p:nvSpPr>
          <p:spPr bwMode="auto">
            <a:xfrm>
              <a:off x="4267" y="5565"/>
              <a:ext cx="565" cy="289"/>
            </a:xfrm>
            <a:custGeom>
              <a:avLst/>
              <a:gdLst>
                <a:gd name="T0" fmla="*/ 265 w 625"/>
                <a:gd name="T1" fmla="*/ 52 h 334"/>
                <a:gd name="T2" fmla="*/ 495 w 625"/>
                <a:gd name="T3" fmla="*/ 117 h 334"/>
                <a:gd name="T4" fmla="*/ 523 w 625"/>
                <a:gd name="T5" fmla="*/ 286 h 334"/>
                <a:gd name="T6" fmla="*/ 34 w 625"/>
                <a:gd name="T7" fmla="*/ 273 h 334"/>
                <a:gd name="T8" fmla="*/ 7 w 625"/>
                <a:gd name="T9" fmla="*/ 234 h 334"/>
                <a:gd name="T10" fmla="*/ 89 w 625"/>
                <a:gd name="T11" fmla="*/ 52 h 334"/>
                <a:gd name="T12" fmla="*/ 143 w 625"/>
                <a:gd name="T13" fmla="*/ 0 h 334"/>
                <a:gd name="T14" fmla="*/ 265 w 625"/>
                <a:gd name="T15" fmla="*/ 52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5" h="334">
                  <a:moveTo>
                    <a:pt x="293" y="60"/>
                  </a:moveTo>
                  <a:cubicBezTo>
                    <a:pt x="379" y="89"/>
                    <a:pt x="460" y="117"/>
                    <a:pt x="548" y="135"/>
                  </a:cubicBezTo>
                  <a:cubicBezTo>
                    <a:pt x="618" y="205"/>
                    <a:pt x="625" y="235"/>
                    <a:pt x="578" y="330"/>
                  </a:cubicBezTo>
                  <a:cubicBezTo>
                    <a:pt x="398" y="325"/>
                    <a:pt x="217" y="334"/>
                    <a:pt x="38" y="315"/>
                  </a:cubicBezTo>
                  <a:cubicBezTo>
                    <a:pt x="20" y="313"/>
                    <a:pt x="10" y="288"/>
                    <a:pt x="8" y="270"/>
                  </a:cubicBezTo>
                  <a:cubicBezTo>
                    <a:pt x="0" y="189"/>
                    <a:pt x="18" y="87"/>
                    <a:pt x="98" y="60"/>
                  </a:cubicBezTo>
                  <a:cubicBezTo>
                    <a:pt x="134" y="6"/>
                    <a:pt x="112" y="23"/>
                    <a:pt x="158" y="0"/>
                  </a:cubicBezTo>
                  <a:lnTo>
                    <a:pt x="293" y="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7653" name="Group 12"/>
          <p:cNvGrpSpPr>
            <a:grpSpLocks/>
          </p:cNvGrpSpPr>
          <p:nvPr/>
        </p:nvGrpSpPr>
        <p:grpSpPr bwMode="auto">
          <a:xfrm>
            <a:off x="2963863" y="3887788"/>
            <a:ext cx="579437" cy="1490662"/>
            <a:chOff x="4005" y="2340"/>
            <a:chExt cx="1365" cy="3514"/>
          </a:xfrm>
        </p:grpSpPr>
        <p:sp>
          <p:nvSpPr>
            <p:cNvPr id="27715" name="Oval 13"/>
            <p:cNvSpPr>
              <a:spLocks noChangeArrowheads="1"/>
            </p:cNvSpPr>
            <p:nvPr/>
          </p:nvSpPr>
          <p:spPr bwMode="auto">
            <a:xfrm>
              <a:off x="4005" y="2340"/>
              <a:ext cx="900" cy="90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716" name="Line 14"/>
            <p:cNvSpPr>
              <a:spLocks noChangeShapeType="1"/>
            </p:cNvSpPr>
            <p:nvPr/>
          </p:nvSpPr>
          <p:spPr bwMode="auto">
            <a:xfrm>
              <a:off x="4440" y="3240"/>
              <a:ext cx="1" cy="1215"/>
            </a:xfrm>
            <a:prstGeom prst="line">
              <a:avLst/>
            </a:prstGeom>
            <a:noFill/>
            <a:ln w="762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7" name="Line 15"/>
            <p:cNvSpPr>
              <a:spLocks noChangeShapeType="1"/>
            </p:cNvSpPr>
            <p:nvPr/>
          </p:nvSpPr>
          <p:spPr bwMode="auto">
            <a:xfrm>
              <a:off x="4440" y="3645"/>
              <a:ext cx="480" cy="285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8" name="Line 16"/>
            <p:cNvSpPr>
              <a:spLocks noChangeShapeType="1"/>
            </p:cNvSpPr>
            <p:nvPr/>
          </p:nvSpPr>
          <p:spPr bwMode="auto">
            <a:xfrm>
              <a:off x="4905" y="3915"/>
              <a:ext cx="465" cy="1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9" name="Freeform 17"/>
            <p:cNvSpPr>
              <a:spLocks/>
            </p:cNvSpPr>
            <p:nvPr/>
          </p:nvSpPr>
          <p:spPr bwMode="auto">
            <a:xfrm>
              <a:off x="4710" y="2700"/>
              <a:ext cx="105" cy="105"/>
            </a:xfrm>
            <a:custGeom>
              <a:avLst/>
              <a:gdLst>
                <a:gd name="T0" fmla="*/ 105 w 105"/>
                <a:gd name="T1" fmla="*/ 45 h 105"/>
                <a:gd name="T2" fmla="*/ 0 w 105"/>
                <a:gd name="T3" fmla="*/ 0 h 105"/>
                <a:gd name="T4" fmla="*/ 0 w 105"/>
                <a:gd name="T5" fmla="*/ 105 h 105"/>
                <a:gd name="T6" fmla="*/ 105 w 105"/>
                <a:gd name="T7" fmla="*/ 45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105" y="45"/>
                  </a:moveTo>
                  <a:lnTo>
                    <a:pt x="0" y="0"/>
                  </a:lnTo>
                  <a:lnTo>
                    <a:pt x="0" y="105"/>
                  </a:lnTo>
                  <a:lnTo>
                    <a:pt x="105" y="4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20" name="Freeform 18"/>
            <p:cNvSpPr>
              <a:spLocks/>
            </p:cNvSpPr>
            <p:nvPr/>
          </p:nvSpPr>
          <p:spPr bwMode="auto">
            <a:xfrm>
              <a:off x="4422" y="4455"/>
              <a:ext cx="248" cy="1155"/>
            </a:xfrm>
            <a:custGeom>
              <a:avLst/>
              <a:gdLst>
                <a:gd name="T0" fmla="*/ 18 w 248"/>
                <a:gd name="T1" fmla="*/ 0 h 1155"/>
                <a:gd name="T2" fmla="*/ 93 w 248"/>
                <a:gd name="T3" fmla="*/ 255 h 1155"/>
                <a:gd name="T4" fmla="*/ 168 w 248"/>
                <a:gd name="T5" fmla="*/ 390 h 1155"/>
                <a:gd name="T6" fmla="*/ 228 w 248"/>
                <a:gd name="T7" fmla="*/ 600 h 1155"/>
                <a:gd name="T8" fmla="*/ 93 w 248"/>
                <a:gd name="T9" fmla="*/ 1035 h 1155"/>
                <a:gd name="T10" fmla="*/ 33 w 248"/>
                <a:gd name="T11" fmla="*/ 1155 h 1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155">
                  <a:moveTo>
                    <a:pt x="18" y="0"/>
                  </a:moveTo>
                  <a:cubicBezTo>
                    <a:pt x="28" y="122"/>
                    <a:pt x="0" y="193"/>
                    <a:pt x="93" y="255"/>
                  </a:cubicBezTo>
                  <a:cubicBezTo>
                    <a:pt x="119" y="334"/>
                    <a:pt x="99" y="287"/>
                    <a:pt x="168" y="390"/>
                  </a:cubicBezTo>
                  <a:cubicBezTo>
                    <a:pt x="201" y="439"/>
                    <a:pt x="216" y="540"/>
                    <a:pt x="228" y="600"/>
                  </a:cubicBezTo>
                  <a:cubicBezTo>
                    <a:pt x="218" y="776"/>
                    <a:pt x="248" y="932"/>
                    <a:pt x="93" y="1035"/>
                  </a:cubicBezTo>
                  <a:cubicBezTo>
                    <a:pt x="78" y="1080"/>
                    <a:pt x="54" y="1113"/>
                    <a:pt x="33" y="1155"/>
                  </a:cubicBezTo>
                </a:path>
              </a:pathLst>
            </a:custGeom>
            <a:noFill/>
            <a:ln w="76200" cmpd="sng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21" name="Freeform 19"/>
            <p:cNvSpPr>
              <a:spLocks/>
            </p:cNvSpPr>
            <p:nvPr/>
          </p:nvSpPr>
          <p:spPr bwMode="auto">
            <a:xfrm>
              <a:off x="4267" y="5565"/>
              <a:ext cx="565" cy="289"/>
            </a:xfrm>
            <a:custGeom>
              <a:avLst/>
              <a:gdLst>
                <a:gd name="T0" fmla="*/ 265 w 625"/>
                <a:gd name="T1" fmla="*/ 52 h 334"/>
                <a:gd name="T2" fmla="*/ 495 w 625"/>
                <a:gd name="T3" fmla="*/ 117 h 334"/>
                <a:gd name="T4" fmla="*/ 523 w 625"/>
                <a:gd name="T5" fmla="*/ 286 h 334"/>
                <a:gd name="T6" fmla="*/ 34 w 625"/>
                <a:gd name="T7" fmla="*/ 273 h 334"/>
                <a:gd name="T8" fmla="*/ 7 w 625"/>
                <a:gd name="T9" fmla="*/ 234 h 334"/>
                <a:gd name="T10" fmla="*/ 89 w 625"/>
                <a:gd name="T11" fmla="*/ 52 h 334"/>
                <a:gd name="T12" fmla="*/ 143 w 625"/>
                <a:gd name="T13" fmla="*/ 0 h 334"/>
                <a:gd name="T14" fmla="*/ 265 w 625"/>
                <a:gd name="T15" fmla="*/ 52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5" h="334">
                  <a:moveTo>
                    <a:pt x="293" y="60"/>
                  </a:moveTo>
                  <a:cubicBezTo>
                    <a:pt x="379" y="89"/>
                    <a:pt x="460" y="117"/>
                    <a:pt x="548" y="135"/>
                  </a:cubicBezTo>
                  <a:cubicBezTo>
                    <a:pt x="618" y="205"/>
                    <a:pt x="625" y="235"/>
                    <a:pt x="578" y="330"/>
                  </a:cubicBezTo>
                  <a:cubicBezTo>
                    <a:pt x="398" y="325"/>
                    <a:pt x="217" y="334"/>
                    <a:pt x="38" y="315"/>
                  </a:cubicBezTo>
                  <a:cubicBezTo>
                    <a:pt x="20" y="313"/>
                    <a:pt x="10" y="288"/>
                    <a:pt x="8" y="270"/>
                  </a:cubicBezTo>
                  <a:cubicBezTo>
                    <a:pt x="0" y="189"/>
                    <a:pt x="18" y="87"/>
                    <a:pt x="98" y="60"/>
                  </a:cubicBezTo>
                  <a:cubicBezTo>
                    <a:pt x="134" y="6"/>
                    <a:pt x="112" y="23"/>
                    <a:pt x="158" y="0"/>
                  </a:cubicBezTo>
                  <a:lnTo>
                    <a:pt x="293" y="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7654" name="Group 20"/>
          <p:cNvGrpSpPr>
            <a:grpSpLocks/>
          </p:cNvGrpSpPr>
          <p:nvPr/>
        </p:nvGrpSpPr>
        <p:grpSpPr bwMode="auto">
          <a:xfrm flipH="1">
            <a:off x="4725988" y="3035300"/>
            <a:ext cx="561975" cy="1446213"/>
            <a:chOff x="4005" y="2340"/>
            <a:chExt cx="1365" cy="3514"/>
          </a:xfrm>
        </p:grpSpPr>
        <p:sp>
          <p:nvSpPr>
            <p:cNvPr id="27708" name="Oval 21"/>
            <p:cNvSpPr>
              <a:spLocks noChangeArrowheads="1"/>
            </p:cNvSpPr>
            <p:nvPr/>
          </p:nvSpPr>
          <p:spPr bwMode="auto">
            <a:xfrm>
              <a:off x="4005" y="2340"/>
              <a:ext cx="900" cy="90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709" name="Line 22"/>
            <p:cNvSpPr>
              <a:spLocks noChangeShapeType="1"/>
            </p:cNvSpPr>
            <p:nvPr/>
          </p:nvSpPr>
          <p:spPr bwMode="auto">
            <a:xfrm>
              <a:off x="4440" y="3240"/>
              <a:ext cx="1" cy="1215"/>
            </a:xfrm>
            <a:prstGeom prst="line">
              <a:avLst/>
            </a:prstGeom>
            <a:noFill/>
            <a:ln w="762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0" name="Line 23"/>
            <p:cNvSpPr>
              <a:spLocks noChangeShapeType="1"/>
            </p:cNvSpPr>
            <p:nvPr/>
          </p:nvSpPr>
          <p:spPr bwMode="auto">
            <a:xfrm>
              <a:off x="4440" y="3645"/>
              <a:ext cx="480" cy="285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1" name="Line 24"/>
            <p:cNvSpPr>
              <a:spLocks noChangeShapeType="1"/>
            </p:cNvSpPr>
            <p:nvPr/>
          </p:nvSpPr>
          <p:spPr bwMode="auto">
            <a:xfrm>
              <a:off x="4905" y="3915"/>
              <a:ext cx="465" cy="1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2" name="Freeform 25"/>
            <p:cNvSpPr>
              <a:spLocks/>
            </p:cNvSpPr>
            <p:nvPr/>
          </p:nvSpPr>
          <p:spPr bwMode="auto">
            <a:xfrm>
              <a:off x="4710" y="2700"/>
              <a:ext cx="105" cy="105"/>
            </a:xfrm>
            <a:custGeom>
              <a:avLst/>
              <a:gdLst>
                <a:gd name="T0" fmla="*/ 105 w 105"/>
                <a:gd name="T1" fmla="*/ 45 h 105"/>
                <a:gd name="T2" fmla="*/ 0 w 105"/>
                <a:gd name="T3" fmla="*/ 0 h 105"/>
                <a:gd name="T4" fmla="*/ 0 w 105"/>
                <a:gd name="T5" fmla="*/ 105 h 105"/>
                <a:gd name="T6" fmla="*/ 105 w 105"/>
                <a:gd name="T7" fmla="*/ 45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105" y="45"/>
                  </a:moveTo>
                  <a:lnTo>
                    <a:pt x="0" y="0"/>
                  </a:lnTo>
                  <a:lnTo>
                    <a:pt x="0" y="105"/>
                  </a:lnTo>
                  <a:lnTo>
                    <a:pt x="105" y="4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3" name="Freeform 26"/>
            <p:cNvSpPr>
              <a:spLocks/>
            </p:cNvSpPr>
            <p:nvPr/>
          </p:nvSpPr>
          <p:spPr bwMode="auto">
            <a:xfrm>
              <a:off x="4422" y="4455"/>
              <a:ext cx="248" cy="1155"/>
            </a:xfrm>
            <a:custGeom>
              <a:avLst/>
              <a:gdLst>
                <a:gd name="T0" fmla="*/ 18 w 248"/>
                <a:gd name="T1" fmla="*/ 0 h 1155"/>
                <a:gd name="T2" fmla="*/ 93 w 248"/>
                <a:gd name="T3" fmla="*/ 255 h 1155"/>
                <a:gd name="T4" fmla="*/ 168 w 248"/>
                <a:gd name="T5" fmla="*/ 390 h 1155"/>
                <a:gd name="T6" fmla="*/ 228 w 248"/>
                <a:gd name="T7" fmla="*/ 600 h 1155"/>
                <a:gd name="T8" fmla="*/ 93 w 248"/>
                <a:gd name="T9" fmla="*/ 1035 h 1155"/>
                <a:gd name="T10" fmla="*/ 33 w 248"/>
                <a:gd name="T11" fmla="*/ 1155 h 1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155">
                  <a:moveTo>
                    <a:pt x="18" y="0"/>
                  </a:moveTo>
                  <a:cubicBezTo>
                    <a:pt x="28" y="122"/>
                    <a:pt x="0" y="193"/>
                    <a:pt x="93" y="255"/>
                  </a:cubicBezTo>
                  <a:cubicBezTo>
                    <a:pt x="119" y="334"/>
                    <a:pt x="99" y="287"/>
                    <a:pt x="168" y="390"/>
                  </a:cubicBezTo>
                  <a:cubicBezTo>
                    <a:pt x="201" y="439"/>
                    <a:pt x="216" y="540"/>
                    <a:pt x="228" y="600"/>
                  </a:cubicBezTo>
                  <a:cubicBezTo>
                    <a:pt x="218" y="776"/>
                    <a:pt x="248" y="932"/>
                    <a:pt x="93" y="1035"/>
                  </a:cubicBezTo>
                  <a:cubicBezTo>
                    <a:pt x="78" y="1080"/>
                    <a:pt x="54" y="1113"/>
                    <a:pt x="33" y="1155"/>
                  </a:cubicBezTo>
                </a:path>
              </a:pathLst>
            </a:custGeom>
            <a:noFill/>
            <a:ln w="76200" cmpd="sng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14" name="Freeform 27"/>
            <p:cNvSpPr>
              <a:spLocks/>
            </p:cNvSpPr>
            <p:nvPr/>
          </p:nvSpPr>
          <p:spPr bwMode="auto">
            <a:xfrm>
              <a:off x="4267" y="5565"/>
              <a:ext cx="565" cy="289"/>
            </a:xfrm>
            <a:custGeom>
              <a:avLst/>
              <a:gdLst>
                <a:gd name="T0" fmla="*/ 265 w 625"/>
                <a:gd name="T1" fmla="*/ 52 h 334"/>
                <a:gd name="T2" fmla="*/ 495 w 625"/>
                <a:gd name="T3" fmla="*/ 117 h 334"/>
                <a:gd name="T4" fmla="*/ 523 w 625"/>
                <a:gd name="T5" fmla="*/ 286 h 334"/>
                <a:gd name="T6" fmla="*/ 34 w 625"/>
                <a:gd name="T7" fmla="*/ 273 h 334"/>
                <a:gd name="T8" fmla="*/ 7 w 625"/>
                <a:gd name="T9" fmla="*/ 234 h 334"/>
                <a:gd name="T10" fmla="*/ 89 w 625"/>
                <a:gd name="T11" fmla="*/ 52 h 334"/>
                <a:gd name="T12" fmla="*/ 143 w 625"/>
                <a:gd name="T13" fmla="*/ 0 h 334"/>
                <a:gd name="T14" fmla="*/ 265 w 625"/>
                <a:gd name="T15" fmla="*/ 52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5" h="334">
                  <a:moveTo>
                    <a:pt x="293" y="60"/>
                  </a:moveTo>
                  <a:cubicBezTo>
                    <a:pt x="379" y="89"/>
                    <a:pt x="460" y="117"/>
                    <a:pt x="548" y="135"/>
                  </a:cubicBezTo>
                  <a:cubicBezTo>
                    <a:pt x="618" y="205"/>
                    <a:pt x="625" y="235"/>
                    <a:pt x="578" y="330"/>
                  </a:cubicBezTo>
                  <a:cubicBezTo>
                    <a:pt x="398" y="325"/>
                    <a:pt x="217" y="334"/>
                    <a:pt x="38" y="315"/>
                  </a:cubicBezTo>
                  <a:cubicBezTo>
                    <a:pt x="20" y="313"/>
                    <a:pt x="10" y="288"/>
                    <a:pt x="8" y="270"/>
                  </a:cubicBezTo>
                  <a:cubicBezTo>
                    <a:pt x="0" y="189"/>
                    <a:pt x="18" y="87"/>
                    <a:pt x="98" y="60"/>
                  </a:cubicBezTo>
                  <a:cubicBezTo>
                    <a:pt x="134" y="6"/>
                    <a:pt x="112" y="23"/>
                    <a:pt x="158" y="0"/>
                  </a:cubicBezTo>
                  <a:lnTo>
                    <a:pt x="293" y="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7655" name="Group 28"/>
          <p:cNvGrpSpPr>
            <a:grpSpLocks/>
          </p:cNvGrpSpPr>
          <p:nvPr/>
        </p:nvGrpSpPr>
        <p:grpSpPr bwMode="auto">
          <a:xfrm flipH="1">
            <a:off x="5503863" y="3621088"/>
            <a:ext cx="561975" cy="1446212"/>
            <a:chOff x="4005" y="2340"/>
            <a:chExt cx="1365" cy="3514"/>
          </a:xfrm>
        </p:grpSpPr>
        <p:sp>
          <p:nvSpPr>
            <p:cNvPr id="27701" name="Oval 29"/>
            <p:cNvSpPr>
              <a:spLocks noChangeArrowheads="1"/>
            </p:cNvSpPr>
            <p:nvPr/>
          </p:nvSpPr>
          <p:spPr bwMode="auto">
            <a:xfrm>
              <a:off x="4005" y="2340"/>
              <a:ext cx="900" cy="90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702" name="Line 30"/>
            <p:cNvSpPr>
              <a:spLocks noChangeShapeType="1"/>
            </p:cNvSpPr>
            <p:nvPr/>
          </p:nvSpPr>
          <p:spPr bwMode="auto">
            <a:xfrm>
              <a:off x="4440" y="3240"/>
              <a:ext cx="1" cy="1215"/>
            </a:xfrm>
            <a:prstGeom prst="line">
              <a:avLst/>
            </a:prstGeom>
            <a:noFill/>
            <a:ln w="762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03" name="Line 31"/>
            <p:cNvSpPr>
              <a:spLocks noChangeShapeType="1"/>
            </p:cNvSpPr>
            <p:nvPr/>
          </p:nvSpPr>
          <p:spPr bwMode="auto">
            <a:xfrm>
              <a:off x="4440" y="3645"/>
              <a:ext cx="480" cy="285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04" name="Line 32"/>
            <p:cNvSpPr>
              <a:spLocks noChangeShapeType="1"/>
            </p:cNvSpPr>
            <p:nvPr/>
          </p:nvSpPr>
          <p:spPr bwMode="auto">
            <a:xfrm>
              <a:off x="4905" y="3915"/>
              <a:ext cx="465" cy="1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05" name="Freeform 33"/>
            <p:cNvSpPr>
              <a:spLocks/>
            </p:cNvSpPr>
            <p:nvPr/>
          </p:nvSpPr>
          <p:spPr bwMode="auto">
            <a:xfrm>
              <a:off x="4710" y="2700"/>
              <a:ext cx="105" cy="105"/>
            </a:xfrm>
            <a:custGeom>
              <a:avLst/>
              <a:gdLst>
                <a:gd name="T0" fmla="*/ 105 w 105"/>
                <a:gd name="T1" fmla="*/ 45 h 105"/>
                <a:gd name="T2" fmla="*/ 0 w 105"/>
                <a:gd name="T3" fmla="*/ 0 h 105"/>
                <a:gd name="T4" fmla="*/ 0 w 105"/>
                <a:gd name="T5" fmla="*/ 105 h 105"/>
                <a:gd name="T6" fmla="*/ 105 w 105"/>
                <a:gd name="T7" fmla="*/ 45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105" y="45"/>
                  </a:moveTo>
                  <a:lnTo>
                    <a:pt x="0" y="0"/>
                  </a:lnTo>
                  <a:lnTo>
                    <a:pt x="0" y="105"/>
                  </a:lnTo>
                  <a:lnTo>
                    <a:pt x="105" y="4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06" name="Freeform 34"/>
            <p:cNvSpPr>
              <a:spLocks/>
            </p:cNvSpPr>
            <p:nvPr/>
          </p:nvSpPr>
          <p:spPr bwMode="auto">
            <a:xfrm>
              <a:off x="4422" y="4455"/>
              <a:ext cx="248" cy="1155"/>
            </a:xfrm>
            <a:custGeom>
              <a:avLst/>
              <a:gdLst>
                <a:gd name="T0" fmla="*/ 18 w 248"/>
                <a:gd name="T1" fmla="*/ 0 h 1155"/>
                <a:gd name="T2" fmla="*/ 93 w 248"/>
                <a:gd name="T3" fmla="*/ 255 h 1155"/>
                <a:gd name="T4" fmla="*/ 168 w 248"/>
                <a:gd name="T5" fmla="*/ 390 h 1155"/>
                <a:gd name="T6" fmla="*/ 228 w 248"/>
                <a:gd name="T7" fmla="*/ 600 h 1155"/>
                <a:gd name="T8" fmla="*/ 93 w 248"/>
                <a:gd name="T9" fmla="*/ 1035 h 1155"/>
                <a:gd name="T10" fmla="*/ 33 w 248"/>
                <a:gd name="T11" fmla="*/ 1155 h 1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155">
                  <a:moveTo>
                    <a:pt x="18" y="0"/>
                  </a:moveTo>
                  <a:cubicBezTo>
                    <a:pt x="28" y="122"/>
                    <a:pt x="0" y="193"/>
                    <a:pt x="93" y="255"/>
                  </a:cubicBezTo>
                  <a:cubicBezTo>
                    <a:pt x="119" y="334"/>
                    <a:pt x="99" y="287"/>
                    <a:pt x="168" y="390"/>
                  </a:cubicBezTo>
                  <a:cubicBezTo>
                    <a:pt x="201" y="439"/>
                    <a:pt x="216" y="540"/>
                    <a:pt x="228" y="600"/>
                  </a:cubicBezTo>
                  <a:cubicBezTo>
                    <a:pt x="218" y="776"/>
                    <a:pt x="248" y="932"/>
                    <a:pt x="93" y="1035"/>
                  </a:cubicBezTo>
                  <a:cubicBezTo>
                    <a:pt x="78" y="1080"/>
                    <a:pt x="54" y="1113"/>
                    <a:pt x="33" y="1155"/>
                  </a:cubicBezTo>
                </a:path>
              </a:pathLst>
            </a:custGeom>
            <a:noFill/>
            <a:ln w="76200" cmpd="sng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07" name="Freeform 35"/>
            <p:cNvSpPr>
              <a:spLocks/>
            </p:cNvSpPr>
            <p:nvPr/>
          </p:nvSpPr>
          <p:spPr bwMode="auto">
            <a:xfrm>
              <a:off x="4267" y="5565"/>
              <a:ext cx="565" cy="289"/>
            </a:xfrm>
            <a:custGeom>
              <a:avLst/>
              <a:gdLst>
                <a:gd name="T0" fmla="*/ 265 w 625"/>
                <a:gd name="T1" fmla="*/ 52 h 334"/>
                <a:gd name="T2" fmla="*/ 495 w 625"/>
                <a:gd name="T3" fmla="*/ 117 h 334"/>
                <a:gd name="T4" fmla="*/ 523 w 625"/>
                <a:gd name="T5" fmla="*/ 286 h 334"/>
                <a:gd name="T6" fmla="*/ 34 w 625"/>
                <a:gd name="T7" fmla="*/ 273 h 334"/>
                <a:gd name="T8" fmla="*/ 7 w 625"/>
                <a:gd name="T9" fmla="*/ 234 h 334"/>
                <a:gd name="T10" fmla="*/ 89 w 625"/>
                <a:gd name="T11" fmla="*/ 52 h 334"/>
                <a:gd name="T12" fmla="*/ 143 w 625"/>
                <a:gd name="T13" fmla="*/ 0 h 334"/>
                <a:gd name="T14" fmla="*/ 265 w 625"/>
                <a:gd name="T15" fmla="*/ 52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5" h="334">
                  <a:moveTo>
                    <a:pt x="293" y="60"/>
                  </a:moveTo>
                  <a:cubicBezTo>
                    <a:pt x="379" y="89"/>
                    <a:pt x="460" y="117"/>
                    <a:pt x="548" y="135"/>
                  </a:cubicBezTo>
                  <a:cubicBezTo>
                    <a:pt x="618" y="205"/>
                    <a:pt x="625" y="235"/>
                    <a:pt x="578" y="330"/>
                  </a:cubicBezTo>
                  <a:cubicBezTo>
                    <a:pt x="398" y="325"/>
                    <a:pt x="217" y="334"/>
                    <a:pt x="38" y="315"/>
                  </a:cubicBezTo>
                  <a:cubicBezTo>
                    <a:pt x="20" y="313"/>
                    <a:pt x="10" y="288"/>
                    <a:pt x="8" y="270"/>
                  </a:cubicBezTo>
                  <a:cubicBezTo>
                    <a:pt x="0" y="189"/>
                    <a:pt x="18" y="87"/>
                    <a:pt x="98" y="60"/>
                  </a:cubicBezTo>
                  <a:cubicBezTo>
                    <a:pt x="134" y="6"/>
                    <a:pt x="112" y="23"/>
                    <a:pt x="158" y="0"/>
                  </a:cubicBezTo>
                  <a:lnTo>
                    <a:pt x="293" y="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7656" name="Group 36"/>
          <p:cNvGrpSpPr>
            <a:grpSpLocks/>
          </p:cNvGrpSpPr>
          <p:nvPr/>
        </p:nvGrpSpPr>
        <p:grpSpPr bwMode="auto">
          <a:xfrm flipH="1">
            <a:off x="4637088" y="4343400"/>
            <a:ext cx="561975" cy="1446213"/>
            <a:chOff x="4005" y="2340"/>
            <a:chExt cx="1365" cy="3514"/>
          </a:xfrm>
        </p:grpSpPr>
        <p:sp>
          <p:nvSpPr>
            <p:cNvPr id="27694" name="Oval 37"/>
            <p:cNvSpPr>
              <a:spLocks noChangeArrowheads="1"/>
            </p:cNvSpPr>
            <p:nvPr/>
          </p:nvSpPr>
          <p:spPr bwMode="auto">
            <a:xfrm>
              <a:off x="4005" y="2340"/>
              <a:ext cx="900" cy="900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695" name="Line 38"/>
            <p:cNvSpPr>
              <a:spLocks noChangeShapeType="1"/>
            </p:cNvSpPr>
            <p:nvPr/>
          </p:nvSpPr>
          <p:spPr bwMode="auto">
            <a:xfrm>
              <a:off x="4440" y="3240"/>
              <a:ext cx="1" cy="1215"/>
            </a:xfrm>
            <a:prstGeom prst="line">
              <a:avLst/>
            </a:prstGeom>
            <a:noFill/>
            <a:ln w="762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696" name="Line 39"/>
            <p:cNvSpPr>
              <a:spLocks noChangeShapeType="1"/>
            </p:cNvSpPr>
            <p:nvPr/>
          </p:nvSpPr>
          <p:spPr bwMode="auto">
            <a:xfrm>
              <a:off x="4440" y="3645"/>
              <a:ext cx="480" cy="285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697" name="Line 40"/>
            <p:cNvSpPr>
              <a:spLocks noChangeShapeType="1"/>
            </p:cNvSpPr>
            <p:nvPr/>
          </p:nvSpPr>
          <p:spPr bwMode="auto">
            <a:xfrm>
              <a:off x="4905" y="3915"/>
              <a:ext cx="465" cy="1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698" name="Freeform 41"/>
            <p:cNvSpPr>
              <a:spLocks/>
            </p:cNvSpPr>
            <p:nvPr/>
          </p:nvSpPr>
          <p:spPr bwMode="auto">
            <a:xfrm>
              <a:off x="4710" y="2700"/>
              <a:ext cx="105" cy="105"/>
            </a:xfrm>
            <a:custGeom>
              <a:avLst/>
              <a:gdLst>
                <a:gd name="T0" fmla="*/ 105 w 105"/>
                <a:gd name="T1" fmla="*/ 45 h 105"/>
                <a:gd name="T2" fmla="*/ 0 w 105"/>
                <a:gd name="T3" fmla="*/ 0 h 105"/>
                <a:gd name="T4" fmla="*/ 0 w 105"/>
                <a:gd name="T5" fmla="*/ 105 h 105"/>
                <a:gd name="T6" fmla="*/ 105 w 105"/>
                <a:gd name="T7" fmla="*/ 45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05">
                  <a:moveTo>
                    <a:pt x="105" y="45"/>
                  </a:moveTo>
                  <a:lnTo>
                    <a:pt x="0" y="0"/>
                  </a:lnTo>
                  <a:lnTo>
                    <a:pt x="0" y="105"/>
                  </a:lnTo>
                  <a:lnTo>
                    <a:pt x="105" y="45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699" name="Freeform 42"/>
            <p:cNvSpPr>
              <a:spLocks/>
            </p:cNvSpPr>
            <p:nvPr/>
          </p:nvSpPr>
          <p:spPr bwMode="auto">
            <a:xfrm>
              <a:off x="4422" y="4455"/>
              <a:ext cx="248" cy="1155"/>
            </a:xfrm>
            <a:custGeom>
              <a:avLst/>
              <a:gdLst>
                <a:gd name="T0" fmla="*/ 18 w 248"/>
                <a:gd name="T1" fmla="*/ 0 h 1155"/>
                <a:gd name="T2" fmla="*/ 93 w 248"/>
                <a:gd name="T3" fmla="*/ 255 h 1155"/>
                <a:gd name="T4" fmla="*/ 168 w 248"/>
                <a:gd name="T5" fmla="*/ 390 h 1155"/>
                <a:gd name="T6" fmla="*/ 228 w 248"/>
                <a:gd name="T7" fmla="*/ 600 h 1155"/>
                <a:gd name="T8" fmla="*/ 93 w 248"/>
                <a:gd name="T9" fmla="*/ 1035 h 1155"/>
                <a:gd name="T10" fmla="*/ 33 w 248"/>
                <a:gd name="T11" fmla="*/ 1155 h 1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155">
                  <a:moveTo>
                    <a:pt x="18" y="0"/>
                  </a:moveTo>
                  <a:cubicBezTo>
                    <a:pt x="28" y="122"/>
                    <a:pt x="0" y="193"/>
                    <a:pt x="93" y="255"/>
                  </a:cubicBezTo>
                  <a:cubicBezTo>
                    <a:pt x="119" y="334"/>
                    <a:pt x="99" y="287"/>
                    <a:pt x="168" y="390"/>
                  </a:cubicBezTo>
                  <a:cubicBezTo>
                    <a:pt x="201" y="439"/>
                    <a:pt x="216" y="540"/>
                    <a:pt x="228" y="600"/>
                  </a:cubicBezTo>
                  <a:cubicBezTo>
                    <a:pt x="218" y="776"/>
                    <a:pt x="248" y="932"/>
                    <a:pt x="93" y="1035"/>
                  </a:cubicBezTo>
                  <a:cubicBezTo>
                    <a:pt x="78" y="1080"/>
                    <a:pt x="54" y="1113"/>
                    <a:pt x="33" y="1155"/>
                  </a:cubicBezTo>
                </a:path>
              </a:pathLst>
            </a:custGeom>
            <a:noFill/>
            <a:ln w="76200" cmpd="sng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27700" name="Freeform 43"/>
            <p:cNvSpPr>
              <a:spLocks/>
            </p:cNvSpPr>
            <p:nvPr/>
          </p:nvSpPr>
          <p:spPr bwMode="auto">
            <a:xfrm>
              <a:off x="4267" y="5565"/>
              <a:ext cx="565" cy="289"/>
            </a:xfrm>
            <a:custGeom>
              <a:avLst/>
              <a:gdLst>
                <a:gd name="T0" fmla="*/ 265 w 625"/>
                <a:gd name="T1" fmla="*/ 52 h 334"/>
                <a:gd name="T2" fmla="*/ 495 w 625"/>
                <a:gd name="T3" fmla="*/ 117 h 334"/>
                <a:gd name="T4" fmla="*/ 523 w 625"/>
                <a:gd name="T5" fmla="*/ 286 h 334"/>
                <a:gd name="T6" fmla="*/ 34 w 625"/>
                <a:gd name="T7" fmla="*/ 273 h 334"/>
                <a:gd name="T8" fmla="*/ 7 w 625"/>
                <a:gd name="T9" fmla="*/ 234 h 334"/>
                <a:gd name="T10" fmla="*/ 89 w 625"/>
                <a:gd name="T11" fmla="*/ 52 h 334"/>
                <a:gd name="T12" fmla="*/ 143 w 625"/>
                <a:gd name="T13" fmla="*/ 0 h 334"/>
                <a:gd name="T14" fmla="*/ 265 w 625"/>
                <a:gd name="T15" fmla="*/ 52 h 3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5" h="334">
                  <a:moveTo>
                    <a:pt x="293" y="60"/>
                  </a:moveTo>
                  <a:cubicBezTo>
                    <a:pt x="379" y="89"/>
                    <a:pt x="460" y="117"/>
                    <a:pt x="548" y="135"/>
                  </a:cubicBezTo>
                  <a:cubicBezTo>
                    <a:pt x="618" y="205"/>
                    <a:pt x="625" y="235"/>
                    <a:pt x="578" y="330"/>
                  </a:cubicBezTo>
                  <a:cubicBezTo>
                    <a:pt x="398" y="325"/>
                    <a:pt x="217" y="334"/>
                    <a:pt x="38" y="315"/>
                  </a:cubicBezTo>
                  <a:cubicBezTo>
                    <a:pt x="20" y="313"/>
                    <a:pt x="10" y="288"/>
                    <a:pt x="8" y="270"/>
                  </a:cubicBezTo>
                  <a:cubicBezTo>
                    <a:pt x="0" y="189"/>
                    <a:pt x="18" y="87"/>
                    <a:pt x="98" y="60"/>
                  </a:cubicBezTo>
                  <a:cubicBezTo>
                    <a:pt x="134" y="6"/>
                    <a:pt x="112" y="23"/>
                    <a:pt x="158" y="0"/>
                  </a:cubicBezTo>
                  <a:lnTo>
                    <a:pt x="293" y="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27657" name="Text Box 44"/>
          <p:cNvSpPr txBox="1">
            <a:spLocks noChangeArrowheads="1"/>
          </p:cNvSpPr>
          <p:nvPr/>
        </p:nvSpPr>
        <p:spPr bwMode="auto">
          <a:xfrm>
            <a:off x="3733417" y="2224417"/>
            <a:ext cx="126429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2400" dirty="0" smtClean="0">
                <a:solidFill>
                  <a:schemeClr val="accent6">
                    <a:lumMod val="50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Strike</a:t>
            </a:r>
            <a:endParaRPr lang="en-GB" altLang="ko-KR" sz="2400" dirty="0">
              <a:solidFill>
                <a:schemeClr val="accent6">
                  <a:lumMod val="50000"/>
                </a:scheme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grpSp>
        <p:nvGrpSpPr>
          <p:cNvPr id="27658" name="Group 45"/>
          <p:cNvGrpSpPr>
            <a:grpSpLocks/>
          </p:cNvGrpSpPr>
          <p:nvPr/>
        </p:nvGrpSpPr>
        <p:grpSpPr bwMode="auto">
          <a:xfrm>
            <a:off x="3530600" y="4381500"/>
            <a:ext cx="254000" cy="254000"/>
            <a:chOff x="840" y="2320"/>
            <a:chExt cx="160" cy="160"/>
          </a:xfrm>
        </p:grpSpPr>
        <p:sp>
          <p:nvSpPr>
            <p:cNvPr id="27692" name="Rectangle 46"/>
            <p:cNvSpPr>
              <a:spLocks noChangeArrowheads="1"/>
            </p:cNvSpPr>
            <p:nvPr/>
          </p:nvSpPr>
          <p:spPr bwMode="auto">
            <a:xfrm>
              <a:off x="840" y="2320"/>
              <a:ext cx="160" cy="16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693" name="Freeform 47"/>
            <p:cNvSpPr>
              <a:spLocks/>
            </p:cNvSpPr>
            <p:nvPr/>
          </p:nvSpPr>
          <p:spPr bwMode="auto">
            <a:xfrm>
              <a:off x="856" y="2336"/>
              <a:ext cx="141" cy="121"/>
            </a:xfrm>
            <a:custGeom>
              <a:avLst/>
              <a:gdLst>
                <a:gd name="T0" fmla="*/ 0 w 328"/>
                <a:gd name="T1" fmla="*/ 52 h 280"/>
                <a:gd name="T2" fmla="*/ 41 w 328"/>
                <a:gd name="T3" fmla="*/ 69 h 280"/>
                <a:gd name="T4" fmla="*/ 141 w 328"/>
                <a:gd name="T5" fmla="*/ 0 h 280"/>
                <a:gd name="T6" fmla="*/ 52 w 328"/>
                <a:gd name="T7" fmla="*/ 121 h 280"/>
                <a:gd name="T8" fmla="*/ 0 w 328"/>
                <a:gd name="T9" fmla="*/ 52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80">
                  <a:moveTo>
                    <a:pt x="0" y="120"/>
                  </a:moveTo>
                  <a:lnTo>
                    <a:pt x="96" y="160"/>
                  </a:lnTo>
                  <a:lnTo>
                    <a:pt x="328" y="0"/>
                  </a:lnTo>
                  <a:lnTo>
                    <a:pt x="120" y="28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7659" name="Group 48"/>
          <p:cNvGrpSpPr>
            <a:grpSpLocks/>
          </p:cNvGrpSpPr>
          <p:nvPr/>
        </p:nvGrpSpPr>
        <p:grpSpPr bwMode="auto">
          <a:xfrm>
            <a:off x="3352800" y="3556000"/>
            <a:ext cx="254000" cy="254000"/>
            <a:chOff x="840" y="2320"/>
            <a:chExt cx="160" cy="160"/>
          </a:xfrm>
        </p:grpSpPr>
        <p:sp>
          <p:nvSpPr>
            <p:cNvPr id="27690" name="Rectangle 49"/>
            <p:cNvSpPr>
              <a:spLocks noChangeArrowheads="1"/>
            </p:cNvSpPr>
            <p:nvPr/>
          </p:nvSpPr>
          <p:spPr bwMode="auto">
            <a:xfrm>
              <a:off x="840" y="2320"/>
              <a:ext cx="160" cy="16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691" name="Freeform 50"/>
            <p:cNvSpPr>
              <a:spLocks/>
            </p:cNvSpPr>
            <p:nvPr/>
          </p:nvSpPr>
          <p:spPr bwMode="auto">
            <a:xfrm>
              <a:off x="856" y="2336"/>
              <a:ext cx="141" cy="121"/>
            </a:xfrm>
            <a:custGeom>
              <a:avLst/>
              <a:gdLst>
                <a:gd name="T0" fmla="*/ 0 w 328"/>
                <a:gd name="T1" fmla="*/ 52 h 280"/>
                <a:gd name="T2" fmla="*/ 41 w 328"/>
                <a:gd name="T3" fmla="*/ 69 h 280"/>
                <a:gd name="T4" fmla="*/ 141 w 328"/>
                <a:gd name="T5" fmla="*/ 0 h 280"/>
                <a:gd name="T6" fmla="*/ 52 w 328"/>
                <a:gd name="T7" fmla="*/ 121 h 280"/>
                <a:gd name="T8" fmla="*/ 0 w 328"/>
                <a:gd name="T9" fmla="*/ 52 h 2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80">
                  <a:moveTo>
                    <a:pt x="0" y="120"/>
                  </a:moveTo>
                  <a:lnTo>
                    <a:pt x="96" y="160"/>
                  </a:lnTo>
                  <a:lnTo>
                    <a:pt x="328" y="0"/>
                  </a:lnTo>
                  <a:lnTo>
                    <a:pt x="120" y="28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grpSp>
        <p:nvGrpSpPr>
          <p:cNvPr id="27660" name="Group 51"/>
          <p:cNvGrpSpPr>
            <a:grpSpLocks/>
          </p:cNvGrpSpPr>
          <p:nvPr/>
        </p:nvGrpSpPr>
        <p:grpSpPr bwMode="auto">
          <a:xfrm>
            <a:off x="4471988" y="3571875"/>
            <a:ext cx="254000" cy="254000"/>
            <a:chOff x="856" y="2808"/>
            <a:chExt cx="160" cy="160"/>
          </a:xfrm>
        </p:grpSpPr>
        <p:sp>
          <p:nvSpPr>
            <p:cNvPr id="27681" name="Rectangle 52"/>
            <p:cNvSpPr>
              <a:spLocks noChangeArrowheads="1"/>
            </p:cNvSpPr>
            <p:nvPr/>
          </p:nvSpPr>
          <p:spPr bwMode="auto">
            <a:xfrm>
              <a:off x="856" y="2808"/>
              <a:ext cx="160" cy="16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grpSp>
          <p:nvGrpSpPr>
            <p:cNvPr id="27682" name="Group 53"/>
            <p:cNvGrpSpPr>
              <a:grpSpLocks/>
            </p:cNvGrpSpPr>
            <p:nvPr/>
          </p:nvGrpSpPr>
          <p:grpSpPr bwMode="auto">
            <a:xfrm>
              <a:off x="856" y="2824"/>
              <a:ext cx="160" cy="133"/>
              <a:chOff x="568" y="3176"/>
              <a:chExt cx="240" cy="200"/>
            </a:xfrm>
          </p:grpSpPr>
          <p:grpSp>
            <p:nvGrpSpPr>
              <p:cNvPr id="27683" name="Group 54"/>
              <p:cNvGrpSpPr>
                <a:grpSpLocks/>
              </p:cNvGrpSpPr>
              <p:nvPr/>
            </p:nvGrpSpPr>
            <p:grpSpPr bwMode="auto">
              <a:xfrm flipH="1">
                <a:off x="568" y="3176"/>
                <a:ext cx="120" cy="200"/>
                <a:chOff x="888" y="3232"/>
                <a:chExt cx="120" cy="328"/>
              </a:xfrm>
            </p:grpSpPr>
            <p:sp>
              <p:nvSpPr>
                <p:cNvPr id="27688" name="Freeform 55"/>
                <p:cNvSpPr>
                  <a:spLocks/>
                </p:cNvSpPr>
                <p:nvPr/>
              </p:nvSpPr>
              <p:spPr bwMode="auto">
                <a:xfrm>
                  <a:off x="888" y="323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89" name="Freeform 56"/>
                <p:cNvSpPr>
                  <a:spLocks/>
                </p:cNvSpPr>
                <p:nvPr/>
              </p:nvSpPr>
              <p:spPr bwMode="auto">
                <a:xfrm flipV="1">
                  <a:off x="888" y="339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7684" name="Group 57"/>
              <p:cNvGrpSpPr>
                <a:grpSpLocks/>
              </p:cNvGrpSpPr>
              <p:nvPr/>
            </p:nvGrpSpPr>
            <p:grpSpPr bwMode="auto">
              <a:xfrm>
                <a:off x="688" y="3176"/>
                <a:ext cx="120" cy="200"/>
                <a:chOff x="888" y="3232"/>
                <a:chExt cx="120" cy="328"/>
              </a:xfrm>
            </p:grpSpPr>
            <p:sp>
              <p:nvSpPr>
                <p:cNvPr id="27686" name="Freeform 58"/>
                <p:cNvSpPr>
                  <a:spLocks/>
                </p:cNvSpPr>
                <p:nvPr/>
              </p:nvSpPr>
              <p:spPr bwMode="auto">
                <a:xfrm>
                  <a:off x="888" y="323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87" name="Freeform 59"/>
                <p:cNvSpPr>
                  <a:spLocks/>
                </p:cNvSpPr>
                <p:nvPr/>
              </p:nvSpPr>
              <p:spPr bwMode="auto">
                <a:xfrm flipV="1">
                  <a:off x="888" y="339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27685" name="Rectangle 60"/>
              <p:cNvSpPr>
                <a:spLocks noChangeArrowheads="1"/>
              </p:cNvSpPr>
              <p:nvPr/>
            </p:nvSpPr>
            <p:spPr bwMode="auto">
              <a:xfrm>
                <a:off x="656" y="3220"/>
                <a:ext cx="56" cy="11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</p:grpSp>
      </p:grpSp>
      <p:grpSp>
        <p:nvGrpSpPr>
          <p:cNvPr id="27661" name="Group 61"/>
          <p:cNvGrpSpPr>
            <a:grpSpLocks/>
          </p:cNvGrpSpPr>
          <p:nvPr/>
        </p:nvGrpSpPr>
        <p:grpSpPr bwMode="auto">
          <a:xfrm>
            <a:off x="5249863" y="4127500"/>
            <a:ext cx="254000" cy="254000"/>
            <a:chOff x="856" y="2808"/>
            <a:chExt cx="160" cy="160"/>
          </a:xfrm>
        </p:grpSpPr>
        <p:sp>
          <p:nvSpPr>
            <p:cNvPr id="27672" name="Rectangle 62"/>
            <p:cNvSpPr>
              <a:spLocks noChangeArrowheads="1"/>
            </p:cNvSpPr>
            <p:nvPr/>
          </p:nvSpPr>
          <p:spPr bwMode="auto">
            <a:xfrm>
              <a:off x="856" y="2808"/>
              <a:ext cx="160" cy="16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grpSp>
          <p:nvGrpSpPr>
            <p:cNvPr id="27673" name="Group 63"/>
            <p:cNvGrpSpPr>
              <a:grpSpLocks/>
            </p:cNvGrpSpPr>
            <p:nvPr/>
          </p:nvGrpSpPr>
          <p:grpSpPr bwMode="auto">
            <a:xfrm>
              <a:off x="856" y="2824"/>
              <a:ext cx="160" cy="133"/>
              <a:chOff x="568" y="3176"/>
              <a:chExt cx="240" cy="200"/>
            </a:xfrm>
          </p:grpSpPr>
          <p:grpSp>
            <p:nvGrpSpPr>
              <p:cNvPr id="27674" name="Group 64"/>
              <p:cNvGrpSpPr>
                <a:grpSpLocks/>
              </p:cNvGrpSpPr>
              <p:nvPr/>
            </p:nvGrpSpPr>
            <p:grpSpPr bwMode="auto">
              <a:xfrm flipH="1">
                <a:off x="568" y="3176"/>
                <a:ext cx="120" cy="200"/>
                <a:chOff x="888" y="3232"/>
                <a:chExt cx="120" cy="328"/>
              </a:xfrm>
            </p:grpSpPr>
            <p:sp>
              <p:nvSpPr>
                <p:cNvPr id="27679" name="Freeform 65"/>
                <p:cNvSpPr>
                  <a:spLocks/>
                </p:cNvSpPr>
                <p:nvPr/>
              </p:nvSpPr>
              <p:spPr bwMode="auto">
                <a:xfrm>
                  <a:off x="888" y="323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80" name="Freeform 66"/>
                <p:cNvSpPr>
                  <a:spLocks/>
                </p:cNvSpPr>
                <p:nvPr/>
              </p:nvSpPr>
              <p:spPr bwMode="auto">
                <a:xfrm flipV="1">
                  <a:off x="888" y="339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7675" name="Group 67"/>
              <p:cNvGrpSpPr>
                <a:grpSpLocks/>
              </p:cNvGrpSpPr>
              <p:nvPr/>
            </p:nvGrpSpPr>
            <p:grpSpPr bwMode="auto">
              <a:xfrm>
                <a:off x="688" y="3176"/>
                <a:ext cx="120" cy="200"/>
                <a:chOff x="888" y="3232"/>
                <a:chExt cx="120" cy="328"/>
              </a:xfrm>
            </p:grpSpPr>
            <p:sp>
              <p:nvSpPr>
                <p:cNvPr id="27677" name="Freeform 68"/>
                <p:cNvSpPr>
                  <a:spLocks/>
                </p:cNvSpPr>
                <p:nvPr/>
              </p:nvSpPr>
              <p:spPr bwMode="auto">
                <a:xfrm>
                  <a:off x="888" y="323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78" name="Freeform 69"/>
                <p:cNvSpPr>
                  <a:spLocks/>
                </p:cNvSpPr>
                <p:nvPr/>
              </p:nvSpPr>
              <p:spPr bwMode="auto">
                <a:xfrm flipV="1">
                  <a:off x="888" y="339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27676" name="Rectangle 70"/>
              <p:cNvSpPr>
                <a:spLocks noChangeArrowheads="1"/>
              </p:cNvSpPr>
              <p:nvPr/>
            </p:nvSpPr>
            <p:spPr bwMode="auto">
              <a:xfrm>
                <a:off x="656" y="3220"/>
                <a:ext cx="56" cy="11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</p:grpSp>
      </p:grpSp>
      <p:grpSp>
        <p:nvGrpSpPr>
          <p:cNvPr id="27662" name="Group 71"/>
          <p:cNvGrpSpPr>
            <a:grpSpLocks/>
          </p:cNvGrpSpPr>
          <p:nvPr/>
        </p:nvGrpSpPr>
        <p:grpSpPr bwMode="auto">
          <a:xfrm>
            <a:off x="4383088" y="4862513"/>
            <a:ext cx="254000" cy="254000"/>
            <a:chOff x="856" y="2808"/>
            <a:chExt cx="160" cy="160"/>
          </a:xfrm>
        </p:grpSpPr>
        <p:sp>
          <p:nvSpPr>
            <p:cNvPr id="27663" name="Rectangle 72"/>
            <p:cNvSpPr>
              <a:spLocks noChangeArrowheads="1"/>
            </p:cNvSpPr>
            <p:nvPr/>
          </p:nvSpPr>
          <p:spPr bwMode="auto">
            <a:xfrm>
              <a:off x="856" y="2808"/>
              <a:ext cx="160" cy="16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grpSp>
          <p:nvGrpSpPr>
            <p:cNvPr id="27664" name="Group 73"/>
            <p:cNvGrpSpPr>
              <a:grpSpLocks/>
            </p:cNvGrpSpPr>
            <p:nvPr/>
          </p:nvGrpSpPr>
          <p:grpSpPr bwMode="auto">
            <a:xfrm>
              <a:off x="856" y="2824"/>
              <a:ext cx="160" cy="133"/>
              <a:chOff x="568" y="3176"/>
              <a:chExt cx="240" cy="200"/>
            </a:xfrm>
          </p:grpSpPr>
          <p:grpSp>
            <p:nvGrpSpPr>
              <p:cNvPr id="27665" name="Group 74"/>
              <p:cNvGrpSpPr>
                <a:grpSpLocks/>
              </p:cNvGrpSpPr>
              <p:nvPr/>
            </p:nvGrpSpPr>
            <p:grpSpPr bwMode="auto">
              <a:xfrm flipH="1">
                <a:off x="568" y="3176"/>
                <a:ext cx="120" cy="200"/>
                <a:chOff x="888" y="3232"/>
                <a:chExt cx="120" cy="328"/>
              </a:xfrm>
            </p:grpSpPr>
            <p:sp>
              <p:nvSpPr>
                <p:cNvPr id="27670" name="Freeform 75"/>
                <p:cNvSpPr>
                  <a:spLocks/>
                </p:cNvSpPr>
                <p:nvPr/>
              </p:nvSpPr>
              <p:spPr bwMode="auto">
                <a:xfrm>
                  <a:off x="888" y="323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71" name="Freeform 76"/>
                <p:cNvSpPr>
                  <a:spLocks/>
                </p:cNvSpPr>
                <p:nvPr/>
              </p:nvSpPr>
              <p:spPr bwMode="auto">
                <a:xfrm flipV="1">
                  <a:off x="888" y="339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7666" name="Group 77"/>
              <p:cNvGrpSpPr>
                <a:grpSpLocks/>
              </p:cNvGrpSpPr>
              <p:nvPr/>
            </p:nvGrpSpPr>
            <p:grpSpPr bwMode="auto">
              <a:xfrm>
                <a:off x="688" y="3176"/>
                <a:ext cx="120" cy="200"/>
                <a:chOff x="888" y="3232"/>
                <a:chExt cx="120" cy="328"/>
              </a:xfrm>
            </p:grpSpPr>
            <p:sp>
              <p:nvSpPr>
                <p:cNvPr id="27668" name="Freeform 78"/>
                <p:cNvSpPr>
                  <a:spLocks/>
                </p:cNvSpPr>
                <p:nvPr/>
              </p:nvSpPr>
              <p:spPr bwMode="auto">
                <a:xfrm>
                  <a:off x="888" y="323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69" name="Freeform 79"/>
                <p:cNvSpPr>
                  <a:spLocks/>
                </p:cNvSpPr>
                <p:nvPr/>
              </p:nvSpPr>
              <p:spPr bwMode="auto">
                <a:xfrm flipV="1">
                  <a:off x="888" y="3392"/>
                  <a:ext cx="120" cy="168"/>
                </a:xfrm>
                <a:custGeom>
                  <a:avLst/>
                  <a:gdLst>
                    <a:gd name="T0" fmla="*/ 0 w 120"/>
                    <a:gd name="T1" fmla="*/ 80 h 168"/>
                    <a:gd name="T2" fmla="*/ 120 w 120"/>
                    <a:gd name="T3" fmla="*/ 0 h 168"/>
                    <a:gd name="T4" fmla="*/ 24 w 120"/>
                    <a:gd name="T5" fmla="*/ 168 h 168"/>
                    <a:gd name="T6" fmla="*/ 0 w 120"/>
                    <a:gd name="T7" fmla="*/ 80 h 1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68">
                      <a:moveTo>
                        <a:pt x="0" y="80"/>
                      </a:moveTo>
                      <a:lnTo>
                        <a:pt x="120" y="0"/>
                      </a:lnTo>
                      <a:lnTo>
                        <a:pt x="24" y="168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>
                    <a:solidFill>
                      <a:prstClr val="black"/>
                    </a:solidFill>
                  </a:endParaRPr>
                </a:p>
              </p:txBody>
            </p:sp>
          </p:grpSp>
          <p:sp>
            <p:nvSpPr>
              <p:cNvPr id="27667" name="Rectangle 80"/>
              <p:cNvSpPr>
                <a:spLocks noChangeArrowheads="1"/>
              </p:cNvSpPr>
              <p:nvPr/>
            </p:nvSpPr>
            <p:spPr bwMode="auto">
              <a:xfrm>
                <a:off x="656" y="3220"/>
                <a:ext cx="56" cy="11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endParaRPr lang="ko-KR" altLang="en-US">
                  <a:solidFill>
                    <a:prstClr val="black"/>
                  </a:solidFill>
                  <a:ea typeface="굴림" pitchFamily="50" charset="-127"/>
                </a:endParaRPr>
              </a:p>
            </p:txBody>
          </p:sp>
        </p:grpSp>
      </p:grp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79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7045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ko-KR" dirty="0">
                <a:ea typeface="굴림" pitchFamily="50" charset="-127"/>
              </a:rPr>
              <a:t>Global Reduction Operations</a:t>
            </a:r>
            <a:endParaRPr lang="ko-KR" altLang="en-US" dirty="0"/>
          </a:p>
        </p:txBody>
      </p:sp>
      <p:sp>
        <p:nvSpPr>
          <p:cNvPr id="145411" name="Rectangle 3"/>
          <p:cNvSpPr>
            <a:spLocks noGrp="1" noChangeArrowheads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GB" altLang="ko-KR" dirty="0" smtClean="0">
                <a:ea typeface="굴림" pitchFamily="50" charset="-127"/>
              </a:rPr>
              <a:t>Reduction</a:t>
            </a:r>
          </a:p>
          <a:p>
            <a:pPr lvl="1"/>
            <a:r>
              <a:rPr lang="en-GB" altLang="ko-KR" dirty="0" smtClean="0">
                <a:ea typeface="굴림" pitchFamily="50" charset="-127"/>
              </a:rPr>
              <a:t>Used to compute a result involving data distributed over a group of processes</a:t>
            </a:r>
          </a:p>
          <a:p>
            <a:pPr lvl="1"/>
            <a:r>
              <a:rPr lang="en-GB" altLang="ko-KR" dirty="0" smtClean="0">
                <a:ea typeface="굴림" pitchFamily="50" charset="-127"/>
              </a:rPr>
              <a:t>Examples:</a:t>
            </a:r>
          </a:p>
          <a:p>
            <a:pPr lvl="2"/>
            <a:r>
              <a:rPr lang="en-GB" altLang="ko-KR" dirty="0" smtClean="0">
                <a:ea typeface="굴림" pitchFamily="50" charset="-127"/>
              </a:rPr>
              <a:t>global sum or product</a:t>
            </a:r>
          </a:p>
          <a:p>
            <a:pPr lvl="2"/>
            <a:r>
              <a:rPr lang="en-GB" altLang="ko-KR" dirty="0" smtClean="0">
                <a:ea typeface="굴림" pitchFamily="50" charset="-127"/>
              </a:rPr>
              <a:t>global maximum or minimum</a:t>
            </a:r>
          </a:p>
          <a:p>
            <a:pPr lvl="2"/>
            <a:r>
              <a:rPr lang="en-GB" altLang="ko-KR" dirty="0" smtClean="0">
                <a:ea typeface="굴림" pitchFamily="50" charset="-127"/>
              </a:rPr>
              <a:t>global user-defined operation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80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3617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dirty="0" smtClean="0"/>
              <a:t>MPI_REDUCE</a:t>
            </a:r>
            <a:endParaRPr lang="ko-KR" altLang="en-US" dirty="0"/>
          </a:p>
        </p:txBody>
      </p:sp>
      <p:graphicFrame>
        <p:nvGraphicFramePr>
          <p:cNvPr id="7" name="내용 개체 틀 6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451386226"/>
              </p:ext>
            </p:extLst>
          </p:nvPr>
        </p:nvGraphicFramePr>
        <p:xfrm>
          <a:off x="395536" y="1268760"/>
          <a:ext cx="8218487" cy="5480304"/>
        </p:xfrm>
        <a:graphic>
          <a:graphicData uri="http://schemas.openxmlformats.org/drawingml/2006/table">
            <a:tbl>
              <a:tblPr/>
              <a:tblGrid>
                <a:gridCol w="4032495"/>
                <a:gridCol w="4185992"/>
              </a:tblGrid>
              <a:tr h="28803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Operation </a:t>
                      </a:r>
                    </a:p>
                  </a:txBody>
                  <a:tcPr marL="92098" marR="92098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Data Type (C)</a:t>
                      </a:r>
                    </a:p>
                  </a:txBody>
                  <a:tcPr marL="92098" marR="9209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CCFF"/>
                    </a:solidFill>
                  </a:tcPr>
                </a:tc>
              </a:tr>
              <a:tr h="1289497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MPI_SUM(sum),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MPI_PROD(product)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MPI_MAX(maximum),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MPI_MIN(minimum)</a:t>
                      </a:r>
                    </a:p>
                  </a:txBody>
                  <a:tcPr marL="92098" marR="92098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MPI_INT, MPI_LONG, MPI_SHORT, MPI_UNSIGNED_SHORT, MPI_UNSIGNED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MPI_UNSIGNED_LONG, MPI_FLOAT,  MPI_DOUBLE, MPI_LONG_DOUBLE </a:t>
                      </a:r>
                    </a:p>
                  </a:txBody>
                  <a:tcPr marL="92098" marR="9209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</a:tr>
              <a:tr h="837793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MPI_MAXLOC(max value and location),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MPI_MINLOC(min value and location)</a:t>
                      </a:r>
                    </a:p>
                  </a:txBody>
                  <a:tcPr marL="92098" marR="92098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MPI_FLOAT_INT, MPI_DOUBLE_INT,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MPI_LONG_INT, MPI_2INT, MPI_SHORT_INT, MPI_LONG_DOUBLE_INT </a:t>
                      </a:r>
                    </a:p>
                  </a:txBody>
                  <a:tcPr marL="92098" marR="9209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984845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MPI_LAND(logical AND),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MPI_LOR(logical OR),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MPI_LXOR(logical XOR) </a:t>
                      </a:r>
                    </a:p>
                  </a:txBody>
                  <a:tcPr marL="92098" marR="92098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MPI_INT, MPI_LONG, MPI_SHORT, MPI_UNSIGNED_SHORT, MPI_UNSIGNED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MPI_UNSIGNED_LONG </a:t>
                      </a:r>
                    </a:p>
                  </a:txBody>
                  <a:tcPr marL="92098" marR="9209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</a:tr>
              <a:tr h="958557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MPI_BAND(bitwise AND),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MPI_BOR(bitwise OR),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MPI_BXOR(bitwise XOR) </a:t>
                      </a:r>
                    </a:p>
                  </a:txBody>
                  <a:tcPr marL="92098" marR="92098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MPI_INT, MPI_LONG, MPI_SHORT, MPI_UNSIGNED_SHORT, MPI_UNSIGNED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anose="030F0702030302020204" pitchFamily="66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MPI_UNSIGNED_LONG, MPI_BYTE </a:t>
                      </a:r>
                    </a:p>
                  </a:txBody>
                  <a:tcPr marL="92098" marR="92098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28453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Reduction Operations (examples)</a:t>
            </a:r>
            <a:endParaRPr lang="ko-KR" altLang="en-US" dirty="0"/>
          </a:p>
        </p:txBody>
      </p:sp>
      <p:grpSp>
        <p:nvGrpSpPr>
          <p:cNvPr id="87" name="그룹 86"/>
          <p:cNvGrpSpPr/>
          <p:nvPr/>
        </p:nvGrpSpPr>
        <p:grpSpPr>
          <a:xfrm>
            <a:off x="451952" y="1196057"/>
            <a:ext cx="7319452" cy="4635114"/>
            <a:chOff x="451952" y="1196057"/>
            <a:chExt cx="7319452" cy="4635114"/>
          </a:xfrm>
        </p:grpSpPr>
        <p:grpSp>
          <p:nvGrpSpPr>
            <p:cNvPr id="11" name="그룹 10"/>
            <p:cNvGrpSpPr/>
            <p:nvPr/>
          </p:nvGrpSpPr>
          <p:grpSpPr>
            <a:xfrm>
              <a:off x="2842495" y="1196057"/>
              <a:ext cx="953631" cy="1232106"/>
              <a:chOff x="1483688" y="1206104"/>
              <a:chExt cx="953631" cy="1232106"/>
            </a:xfrm>
          </p:grpSpPr>
          <p:sp>
            <p:nvSpPr>
              <p:cNvPr id="9" name="타원 8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" name="직사각형 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" name="직사각형 6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" name="직사각형 9"/>
              <p:cNvSpPr/>
              <p:nvPr/>
            </p:nvSpPr>
            <p:spPr>
              <a:xfrm>
                <a:off x="1546351" y="1206104"/>
                <a:ext cx="82830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ko-KR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rank 0</a:t>
                </a:r>
                <a:endParaRPr lang="ko-KR" altLang="en-US" dirty="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12" name="그룹 11"/>
            <p:cNvGrpSpPr/>
            <p:nvPr/>
          </p:nvGrpSpPr>
          <p:grpSpPr>
            <a:xfrm>
              <a:off x="5426751" y="1199460"/>
              <a:ext cx="953631" cy="1232106"/>
              <a:chOff x="1483688" y="1206104"/>
              <a:chExt cx="953631" cy="1232106"/>
            </a:xfrm>
          </p:grpSpPr>
          <p:sp>
            <p:nvSpPr>
              <p:cNvPr id="13" name="타원 12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직사각형 13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5" name="직사각형 14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6" name="직사각형 15"/>
              <p:cNvSpPr/>
              <p:nvPr/>
            </p:nvSpPr>
            <p:spPr>
              <a:xfrm>
                <a:off x="1546351" y="1206104"/>
                <a:ext cx="82830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ko-KR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rank 2</a:t>
                </a:r>
                <a:endParaRPr lang="ko-KR" altLang="en-US" dirty="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17" name="그룹 16"/>
            <p:cNvGrpSpPr/>
            <p:nvPr/>
          </p:nvGrpSpPr>
          <p:grpSpPr>
            <a:xfrm>
              <a:off x="4130607" y="1209507"/>
              <a:ext cx="953631" cy="1232106"/>
              <a:chOff x="1483688" y="1206104"/>
              <a:chExt cx="953631" cy="1232106"/>
            </a:xfrm>
          </p:grpSpPr>
          <p:sp>
            <p:nvSpPr>
              <p:cNvPr id="18" name="타원 17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직사각형 18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20" name="직사각형 19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21" name="직사각형 20"/>
              <p:cNvSpPr/>
              <p:nvPr/>
            </p:nvSpPr>
            <p:spPr>
              <a:xfrm>
                <a:off x="1546351" y="1206104"/>
                <a:ext cx="82830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ko-KR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rank 1</a:t>
                </a:r>
                <a:endParaRPr lang="ko-KR" altLang="en-US" dirty="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22" name="그룹 21"/>
            <p:cNvGrpSpPr/>
            <p:nvPr/>
          </p:nvGrpSpPr>
          <p:grpSpPr>
            <a:xfrm>
              <a:off x="6794903" y="1199460"/>
              <a:ext cx="953631" cy="1232106"/>
              <a:chOff x="1483688" y="1206104"/>
              <a:chExt cx="953631" cy="1232106"/>
            </a:xfrm>
          </p:grpSpPr>
          <p:sp>
            <p:nvSpPr>
              <p:cNvPr id="23" name="타원 22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" name="직사각형 23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25" name="직사각형 24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26" name="직사각형 25"/>
              <p:cNvSpPr/>
              <p:nvPr/>
            </p:nvSpPr>
            <p:spPr>
              <a:xfrm>
                <a:off x="1546351" y="1206104"/>
                <a:ext cx="82830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ko-KR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rank 3</a:t>
                </a:r>
                <a:endParaRPr lang="ko-KR" altLang="en-US" dirty="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29" name="그룹 28"/>
            <p:cNvGrpSpPr/>
            <p:nvPr/>
          </p:nvGrpSpPr>
          <p:grpSpPr>
            <a:xfrm>
              <a:off x="2843366" y="2713816"/>
              <a:ext cx="953631" cy="845044"/>
              <a:chOff x="1483688" y="1593166"/>
              <a:chExt cx="953631" cy="845044"/>
            </a:xfrm>
          </p:grpSpPr>
          <p:sp>
            <p:nvSpPr>
              <p:cNvPr id="30" name="타원 2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직사각형 3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rgbClr val="FFFF00"/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2" name="직사각형 31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rgbClr val="FFFF00"/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1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4" name="그룹 33"/>
            <p:cNvGrpSpPr/>
            <p:nvPr/>
          </p:nvGrpSpPr>
          <p:grpSpPr>
            <a:xfrm>
              <a:off x="5427622" y="2717219"/>
              <a:ext cx="953631" cy="845044"/>
              <a:chOff x="1483688" y="1593166"/>
              <a:chExt cx="953631" cy="845044"/>
            </a:xfrm>
          </p:grpSpPr>
          <p:sp>
            <p:nvSpPr>
              <p:cNvPr id="35" name="타원 3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" name="직사각형 3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7" name="직사각형 36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9" name="그룹 38"/>
            <p:cNvGrpSpPr/>
            <p:nvPr/>
          </p:nvGrpSpPr>
          <p:grpSpPr>
            <a:xfrm>
              <a:off x="4131478" y="2727266"/>
              <a:ext cx="953631" cy="845044"/>
              <a:chOff x="1483688" y="1593166"/>
              <a:chExt cx="953631" cy="845044"/>
            </a:xfrm>
          </p:grpSpPr>
          <p:sp>
            <p:nvSpPr>
              <p:cNvPr id="40" name="타원 3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1" name="직사각형 4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2" name="직사각형 41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44" name="그룹 43"/>
            <p:cNvGrpSpPr/>
            <p:nvPr/>
          </p:nvGrpSpPr>
          <p:grpSpPr>
            <a:xfrm>
              <a:off x="6795774" y="2717219"/>
              <a:ext cx="953631" cy="845044"/>
              <a:chOff x="1483688" y="1593166"/>
              <a:chExt cx="953631" cy="845044"/>
            </a:xfrm>
          </p:grpSpPr>
          <p:sp>
            <p:nvSpPr>
              <p:cNvPr id="45" name="타원 4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" name="직사각형 4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7" name="직사각형 46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51" name="그룹 50"/>
            <p:cNvGrpSpPr/>
            <p:nvPr/>
          </p:nvGrpSpPr>
          <p:grpSpPr>
            <a:xfrm>
              <a:off x="2865365" y="3861048"/>
              <a:ext cx="953631" cy="845044"/>
              <a:chOff x="1483688" y="1593166"/>
              <a:chExt cx="953631" cy="845044"/>
            </a:xfrm>
          </p:grpSpPr>
          <p:sp>
            <p:nvSpPr>
              <p:cNvPr id="52" name="타원 51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직사각형 52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4" name="직사각형 53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55" name="그룹 54"/>
            <p:cNvGrpSpPr/>
            <p:nvPr/>
          </p:nvGrpSpPr>
          <p:grpSpPr>
            <a:xfrm>
              <a:off x="5449621" y="3864451"/>
              <a:ext cx="953631" cy="845044"/>
              <a:chOff x="1483688" y="1593166"/>
              <a:chExt cx="953631" cy="845044"/>
            </a:xfrm>
          </p:grpSpPr>
          <p:sp>
            <p:nvSpPr>
              <p:cNvPr id="56" name="타원 55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직사각형 56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8" name="직사각형 57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59" name="그룹 58"/>
            <p:cNvGrpSpPr/>
            <p:nvPr/>
          </p:nvGrpSpPr>
          <p:grpSpPr>
            <a:xfrm>
              <a:off x="4153477" y="3874498"/>
              <a:ext cx="953631" cy="845044"/>
              <a:chOff x="1483688" y="1593166"/>
              <a:chExt cx="953631" cy="845044"/>
            </a:xfrm>
          </p:grpSpPr>
          <p:sp>
            <p:nvSpPr>
              <p:cNvPr id="60" name="타원 5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직사각형 6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2" name="직사각형 61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63" name="그룹 62"/>
            <p:cNvGrpSpPr/>
            <p:nvPr/>
          </p:nvGrpSpPr>
          <p:grpSpPr>
            <a:xfrm>
              <a:off x="6817773" y="3864451"/>
              <a:ext cx="953631" cy="845044"/>
              <a:chOff x="1483688" y="1593166"/>
              <a:chExt cx="953631" cy="845044"/>
            </a:xfrm>
          </p:grpSpPr>
          <p:sp>
            <p:nvSpPr>
              <p:cNvPr id="64" name="타원 63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직사각형 64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4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6" name="직사각형 65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67" name="그룹 66"/>
            <p:cNvGrpSpPr/>
            <p:nvPr/>
          </p:nvGrpSpPr>
          <p:grpSpPr>
            <a:xfrm>
              <a:off x="2842494" y="4972677"/>
              <a:ext cx="953631" cy="845044"/>
              <a:chOff x="1483688" y="1593166"/>
              <a:chExt cx="953631" cy="845044"/>
            </a:xfrm>
          </p:grpSpPr>
          <p:sp>
            <p:nvSpPr>
              <p:cNvPr id="68" name="타원 67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9" name="직사각형 68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0" name="직사각형 69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71" name="그룹 70"/>
            <p:cNvGrpSpPr/>
            <p:nvPr/>
          </p:nvGrpSpPr>
          <p:grpSpPr>
            <a:xfrm>
              <a:off x="5426750" y="4976080"/>
              <a:ext cx="953631" cy="845044"/>
              <a:chOff x="1483688" y="1593166"/>
              <a:chExt cx="953631" cy="845044"/>
            </a:xfrm>
          </p:grpSpPr>
          <p:sp>
            <p:nvSpPr>
              <p:cNvPr id="72" name="타원 71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직사각형 72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rgbClr val="FFFF00"/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9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4" name="직사각형 73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rgbClr val="FFFF00"/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8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75" name="그룹 74"/>
            <p:cNvGrpSpPr/>
            <p:nvPr/>
          </p:nvGrpSpPr>
          <p:grpSpPr>
            <a:xfrm>
              <a:off x="4130606" y="4986127"/>
              <a:ext cx="953631" cy="845044"/>
              <a:chOff x="1483688" y="1593166"/>
              <a:chExt cx="953631" cy="845044"/>
            </a:xfrm>
          </p:grpSpPr>
          <p:sp>
            <p:nvSpPr>
              <p:cNvPr id="76" name="타원 75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79" name="그룹 78"/>
            <p:cNvGrpSpPr/>
            <p:nvPr/>
          </p:nvGrpSpPr>
          <p:grpSpPr>
            <a:xfrm>
              <a:off x="6794902" y="4976080"/>
              <a:ext cx="953631" cy="845044"/>
              <a:chOff x="1483688" y="1593166"/>
              <a:chExt cx="953631" cy="845044"/>
            </a:xfrm>
          </p:grpSpPr>
          <p:sp>
            <p:nvSpPr>
              <p:cNvPr id="80" name="타원 7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1" name="직사각형 8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2" name="직사각형 81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-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83" name="직사각형 82"/>
            <p:cNvSpPr/>
            <p:nvPr/>
          </p:nvSpPr>
          <p:spPr>
            <a:xfrm>
              <a:off x="1439022" y="1772816"/>
              <a:ext cx="1368152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Initial Data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595332" y="2826622"/>
              <a:ext cx="218455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MPI_REDUCE with MPI_MIN; root=0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5" name="직사각형 84"/>
            <p:cNvSpPr/>
            <p:nvPr/>
          </p:nvSpPr>
          <p:spPr>
            <a:xfrm>
              <a:off x="755576" y="4054869"/>
              <a:ext cx="1980728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MPI_ALLREDUCE</a:t>
              </a:r>
            </a:p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With MPI_MAX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6" name="직사각형 85"/>
            <p:cNvSpPr/>
            <p:nvPr/>
          </p:nvSpPr>
          <p:spPr>
            <a:xfrm>
              <a:off x="451952" y="5085483"/>
              <a:ext cx="2355222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MPI_REDUCE with MPI_SUM; rank=2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8558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MPI_Reduce</a:t>
            </a:r>
            <a:r>
              <a:rPr lang="en-US" altLang="ko-KR" dirty="0" smtClean="0"/>
              <a:t> (Example)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323528" y="1196752"/>
            <a:ext cx="8352928" cy="53122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 err="1" smtClean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main(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char 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[]){	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rank, start, end;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double a[9], sum=0.0,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total_sum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= 0.0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;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MPI_Init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MPI_Comm_rank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(MPI_COMM_WORLD, 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nrank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start = rank * 3;	end = start + 2;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for 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=start;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&lt;end+1;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++) 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{</a:t>
            </a:r>
            <a:r>
              <a:rPr lang="en-US" altLang="ko-KR" sz="1600" dirty="0" err="1" smtClean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oo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	a[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] =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+ 1;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	if 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== start)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("rank (%d) ", rank);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	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("a[%d] = %.2f   ",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a[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]);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}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for 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=start;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&lt;end+1;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++)   sum = sum + a[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];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</a:t>
            </a:r>
            <a:r>
              <a:rPr lang="en-US" altLang="ko-KR" sz="1600" b="1" dirty="0" err="1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MPI_Reduce</a:t>
            </a:r>
            <a:r>
              <a:rPr lang="en-US" altLang="ko-KR" sz="1600" b="1" dirty="0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(&amp;sum, &amp;</a:t>
            </a:r>
            <a:r>
              <a:rPr lang="en-US" altLang="ko-KR" sz="1600" b="1" dirty="0" err="1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total_sum</a:t>
            </a:r>
            <a:r>
              <a:rPr lang="en-US" altLang="ko-KR" sz="1600" b="1" dirty="0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1, MPI_DOUBLE, MPI_SUM, 0, MPI_COMM_WORLD</a:t>
            </a:r>
            <a:r>
              <a:rPr lang="en-US" altLang="ko-KR" sz="1600" b="1" dirty="0" smtClean="0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  <a:endParaRPr lang="en-US" altLang="ko-KR" sz="1600" b="1" dirty="0">
              <a:solidFill>
                <a:prstClr val="black"/>
              </a:solidFill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if 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== 0)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 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("\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(%d):sum= %.2f.\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n",rank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total_sum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	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MPI_Finalize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();</a:t>
            </a:r>
          </a:p>
          <a:p>
            <a:pPr marL="342900" lvl="0" indent="-342900" algn="just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}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890516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MPI_GATHER</a:t>
            </a:r>
            <a:endParaRPr lang="ko-KR" altLang="en-US" dirty="0"/>
          </a:p>
        </p:txBody>
      </p:sp>
      <p:sp>
        <p:nvSpPr>
          <p:cNvPr id="84" name="직사각형 83"/>
          <p:cNvSpPr/>
          <p:nvPr/>
        </p:nvSpPr>
        <p:spPr>
          <a:xfrm>
            <a:off x="587798" y="4214877"/>
            <a:ext cx="218455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MPI_GATHER</a:t>
            </a:r>
            <a:endParaRPr lang="ko-KR" altLang="en-US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grpSp>
        <p:nvGrpSpPr>
          <p:cNvPr id="18" name="그룹 17"/>
          <p:cNvGrpSpPr/>
          <p:nvPr/>
        </p:nvGrpSpPr>
        <p:grpSpPr>
          <a:xfrm>
            <a:off x="1259632" y="1196752"/>
            <a:ext cx="6418759" cy="4185756"/>
            <a:chOff x="1259632" y="1196752"/>
            <a:chExt cx="6418759" cy="4185756"/>
          </a:xfrm>
        </p:grpSpPr>
        <p:grpSp>
          <p:nvGrpSpPr>
            <p:cNvPr id="29" name="그룹 28"/>
            <p:cNvGrpSpPr/>
            <p:nvPr/>
          </p:nvGrpSpPr>
          <p:grpSpPr>
            <a:xfrm>
              <a:off x="2772352" y="1633760"/>
              <a:ext cx="953631" cy="826767"/>
              <a:chOff x="1483688" y="1593166"/>
              <a:chExt cx="953631" cy="845044"/>
            </a:xfrm>
          </p:grpSpPr>
          <p:sp>
            <p:nvSpPr>
              <p:cNvPr id="30" name="타원 2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직사각형 3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4" name="그룹 33"/>
            <p:cNvGrpSpPr/>
            <p:nvPr/>
          </p:nvGrpSpPr>
          <p:grpSpPr>
            <a:xfrm>
              <a:off x="5356608" y="1637163"/>
              <a:ext cx="953631" cy="826767"/>
              <a:chOff x="1483688" y="1593166"/>
              <a:chExt cx="953631" cy="845044"/>
            </a:xfrm>
          </p:grpSpPr>
          <p:sp>
            <p:nvSpPr>
              <p:cNvPr id="35" name="타원 3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" name="직사각형 3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9" name="그룹 38"/>
            <p:cNvGrpSpPr/>
            <p:nvPr/>
          </p:nvGrpSpPr>
          <p:grpSpPr>
            <a:xfrm>
              <a:off x="4060464" y="1647210"/>
              <a:ext cx="953631" cy="826767"/>
              <a:chOff x="1483688" y="1593166"/>
              <a:chExt cx="953631" cy="845044"/>
            </a:xfrm>
          </p:grpSpPr>
          <p:sp>
            <p:nvSpPr>
              <p:cNvPr id="40" name="타원 3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1" name="직사각형 4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44" name="그룹 43"/>
            <p:cNvGrpSpPr/>
            <p:nvPr/>
          </p:nvGrpSpPr>
          <p:grpSpPr>
            <a:xfrm>
              <a:off x="6724760" y="1637163"/>
              <a:ext cx="953631" cy="826767"/>
              <a:chOff x="1483688" y="1593166"/>
              <a:chExt cx="953631" cy="845044"/>
            </a:xfrm>
          </p:grpSpPr>
          <p:sp>
            <p:nvSpPr>
              <p:cNvPr id="45" name="타원 4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" name="직사각형 4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6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83" name="직사각형 82"/>
            <p:cNvSpPr/>
            <p:nvPr/>
          </p:nvSpPr>
          <p:spPr>
            <a:xfrm>
              <a:off x="1259632" y="1853340"/>
              <a:ext cx="1368152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Initial Data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2821061" y="1196752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4185791" y="1196752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5401895" y="1196752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6824159" y="1196752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2" name="그룹 1"/>
            <p:cNvGrpSpPr/>
            <p:nvPr/>
          </p:nvGrpSpPr>
          <p:grpSpPr>
            <a:xfrm>
              <a:off x="2871751" y="3975753"/>
              <a:ext cx="1871655" cy="1406755"/>
              <a:chOff x="2772352" y="1583118"/>
              <a:chExt cx="1871655" cy="1437853"/>
            </a:xfrm>
          </p:grpSpPr>
          <p:sp>
            <p:nvSpPr>
              <p:cNvPr id="9" name="타원 8"/>
              <p:cNvSpPr/>
              <p:nvPr/>
            </p:nvSpPr>
            <p:spPr>
              <a:xfrm>
                <a:off x="2772352" y="1583118"/>
                <a:ext cx="1871655" cy="909777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" name="직사각형 5"/>
              <p:cNvSpPr/>
              <p:nvPr/>
            </p:nvSpPr>
            <p:spPr>
              <a:xfrm>
                <a:off x="2945673" y="1815513"/>
                <a:ext cx="368068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" name="직사각형 6"/>
              <p:cNvSpPr/>
              <p:nvPr/>
            </p:nvSpPr>
            <p:spPr>
              <a:xfrm>
                <a:off x="3313741" y="1815513"/>
                <a:ext cx="368068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" name="직사각형 9"/>
              <p:cNvSpPr/>
              <p:nvPr/>
            </p:nvSpPr>
            <p:spPr>
              <a:xfrm>
                <a:off x="2908118" y="2651639"/>
                <a:ext cx="846772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ko-KR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rank 0</a:t>
                </a:r>
                <a:endParaRPr lang="ko-KR" altLang="en-US" dirty="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38" name="직사각형 37"/>
              <p:cNvSpPr/>
              <p:nvPr/>
            </p:nvSpPr>
            <p:spPr>
              <a:xfrm>
                <a:off x="3668167" y="1815513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8" name="직사각형 47"/>
              <p:cNvSpPr/>
              <p:nvPr/>
            </p:nvSpPr>
            <p:spPr>
              <a:xfrm>
                <a:off x="4033480" y="1815513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6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cxnSp>
          <p:nvCxnSpPr>
            <p:cNvPr id="8" name="직선 화살표 연결선 7"/>
            <p:cNvCxnSpPr>
              <a:stCxn id="31" idx="2"/>
              <a:endCxn id="6" idx="0"/>
            </p:cNvCxnSpPr>
            <p:nvPr/>
          </p:nvCxnSpPr>
          <p:spPr>
            <a:xfrm>
              <a:off x="3051771" y="2213381"/>
              <a:ext cx="177335" cy="1989741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화살표 연결선 12"/>
            <p:cNvCxnSpPr>
              <a:endCxn id="7" idx="0"/>
            </p:cNvCxnSpPr>
            <p:nvPr/>
          </p:nvCxnSpPr>
          <p:spPr>
            <a:xfrm flipH="1">
              <a:off x="3597174" y="2222672"/>
              <a:ext cx="742710" cy="1980450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화살표 연결선 14"/>
            <p:cNvCxnSpPr>
              <a:stCxn id="36" idx="2"/>
              <a:endCxn id="38" idx="0"/>
            </p:cNvCxnSpPr>
            <p:nvPr/>
          </p:nvCxnSpPr>
          <p:spPr>
            <a:xfrm flipH="1">
              <a:off x="3947586" y="2216784"/>
              <a:ext cx="1688441" cy="1986338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화살표 연결선 16"/>
            <p:cNvCxnSpPr>
              <a:endCxn id="48" idx="0"/>
            </p:cNvCxnSpPr>
            <p:nvPr/>
          </p:nvCxnSpPr>
          <p:spPr>
            <a:xfrm flipH="1">
              <a:off x="4312899" y="2221368"/>
              <a:ext cx="2691280" cy="1981754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37638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MPI_GATHER (Example)</a:t>
            </a:r>
            <a:endParaRPr lang="ko-KR" altLang="en-US" dirty="0"/>
          </a:p>
        </p:txBody>
      </p:sp>
      <p:sp>
        <p:nvSpPr>
          <p:cNvPr id="3" name="직사각형 2"/>
          <p:cNvSpPr/>
          <p:nvPr/>
        </p:nvSpPr>
        <p:spPr>
          <a:xfrm>
            <a:off x="539552" y="1268760"/>
            <a:ext cx="7848872" cy="53122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#include &lt;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stdio.h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&gt;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#include &lt;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mpi.h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&gt;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main(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char 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[]){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nprocs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rank,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isend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irecv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[4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];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MPI_Init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argv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MPI_Comm_size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(MPI_COMM_WORLD, 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nprocs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MPI_Comm_rank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(MPI_COMM_WORLD, &amp;rank);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isend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= rank + 1;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("rank (%d) :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isend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= %d\n", rank,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isend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);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  <a:ea typeface="굴림체" pitchFamily="49" charset="-127"/>
              <a:cs typeface="Times New Roman" pitchFamily="18" charset="0"/>
            </a:endParaRP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b="1" dirty="0" err="1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MPI_Gather</a:t>
            </a:r>
            <a:r>
              <a:rPr lang="en-US" altLang="ko-KR" sz="1600" b="1" dirty="0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(&amp;</a:t>
            </a:r>
            <a:r>
              <a:rPr lang="en-US" altLang="ko-KR" sz="1600" b="1" dirty="0" err="1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isend</a:t>
            </a:r>
            <a:r>
              <a:rPr lang="en-US" altLang="ko-KR" sz="1600" b="1" dirty="0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1, MPI_INT, </a:t>
            </a:r>
            <a:r>
              <a:rPr lang="en-US" altLang="ko-KR" sz="1600" b="1" dirty="0" err="1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irecv</a:t>
            </a:r>
            <a:r>
              <a:rPr lang="en-US" altLang="ko-KR" sz="1600" b="1" dirty="0">
                <a:solidFill>
                  <a:srgbClr val="C00000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1, MPI_INT, 0, MPI_COMM_WORLD);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if (rank == 0)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    for 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=0;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&lt;3;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++) 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 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printf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("rank (%d) :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irecv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[%d] = %d\n",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              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nrank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irecv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[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]);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MPI_Finalize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();</a:t>
            </a:r>
          </a:p>
          <a:p>
            <a:pPr marL="342900" lvl="0" indent="-342900">
              <a:lnSpc>
                <a:spcPct val="100000"/>
              </a:lnSpc>
              <a:spcBef>
                <a:spcPct val="20000"/>
              </a:spcBef>
              <a:buClr>
                <a:prstClr val="black">
                  <a:lumMod val="75000"/>
                  <a:lumOff val="25000"/>
                </a:prstClr>
              </a:buClr>
              <a:buSzPct val="150000"/>
              <a:defRPr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ea typeface="굴림체" pitchFamily="49" charset="-127"/>
                <a:cs typeface="Times New Roman" pitchFamily="18" charset="0"/>
              </a:rPr>
              <a:t>}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6542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MPI_SCATTER</a:t>
            </a:r>
            <a:endParaRPr lang="ko-KR" altLang="en-US" dirty="0"/>
          </a:p>
        </p:txBody>
      </p:sp>
      <p:grpSp>
        <p:nvGrpSpPr>
          <p:cNvPr id="52" name="그룹 51"/>
          <p:cNvGrpSpPr/>
          <p:nvPr/>
        </p:nvGrpSpPr>
        <p:grpSpPr>
          <a:xfrm>
            <a:off x="905601" y="2027524"/>
            <a:ext cx="7288797" cy="3682395"/>
            <a:chOff x="905601" y="2027524"/>
            <a:chExt cx="7288797" cy="3682395"/>
          </a:xfrm>
        </p:grpSpPr>
        <p:grpSp>
          <p:nvGrpSpPr>
            <p:cNvPr id="11" name="그룹 10"/>
            <p:cNvGrpSpPr/>
            <p:nvPr/>
          </p:nvGrpSpPr>
          <p:grpSpPr>
            <a:xfrm>
              <a:off x="3234723" y="2027524"/>
              <a:ext cx="1830834" cy="1296838"/>
              <a:chOff x="1413546" y="1206104"/>
              <a:chExt cx="1830834" cy="1296838"/>
            </a:xfrm>
          </p:grpSpPr>
          <p:sp>
            <p:nvSpPr>
              <p:cNvPr id="9" name="타원 8"/>
              <p:cNvSpPr/>
              <p:nvPr/>
            </p:nvSpPr>
            <p:spPr>
              <a:xfrm>
                <a:off x="1413546" y="1593165"/>
                <a:ext cx="1830834" cy="909777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" name="직사각형 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" name="직사각형 6"/>
              <p:cNvSpPr/>
              <p:nvPr/>
            </p:nvSpPr>
            <p:spPr>
              <a:xfrm>
                <a:off x="194312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" name="직사각형 9"/>
              <p:cNvSpPr/>
              <p:nvPr/>
            </p:nvSpPr>
            <p:spPr>
              <a:xfrm>
                <a:off x="1546351" y="1206104"/>
                <a:ext cx="82830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altLang="ko-KR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rank 0</a:t>
                </a:r>
                <a:endParaRPr lang="ko-KR" altLang="en-US" dirty="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29" name="그룹 28"/>
            <p:cNvGrpSpPr/>
            <p:nvPr/>
          </p:nvGrpSpPr>
          <p:grpSpPr>
            <a:xfrm>
              <a:off x="3288359" y="4331163"/>
              <a:ext cx="953631" cy="845044"/>
              <a:chOff x="1483688" y="1593166"/>
              <a:chExt cx="953631" cy="845044"/>
            </a:xfrm>
          </p:grpSpPr>
          <p:sp>
            <p:nvSpPr>
              <p:cNvPr id="30" name="타원 2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직사각형 3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4" name="그룹 33"/>
            <p:cNvGrpSpPr/>
            <p:nvPr/>
          </p:nvGrpSpPr>
          <p:grpSpPr>
            <a:xfrm>
              <a:off x="5872615" y="4334566"/>
              <a:ext cx="953631" cy="845044"/>
              <a:chOff x="1483688" y="1593166"/>
              <a:chExt cx="953631" cy="845044"/>
            </a:xfrm>
          </p:grpSpPr>
          <p:sp>
            <p:nvSpPr>
              <p:cNvPr id="35" name="타원 3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" name="직사각형 3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9" name="그룹 38"/>
            <p:cNvGrpSpPr/>
            <p:nvPr/>
          </p:nvGrpSpPr>
          <p:grpSpPr>
            <a:xfrm>
              <a:off x="4576471" y="4344613"/>
              <a:ext cx="953631" cy="845044"/>
              <a:chOff x="1483688" y="1593166"/>
              <a:chExt cx="953631" cy="845044"/>
            </a:xfrm>
          </p:grpSpPr>
          <p:sp>
            <p:nvSpPr>
              <p:cNvPr id="40" name="타원 3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1" name="직사각형 40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44" name="그룹 43"/>
            <p:cNvGrpSpPr/>
            <p:nvPr/>
          </p:nvGrpSpPr>
          <p:grpSpPr>
            <a:xfrm>
              <a:off x="7240767" y="4334566"/>
              <a:ext cx="953631" cy="845044"/>
              <a:chOff x="1483688" y="1593166"/>
              <a:chExt cx="953631" cy="845044"/>
            </a:xfrm>
          </p:grpSpPr>
          <p:sp>
            <p:nvSpPr>
              <p:cNvPr id="45" name="타원 4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" name="직사각형 45"/>
              <p:cNvSpPr/>
              <p:nvPr/>
            </p:nvSpPr>
            <p:spPr>
              <a:xfrm>
                <a:off x="1583087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6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83" name="직사각형 82"/>
            <p:cNvSpPr/>
            <p:nvPr/>
          </p:nvSpPr>
          <p:spPr>
            <a:xfrm>
              <a:off x="1722002" y="2684807"/>
              <a:ext cx="1368152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Initial Data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05601" y="4620507"/>
              <a:ext cx="2184553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MPI_SCATTER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3337068" y="5340587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4651404" y="5325370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5986916" y="5325370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7319936" y="5325370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4130537" y="2646980"/>
              <a:ext cx="360040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4495850" y="2646980"/>
              <a:ext cx="360040" cy="36004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chemeClr val="tx1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  <a:endParaRPr lang="ko-KR" altLang="en-US" sz="1600" dirty="0">
                <a:solidFill>
                  <a:schemeClr val="tx1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22" name="직선 화살표 연결선 21"/>
            <p:cNvCxnSpPr>
              <a:stCxn id="6" idx="2"/>
              <a:endCxn id="31" idx="0"/>
            </p:cNvCxnSpPr>
            <p:nvPr/>
          </p:nvCxnSpPr>
          <p:spPr>
            <a:xfrm flipH="1">
              <a:off x="3567778" y="3007020"/>
              <a:ext cx="16506" cy="1556537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화살표 연결선 23"/>
            <p:cNvCxnSpPr>
              <a:stCxn id="7" idx="2"/>
              <a:endCxn id="41" idx="0"/>
            </p:cNvCxnSpPr>
            <p:nvPr/>
          </p:nvCxnSpPr>
          <p:spPr>
            <a:xfrm>
              <a:off x="3944324" y="3007020"/>
              <a:ext cx="911566" cy="1569987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화살표 연결선 25"/>
            <p:cNvCxnSpPr>
              <a:stCxn id="38" idx="2"/>
              <a:endCxn id="36" idx="0"/>
            </p:cNvCxnSpPr>
            <p:nvPr/>
          </p:nvCxnSpPr>
          <p:spPr>
            <a:xfrm>
              <a:off x="4310557" y="3007020"/>
              <a:ext cx="1841477" cy="1559940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화살표 연결선 48"/>
            <p:cNvCxnSpPr>
              <a:stCxn id="48" idx="2"/>
              <a:endCxn id="46" idx="0"/>
            </p:cNvCxnSpPr>
            <p:nvPr/>
          </p:nvCxnSpPr>
          <p:spPr>
            <a:xfrm>
              <a:off x="4675870" y="3007020"/>
              <a:ext cx="2844316" cy="1559940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직사각형 50"/>
          <p:cNvSpPr/>
          <p:nvPr/>
        </p:nvSpPr>
        <p:spPr>
          <a:xfrm>
            <a:off x="423544" y="1238728"/>
            <a:ext cx="8252912" cy="5963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Marlett" pitchFamily="2" charset="2"/>
              <a:buNone/>
            </a:pP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MPI_Scatter</a:t>
            </a:r>
            <a:r>
              <a:rPr lang="en-GB" altLang="ko-KR" dirty="0" smtClean="0">
                <a:latin typeface="Comic Sans MS" panose="030F0702030302020204" pitchFamily="66" charset="0"/>
                <a:ea typeface="굴림" pitchFamily="50" charset="-127"/>
              </a:rPr>
              <a:t>(</a:t>
            </a: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sendbuf</a:t>
            </a:r>
            <a:r>
              <a:rPr lang="en-GB" altLang="ko-KR" dirty="0" smtClean="0">
                <a:latin typeface="Comic Sans MS" panose="030F0702030302020204" pitchFamily="66" charset="0"/>
                <a:ea typeface="굴림" pitchFamily="50" charset="-127"/>
              </a:rPr>
              <a:t>, </a:t>
            </a: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sendcount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, </a:t>
            </a:r>
            <a:r>
              <a:rPr lang="en-GB" altLang="ko-KR" dirty="0" smtClean="0">
                <a:latin typeface="Comic Sans MS" panose="030F0702030302020204" pitchFamily="66" charset="0"/>
                <a:ea typeface="굴림" pitchFamily="50" charset="-127"/>
              </a:rPr>
              <a:t>MPI_INT, </a:t>
            </a: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recvbuf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, </a:t>
            </a: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recvcount</a:t>
            </a:r>
            <a:r>
              <a:rPr lang="en-GB" altLang="ko-KR" dirty="0" smtClean="0">
                <a:latin typeface="Comic Sans MS" panose="030F0702030302020204" pitchFamily="66" charset="0"/>
                <a:ea typeface="굴림" pitchFamily="50" charset="-127"/>
              </a:rPr>
              <a:t>, 		MPI_INT, root, MPI_COMM_WORLD)</a:t>
            </a:r>
            <a:endParaRPr lang="ko-KR" altLang="en-US" dirty="0">
              <a:latin typeface="Comic Sans MS" panose="030F0702030302020204" pitchFamily="66" charset="0"/>
            </a:endParaRP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67388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MPI_SCAN</a:t>
            </a:r>
            <a:endParaRPr lang="ko-KR" altLang="en-US" dirty="0"/>
          </a:p>
        </p:txBody>
      </p:sp>
      <p:grpSp>
        <p:nvGrpSpPr>
          <p:cNvPr id="3" name="그룹 2"/>
          <p:cNvGrpSpPr/>
          <p:nvPr/>
        </p:nvGrpSpPr>
        <p:grpSpPr>
          <a:xfrm>
            <a:off x="683568" y="2174616"/>
            <a:ext cx="7029934" cy="3312349"/>
            <a:chOff x="683568" y="1484784"/>
            <a:chExt cx="7029934" cy="3312349"/>
          </a:xfrm>
        </p:grpSpPr>
        <p:grpSp>
          <p:nvGrpSpPr>
            <p:cNvPr id="29" name="그룹 28"/>
            <p:cNvGrpSpPr/>
            <p:nvPr/>
          </p:nvGrpSpPr>
          <p:grpSpPr>
            <a:xfrm>
              <a:off x="2793508" y="3418377"/>
              <a:ext cx="953631" cy="845044"/>
              <a:chOff x="1483688" y="1593166"/>
              <a:chExt cx="953631" cy="845044"/>
            </a:xfrm>
          </p:grpSpPr>
          <p:sp>
            <p:nvSpPr>
              <p:cNvPr id="30" name="타원 2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직사각형 30"/>
              <p:cNvSpPr/>
              <p:nvPr/>
            </p:nvSpPr>
            <p:spPr>
              <a:xfrm>
                <a:off x="1780483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4" name="그룹 33"/>
            <p:cNvGrpSpPr/>
            <p:nvPr/>
          </p:nvGrpSpPr>
          <p:grpSpPr>
            <a:xfrm>
              <a:off x="5377764" y="3421780"/>
              <a:ext cx="953631" cy="845044"/>
              <a:chOff x="1483688" y="1593166"/>
              <a:chExt cx="953631" cy="845044"/>
            </a:xfrm>
          </p:grpSpPr>
          <p:sp>
            <p:nvSpPr>
              <p:cNvPr id="35" name="타원 3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" name="직사각형 35"/>
              <p:cNvSpPr/>
              <p:nvPr/>
            </p:nvSpPr>
            <p:spPr>
              <a:xfrm>
                <a:off x="1780483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5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39" name="그룹 38"/>
            <p:cNvGrpSpPr/>
            <p:nvPr/>
          </p:nvGrpSpPr>
          <p:grpSpPr>
            <a:xfrm>
              <a:off x="4081620" y="3431827"/>
              <a:ext cx="953631" cy="845044"/>
              <a:chOff x="1483688" y="1593166"/>
              <a:chExt cx="953631" cy="845044"/>
            </a:xfrm>
          </p:grpSpPr>
          <p:sp>
            <p:nvSpPr>
              <p:cNvPr id="40" name="타원 39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1" name="직사각형 40"/>
              <p:cNvSpPr/>
              <p:nvPr/>
            </p:nvSpPr>
            <p:spPr>
              <a:xfrm>
                <a:off x="1750564" y="1815513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5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44" name="그룹 43"/>
            <p:cNvGrpSpPr/>
            <p:nvPr/>
          </p:nvGrpSpPr>
          <p:grpSpPr>
            <a:xfrm>
              <a:off x="6745916" y="3421780"/>
              <a:ext cx="953631" cy="845044"/>
              <a:chOff x="1483688" y="1593166"/>
              <a:chExt cx="953631" cy="845044"/>
            </a:xfrm>
          </p:grpSpPr>
          <p:sp>
            <p:nvSpPr>
              <p:cNvPr id="45" name="타원 44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6" name="직사각형 45"/>
              <p:cNvSpPr/>
              <p:nvPr/>
            </p:nvSpPr>
            <p:spPr>
              <a:xfrm>
                <a:off x="1780483" y="1835668"/>
                <a:ext cx="45583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11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83" name="직사각형 82"/>
            <p:cNvSpPr/>
            <p:nvPr/>
          </p:nvSpPr>
          <p:spPr>
            <a:xfrm>
              <a:off x="683568" y="2240146"/>
              <a:ext cx="180020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err="1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sendbuf</a:t>
              </a:r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(before)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912648" y="3707721"/>
              <a:ext cx="1682655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dirty="0" err="1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recvbuf</a:t>
              </a:r>
              <a:r>
                <a:rPr lang="en-US" altLang="ko-KR" dirty="0" smtClean="0">
                  <a:latin typeface="Tahoma" panose="020B0604030504040204" pitchFamily="34" charset="0"/>
                  <a:cs typeface="Tahoma" panose="020B0604030504040204" pitchFamily="34" charset="0"/>
                </a:rPr>
                <a:t>(after)</a:t>
              </a:r>
              <a:endPara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2842217" y="4427801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89" name="직사각형 88"/>
            <p:cNvSpPr/>
            <p:nvPr/>
          </p:nvSpPr>
          <p:spPr>
            <a:xfrm>
              <a:off x="4156553" y="44125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0" name="직사각형 89"/>
            <p:cNvSpPr/>
            <p:nvPr/>
          </p:nvSpPr>
          <p:spPr>
            <a:xfrm>
              <a:off x="5492065" y="44125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91" name="직사각형 90"/>
            <p:cNvSpPr/>
            <p:nvPr/>
          </p:nvSpPr>
          <p:spPr>
            <a:xfrm>
              <a:off x="6825085" y="44125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33" name="그룹 32"/>
            <p:cNvGrpSpPr/>
            <p:nvPr/>
          </p:nvGrpSpPr>
          <p:grpSpPr>
            <a:xfrm>
              <a:off x="2807463" y="1988840"/>
              <a:ext cx="953631" cy="845044"/>
              <a:chOff x="1483688" y="1593166"/>
              <a:chExt cx="953631" cy="845044"/>
            </a:xfrm>
          </p:grpSpPr>
          <p:sp>
            <p:nvSpPr>
              <p:cNvPr id="37" name="타원 36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2" name="직사각형 41"/>
              <p:cNvSpPr/>
              <p:nvPr/>
            </p:nvSpPr>
            <p:spPr>
              <a:xfrm>
                <a:off x="1780483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43" name="그룹 42"/>
            <p:cNvGrpSpPr/>
            <p:nvPr/>
          </p:nvGrpSpPr>
          <p:grpSpPr>
            <a:xfrm>
              <a:off x="5391719" y="1992243"/>
              <a:ext cx="953631" cy="845044"/>
              <a:chOff x="1483688" y="1593166"/>
              <a:chExt cx="953631" cy="845044"/>
            </a:xfrm>
          </p:grpSpPr>
          <p:sp>
            <p:nvSpPr>
              <p:cNvPr id="47" name="타원 46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1" name="직사각형 50"/>
              <p:cNvSpPr/>
              <p:nvPr/>
            </p:nvSpPr>
            <p:spPr>
              <a:xfrm>
                <a:off x="1780483" y="1822157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52" name="그룹 51"/>
            <p:cNvGrpSpPr/>
            <p:nvPr/>
          </p:nvGrpSpPr>
          <p:grpSpPr>
            <a:xfrm>
              <a:off x="4095575" y="2002290"/>
              <a:ext cx="953631" cy="845044"/>
              <a:chOff x="1483688" y="1593166"/>
              <a:chExt cx="953631" cy="845044"/>
            </a:xfrm>
          </p:grpSpPr>
          <p:sp>
            <p:nvSpPr>
              <p:cNvPr id="53" name="타원 52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4" name="직사각형 53"/>
              <p:cNvSpPr/>
              <p:nvPr/>
            </p:nvSpPr>
            <p:spPr>
              <a:xfrm>
                <a:off x="1780483" y="1835668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3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55" name="그룹 54"/>
            <p:cNvGrpSpPr/>
            <p:nvPr/>
          </p:nvGrpSpPr>
          <p:grpSpPr>
            <a:xfrm>
              <a:off x="6759871" y="1992243"/>
              <a:ext cx="953631" cy="845044"/>
              <a:chOff x="1483688" y="1593166"/>
              <a:chExt cx="953631" cy="845044"/>
            </a:xfrm>
          </p:grpSpPr>
          <p:sp>
            <p:nvSpPr>
              <p:cNvPr id="56" name="타원 55"/>
              <p:cNvSpPr/>
              <p:nvPr/>
            </p:nvSpPr>
            <p:spPr>
              <a:xfrm>
                <a:off x="1483688" y="1593166"/>
                <a:ext cx="953631" cy="845044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직사각형 56"/>
              <p:cNvSpPr/>
              <p:nvPr/>
            </p:nvSpPr>
            <p:spPr>
              <a:xfrm>
                <a:off x="1794905" y="182556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6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58" name="직사각형 57"/>
            <p:cNvSpPr/>
            <p:nvPr/>
          </p:nvSpPr>
          <p:spPr>
            <a:xfrm>
              <a:off x="2856172" y="14847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9" name="직사각형 58"/>
            <p:cNvSpPr/>
            <p:nvPr/>
          </p:nvSpPr>
          <p:spPr>
            <a:xfrm>
              <a:off x="4158238" y="14847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0" name="직사각형 59"/>
            <p:cNvSpPr/>
            <p:nvPr/>
          </p:nvSpPr>
          <p:spPr>
            <a:xfrm>
              <a:off x="5482003" y="14847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6729189" y="1484784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2" name="직사각형 1"/>
          <p:cNvSpPr/>
          <p:nvPr/>
        </p:nvSpPr>
        <p:spPr>
          <a:xfrm>
            <a:off x="323528" y="1297503"/>
            <a:ext cx="8496944" cy="5493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Marlett" pitchFamily="2" charset="2"/>
              <a:buNone/>
            </a:pP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MPI_Scan</a:t>
            </a:r>
            <a:r>
              <a:rPr lang="en-GB" altLang="ko-KR" dirty="0" smtClean="0">
                <a:latin typeface="Comic Sans MS" panose="030F0702030302020204" pitchFamily="66" charset="0"/>
                <a:ea typeface="굴림" pitchFamily="50" charset="-127"/>
              </a:rPr>
              <a:t>(</a:t>
            </a: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sendbuf</a:t>
            </a: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, </a:t>
            </a:r>
            <a:r>
              <a:rPr lang="en-GB" altLang="ko-KR" dirty="0" err="1" smtClean="0">
                <a:latin typeface="Comic Sans MS" panose="030F0702030302020204" pitchFamily="66" charset="0"/>
                <a:ea typeface="굴림" pitchFamily="50" charset="-127"/>
              </a:rPr>
              <a:t>recvbuf</a:t>
            </a:r>
            <a:r>
              <a:rPr lang="en-GB" altLang="ko-KR" dirty="0" smtClean="0">
                <a:latin typeface="Comic Sans MS" panose="030F0702030302020204" pitchFamily="66" charset="0"/>
                <a:ea typeface="굴림" pitchFamily="50" charset="-127"/>
              </a:rPr>
              <a:t>, count, MPI_INT, MPI_SUM,</a:t>
            </a:r>
          </a:p>
          <a:p>
            <a:pPr>
              <a:lnSpc>
                <a:spcPct val="80000"/>
              </a:lnSpc>
              <a:buFont typeface="Marlett" pitchFamily="2" charset="2"/>
              <a:buNone/>
            </a:pPr>
            <a:r>
              <a:rPr lang="en-GB" altLang="ko-KR" dirty="0"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dirty="0" smtClean="0">
                <a:latin typeface="Comic Sans MS" panose="030F0702030302020204" pitchFamily="66" charset="0"/>
                <a:ea typeface="굴림" pitchFamily="50" charset="-127"/>
              </a:rPr>
              <a:t>        MPI_COMM_WORLD)</a:t>
            </a:r>
            <a:endParaRPr lang="en-GB" altLang="ko-KR" dirty="0">
              <a:latin typeface="Comic Sans MS" panose="030F0702030302020204" pitchFamily="66" charset="0"/>
              <a:ea typeface="굴림" pitchFamily="50" charset="-127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79754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MPI_ALLTOALL</a:t>
            </a:r>
            <a:endParaRPr lang="ko-KR" altLang="en-US" dirty="0"/>
          </a:p>
        </p:txBody>
      </p:sp>
      <p:grpSp>
        <p:nvGrpSpPr>
          <p:cNvPr id="134" name="그룹 133"/>
          <p:cNvGrpSpPr/>
          <p:nvPr/>
        </p:nvGrpSpPr>
        <p:grpSpPr>
          <a:xfrm>
            <a:off x="827584" y="1531192"/>
            <a:ext cx="8016170" cy="3851585"/>
            <a:chOff x="827584" y="1531192"/>
            <a:chExt cx="8016170" cy="3851585"/>
          </a:xfrm>
        </p:grpSpPr>
        <p:grpSp>
          <p:nvGrpSpPr>
            <p:cNvPr id="14" name="그룹 13"/>
            <p:cNvGrpSpPr/>
            <p:nvPr/>
          </p:nvGrpSpPr>
          <p:grpSpPr>
            <a:xfrm>
              <a:off x="827584" y="2002813"/>
              <a:ext cx="1872208" cy="1066147"/>
              <a:chOff x="827584" y="2002813"/>
              <a:chExt cx="2088232" cy="1354179"/>
            </a:xfrm>
          </p:grpSpPr>
          <p:sp>
            <p:nvSpPr>
              <p:cNvPr id="5" name="타원 4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" name="직사각형 5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a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" name="직사각형 6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b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" name="직사각형 7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c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" name="직사각형 8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d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" name="직사각형 9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" name="직사각형 10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2" name="직사각형 11"/>
              <p:cNvSpPr/>
              <p:nvPr/>
            </p:nvSpPr>
            <p:spPr>
              <a:xfrm>
                <a:off x="190770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3" name="직사각형 12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15" name="직사각형 14"/>
            <p:cNvSpPr/>
            <p:nvPr/>
          </p:nvSpPr>
          <p:spPr>
            <a:xfrm>
              <a:off x="1349536" y="1531192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41" name="그룹 40"/>
            <p:cNvGrpSpPr/>
            <p:nvPr/>
          </p:nvGrpSpPr>
          <p:grpSpPr>
            <a:xfrm>
              <a:off x="2868411" y="2007005"/>
              <a:ext cx="1872208" cy="1066147"/>
              <a:chOff x="827584" y="2002813"/>
              <a:chExt cx="2088232" cy="1354179"/>
            </a:xfrm>
          </p:grpSpPr>
          <p:sp>
            <p:nvSpPr>
              <p:cNvPr id="42" name="타원 41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3" name="직사각형 42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e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4" name="직사각형 43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f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5" name="직사각형 44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g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6" name="직사각형 45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h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7" name="직사각형 46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8" name="직사각형 47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49" name="직사각형 48"/>
              <p:cNvSpPr/>
              <p:nvPr/>
            </p:nvSpPr>
            <p:spPr>
              <a:xfrm>
                <a:off x="190770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0" name="직사각형 49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51" name="그룹 50"/>
            <p:cNvGrpSpPr/>
            <p:nvPr/>
          </p:nvGrpSpPr>
          <p:grpSpPr>
            <a:xfrm>
              <a:off x="4892311" y="2002812"/>
              <a:ext cx="1872208" cy="1066147"/>
              <a:chOff x="827584" y="2002813"/>
              <a:chExt cx="2088232" cy="1354179"/>
            </a:xfrm>
          </p:grpSpPr>
          <p:sp>
            <p:nvSpPr>
              <p:cNvPr id="52" name="타원 51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3" name="직사각형 52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err="1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i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4" name="직사각형 53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j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5" name="직사각형 54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k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6" name="직사각형 55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l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" name="직사각형 56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8" name="직사각형 57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9" name="직사각형 58"/>
              <p:cNvSpPr/>
              <p:nvPr/>
            </p:nvSpPr>
            <p:spPr>
              <a:xfrm>
                <a:off x="190770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0" name="직사각형 59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61" name="그룹 60"/>
            <p:cNvGrpSpPr/>
            <p:nvPr/>
          </p:nvGrpSpPr>
          <p:grpSpPr>
            <a:xfrm>
              <a:off x="6948264" y="1995213"/>
              <a:ext cx="1872208" cy="1066147"/>
              <a:chOff x="827584" y="2002813"/>
              <a:chExt cx="2088232" cy="1354179"/>
            </a:xfrm>
          </p:grpSpPr>
          <p:sp>
            <p:nvSpPr>
              <p:cNvPr id="62" name="타원 61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직사각형 62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m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4" name="직사각형 63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n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5" name="직사각형 64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o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6" name="직사각형 65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7" name="직사각형 66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8" name="직사각형 67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69" name="직사각형 68"/>
              <p:cNvSpPr/>
              <p:nvPr/>
            </p:nvSpPr>
            <p:spPr>
              <a:xfrm>
                <a:off x="190770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0" name="직사각형 69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71" name="직사각형 70"/>
            <p:cNvSpPr/>
            <p:nvPr/>
          </p:nvSpPr>
          <p:spPr>
            <a:xfrm>
              <a:off x="3477844" y="1563727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2" name="직사각형 71"/>
            <p:cNvSpPr/>
            <p:nvPr/>
          </p:nvSpPr>
          <p:spPr>
            <a:xfrm>
              <a:off x="7502495" y="1531192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5446542" y="1563458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grpSp>
          <p:nvGrpSpPr>
            <p:cNvPr id="74" name="그룹 73"/>
            <p:cNvGrpSpPr/>
            <p:nvPr/>
          </p:nvGrpSpPr>
          <p:grpSpPr>
            <a:xfrm>
              <a:off x="850866" y="3856856"/>
              <a:ext cx="1872208" cy="1066147"/>
              <a:chOff x="827584" y="2002813"/>
              <a:chExt cx="2088232" cy="1354179"/>
            </a:xfrm>
          </p:grpSpPr>
          <p:sp>
            <p:nvSpPr>
              <p:cNvPr id="75" name="타원 74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직사각형 75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a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7" name="직사각형 76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b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8" name="직사각형 77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c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79" name="직사각형 78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d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0" name="직사각형 79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a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1" name="직사각형 80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e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2" name="직사각형 81"/>
              <p:cNvSpPr/>
              <p:nvPr/>
            </p:nvSpPr>
            <p:spPr>
              <a:xfrm>
                <a:off x="1907704" y="2708920"/>
                <a:ext cx="360039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err="1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i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3" name="직사각형 82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rgbClr val="FF0000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m</a:t>
                </a:r>
                <a:endParaRPr lang="ko-KR" altLang="en-US" sz="1600" dirty="0">
                  <a:solidFill>
                    <a:srgbClr val="FF0000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84" name="그룹 83"/>
            <p:cNvGrpSpPr/>
            <p:nvPr/>
          </p:nvGrpSpPr>
          <p:grpSpPr>
            <a:xfrm>
              <a:off x="2891693" y="3861048"/>
              <a:ext cx="1872208" cy="1066147"/>
              <a:chOff x="827584" y="2002813"/>
              <a:chExt cx="2088232" cy="1354179"/>
            </a:xfrm>
          </p:grpSpPr>
          <p:sp>
            <p:nvSpPr>
              <p:cNvPr id="85" name="타원 84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직사각형 85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e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7" name="직사각형 86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f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8" name="직사각형 87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g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89" name="직사각형 88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h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0" name="직사각형 89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b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1" name="직사각형 90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f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2" name="직사각형 91"/>
              <p:cNvSpPr/>
              <p:nvPr/>
            </p:nvSpPr>
            <p:spPr>
              <a:xfrm>
                <a:off x="190770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j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3" name="직사각형 92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n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94" name="그룹 93"/>
            <p:cNvGrpSpPr/>
            <p:nvPr/>
          </p:nvGrpSpPr>
          <p:grpSpPr>
            <a:xfrm>
              <a:off x="4915593" y="3856855"/>
              <a:ext cx="1872208" cy="1066147"/>
              <a:chOff x="827584" y="2002813"/>
              <a:chExt cx="2088232" cy="1354179"/>
            </a:xfrm>
          </p:grpSpPr>
          <p:sp>
            <p:nvSpPr>
              <p:cNvPr id="95" name="타원 94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6" name="직사각형 95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err="1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i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7" name="직사각형 96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j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8" name="직사각형 97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k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99" name="직사각형 98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l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0" name="직사각형 99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c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1" name="직사각형 100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g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190770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k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3" name="직사각형 102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o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104" name="그룹 103"/>
            <p:cNvGrpSpPr/>
            <p:nvPr/>
          </p:nvGrpSpPr>
          <p:grpSpPr>
            <a:xfrm>
              <a:off x="6971546" y="3849256"/>
              <a:ext cx="1872208" cy="1066147"/>
              <a:chOff x="827584" y="2002813"/>
              <a:chExt cx="2088232" cy="1354179"/>
            </a:xfrm>
          </p:grpSpPr>
          <p:sp>
            <p:nvSpPr>
              <p:cNvPr id="105" name="타원 104"/>
              <p:cNvSpPr/>
              <p:nvPr/>
            </p:nvSpPr>
            <p:spPr>
              <a:xfrm>
                <a:off x="827584" y="2002813"/>
                <a:ext cx="2088232" cy="1354179"/>
              </a:xfrm>
              <a:prstGeom prst="ellipse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6" name="직사각형 105"/>
              <p:cNvSpPr/>
              <p:nvPr/>
            </p:nvSpPr>
            <p:spPr>
              <a:xfrm>
                <a:off x="118762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m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7" name="직사각형 106"/>
              <p:cNvSpPr/>
              <p:nvPr/>
            </p:nvSpPr>
            <p:spPr>
              <a:xfrm>
                <a:off x="154766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n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8" name="직사각형 107"/>
              <p:cNvSpPr/>
              <p:nvPr/>
            </p:nvSpPr>
            <p:spPr>
              <a:xfrm>
                <a:off x="190770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o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09" name="직사각형 108"/>
              <p:cNvSpPr/>
              <p:nvPr/>
            </p:nvSpPr>
            <p:spPr>
              <a:xfrm>
                <a:off x="2267744" y="2277681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0" name="직사각형 109"/>
              <p:cNvSpPr/>
              <p:nvPr/>
            </p:nvSpPr>
            <p:spPr>
              <a:xfrm>
                <a:off x="118762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d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154766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h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2" name="직사각형 111"/>
              <p:cNvSpPr/>
              <p:nvPr/>
            </p:nvSpPr>
            <p:spPr>
              <a:xfrm>
                <a:off x="190770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l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113" name="직사각형 112"/>
              <p:cNvSpPr/>
              <p:nvPr/>
            </p:nvSpPr>
            <p:spPr>
              <a:xfrm>
                <a:off x="2267744" y="2708920"/>
                <a:ext cx="360040" cy="360040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600" dirty="0" smtClean="0">
                    <a:solidFill>
                      <a:schemeClr val="tx1"/>
                    </a:solidFill>
                    <a:latin typeface="Tahoma" panose="020B0604030504040204" pitchFamily="34" charset="0"/>
                    <a:cs typeface="Tahoma" panose="020B0604030504040204" pitchFamily="34" charset="0"/>
                  </a:rPr>
                  <a:t>p</a:t>
                </a:r>
                <a:endParaRPr lang="ko-KR" altLang="en-US" sz="1600" dirty="0">
                  <a:solidFill>
                    <a:schemeClr val="tx1"/>
                  </a:solidFill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sp>
          <p:nvSpPr>
            <p:cNvPr id="114" name="직사각형 113"/>
            <p:cNvSpPr/>
            <p:nvPr/>
          </p:nvSpPr>
          <p:spPr>
            <a:xfrm>
              <a:off x="1317257" y="4980910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5" name="직사각형 114"/>
            <p:cNvSpPr/>
            <p:nvPr/>
          </p:nvSpPr>
          <p:spPr>
            <a:xfrm>
              <a:off x="3445565" y="5013445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6" name="직사각형 115"/>
            <p:cNvSpPr/>
            <p:nvPr/>
          </p:nvSpPr>
          <p:spPr>
            <a:xfrm>
              <a:off x="7470216" y="4980910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7" name="직사각형 116"/>
            <p:cNvSpPr/>
            <p:nvPr/>
          </p:nvSpPr>
          <p:spPr>
            <a:xfrm>
              <a:off x="5414263" y="5013176"/>
              <a:ext cx="82830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119" name="직선 화살표 연결선 118"/>
            <p:cNvCxnSpPr>
              <a:stCxn id="43" idx="2"/>
              <a:endCxn id="81" idx="0"/>
            </p:cNvCxnSpPr>
            <p:nvPr/>
          </p:nvCxnSpPr>
          <p:spPr>
            <a:xfrm flipH="1">
              <a:off x="1657852" y="2506869"/>
              <a:ext cx="1694750" cy="1905906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직선 화살표 연결선 120"/>
            <p:cNvCxnSpPr>
              <a:stCxn id="7" idx="2"/>
              <a:endCxn id="90" idx="0"/>
            </p:cNvCxnSpPr>
            <p:nvPr/>
          </p:nvCxnSpPr>
          <p:spPr>
            <a:xfrm>
              <a:off x="1634570" y="2502677"/>
              <a:ext cx="1741314" cy="1914290"/>
            </a:xfrm>
            <a:prstGeom prst="straightConnector1">
              <a:avLst/>
            </a:prstGeom>
            <a:ln>
              <a:solidFill>
                <a:srgbClr val="FF00FF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화살표 연결선 122"/>
            <p:cNvCxnSpPr>
              <a:endCxn id="80" idx="0"/>
            </p:cNvCxnSpPr>
            <p:nvPr/>
          </p:nvCxnSpPr>
          <p:spPr>
            <a:xfrm>
              <a:off x="1317257" y="2506869"/>
              <a:ext cx="17800" cy="1905906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화살표 연결선 124"/>
            <p:cNvCxnSpPr>
              <a:stCxn id="53" idx="2"/>
              <a:endCxn id="82" idx="0"/>
            </p:cNvCxnSpPr>
            <p:nvPr/>
          </p:nvCxnSpPr>
          <p:spPr>
            <a:xfrm flipH="1">
              <a:off x="1980646" y="2502676"/>
              <a:ext cx="3395856" cy="1910099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직선 화살표 연결선 126"/>
            <p:cNvCxnSpPr>
              <a:stCxn id="63" idx="2"/>
              <a:endCxn id="83" idx="0"/>
            </p:cNvCxnSpPr>
            <p:nvPr/>
          </p:nvCxnSpPr>
          <p:spPr>
            <a:xfrm flipH="1">
              <a:off x="2303441" y="2495077"/>
              <a:ext cx="5129014" cy="1917698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직선 화살표 연결선 128"/>
            <p:cNvCxnSpPr>
              <a:stCxn id="44" idx="2"/>
              <a:endCxn id="91" idx="0"/>
            </p:cNvCxnSpPr>
            <p:nvPr/>
          </p:nvCxnSpPr>
          <p:spPr>
            <a:xfrm>
              <a:off x="3675397" y="2506869"/>
              <a:ext cx="23282" cy="1910098"/>
            </a:xfrm>
            <a:prstGeom prst="straightConnector1">
              <a:avLst/>
            </a:prstGeom>
            <a:ln>
              <a:solidFill>
                <a:srgbClr val="FF00FF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화살표 연결선 130"/>
            <p:cNvCxnSpPr>
              <a:stCxn id="54" idx="2"/>
              <a:endCxn id="92" idx="0"/>
            </p:cNvCxnSpPr>
            <p:nvPr/>
          </p:nvCxnSpPr>
          <p:spPr>
            <a:xfrm flipH="1">
              <a:off x="4021473" y="2502676"/>
              <a:ext cx="1677824" cy="1914291"/>
            </a:xfrm>
            <a:prstGeom prst="straightConnector1">
              <a:avLst/>
            </a:prstGeom>
            <a:ln>
              <a:solidFill>
                <a:srgbClr val="FF00FF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직선 화살표 연결선 132"/>
            <p:cNvCxnSpPr>
              <a:stCxn id="64" idx="2"/>
            </p:cNvCxnSpPr>
            <p:nvPr/>
          </p:nvCxnSpPr>
          <p:spPr>
            <a:xfrm flipH="1">
              <a:off x="4344268" y="2495077"/>
              <a:ext cx="3410982" cy="1887252"/>
            </a:xfrm>
            <a:prstGeom prst="straightConnector1">
              <a:avLst/>
            </a:prstGeom>
            <a:ln>
              <a:solidFill>
                <a:srgbClr val="FF00FF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13684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gray">
          <a:xfrm>
            <a:off x="468312" y="1268761"/>
            <a:ext cx="4032251" cy="1008062"/>
          </a:xfrm>
          <a:prstGeom prst="rect">
            <a:avLst/>
          </a:prstGeom>
        </p:spPr>
        <p:txBody>
          <a:bodyPr wrap="none" numCol="1" fromWordArt="1">
            <a:prstTxWarp prst="textDeflate">
              <a:avLst>
                <a:gd name="adj" fmla="val 0"/>
              </a:avLst>
            </a:prstTxWarp>
          </a:bodyPr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9pPr>
          </a:lstStyle>
          <a:p>
            <a:r>
              <a:rPr lang="en-US" altLang="ko-KR" sz="1100" kern="10" dirty="0" smtClean="0">
                <a:ln w="28575">
                  <a:solidFill>
                    <a:prstClr val="white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0000FF"/>
                    </a:gs>
                    <a:gs pos="100000">
                      <a:srgbClr val="1F497D"/>
                    </a:gs>
                  </a:gsLst>
                  <a:lin ang="0" scaled="1"/>
                </a:gradFill>
                <a:effectLst>
                  <a:outerShdw dist="89803" dir="2700000" algn="ctr" rotWithShape="0">
                    <a:prstClr val="black">
                      <a:alpha val="50000"/>
                    </a:prstClr>
                  </a:outerShdw>
                </a:effectLst>
                <a:latin typeface="Verdana"/>
              </a:rPr>
              <a:t>Lab #5</a:t>
            </a:r>
            <a:endParaRPr lang="ko-KR" altLang="en-US" sz="1100" kern="10" dirty="0">
              <a:ln w="28575">
                <a:solidFill>
                  <a:prstClr val="white"/>
                </a:solidFill>
                <a:round/>
                <a:headEnd/>
                <a:tailEnd/>
              </a:ln>
              <a:gradFill rotWithShape="1">
                <a:gsLst>
                  <a:gs pos="0">
                    <a:srgbClr val="0000FF"/>
                  </a:gs>
                  <a:gs pos="100000">
                    <a:srgbClr val="1F497D"/>
                  </a:gs>
                </a:gsLst>
                <a:lin ang="0" scaled="1"/>
              </a:gradFill>
              <a:effectLst>
                <a:outerShdw dist="89803" dir="2700000" algn="ctr" rotWithShape="0">
                  <a:prstClr val="black">
                    <a:alpha val="50000"/>
                  </a:prstClr>
                </a:outerShdw>
              </a:effectLst>
              <a:latin typeface="Verdan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9952" y="3284984"/>
            <a:ext cx="4267200" cy="2857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5" name="슬라이드 번호 개체 틀 2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/>
          <a:p>
            <a:fld id="{069B2161-5353-4324-9223-FB8E0C61D410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89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923928" y="2492896"/>
            <a:ext cx="4392488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brightRoom" dir="t"/>
            </a:scene3d>
            <a:sp3d contourW="6350" prstMaterial="plastic">
              <a:bevelT w="20320" h="20320" prst="angle"/>
              <a:contourClr>
                <a:schemeClr val="accent1">
                  <a:tint val="100000"/>
                  <a:shade val="100000"/>
                  <a:hueMod val="100000"/>
                  <a:satMod val="100000"/>
                </a:schemeClr>
              </a:contourClr>
            </a:sp3d>
          </a:bodyPr>
          <a:lstStyle/>
          <a:p>
            <a:pPr algn="ctr"/>
            <a:r>
              <a:rPr lang="en-US" altLang="ko-KR" sz="3600" b="1" cap="all" dirty="0" smtClean="0">
                <a:ln/>
                <a:solidFill>
                  <a:srgbClr val="4F81BD"/>
                </a:solidFill>
                <a:effectLst>
                  <a:outerShdw blurRad="19685" dist="12700" dir="5400000" algn="tl" rotWithShape="0">
                    <a:srgbClr val="4F81BD">
                      <a:satMod val="130000"/>
                      <a:alpha val="60000"/>
                    </a:srgbClr>
                  </a:outerShdw>
                  <a:reflection blurRad="10000" stA="55000" endPos="48000" dist="500" dir="5400000" sy="-100000" algn="bl" rotWithShape="0"/>
                </a:effectLst>
              </a:rPr>
              <a:t>Counting3s</a:t>
            </a:r>
            <a:endParaRPr lang="en-US" altLang="ko-KR" sz="3600" b="1" cap="all" dirty="0">
              <a:ln/>
              <a:solidFill>
                <a:srgbClr val="4F81BD"/>
              </a:solidFill>
              <a:effectLst>
                <a:outerShdw blurRad="19685" dist="12700" dir="5400000" algn="tl" rotWithShape="0">
                  <a:srgbClr val="4F81BD">
                    <a:satMod val="130000"/>
                    <a:alpha val="60000"/>
                  </a:srgbClr>
                </a:outerShdw>
                <a:reflection blurRad="10000" stA="55000" endPos="48000" dist="500" dir="5400000" sy="-100000" algn="bl" rotWithShape="0"/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873010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Case </a:t>
            </a:r>
            <a:r>
              <a:rPr lang="en-US" altLang="ko-KR" dirty="0" smtClean="0"/>
              <a:t>study </a:t>
            </a:r>
            <a:r>
              <a:rPr lang="en-US" altLang="ko-KR" dirty="0"/>
              <a:t>#3: counting 3’s (</a:t>
            </a:r>
            <a:r>
              <a:rPr lang="en-US" altLang="ko-KR" dirty="0" smtClean="0"/>
              <a:t>1/3)</a:t>
            </a:r>
            <a:endParaRPr lang="ko-KR" altLang="en-US" dirty="0"/>
          </a:p>
        </p:txBody>
      </p:sp>
      <p:grpSp>
        <p:nvGrpSpPr>
          <p:cNvPr id="63" name="그룹 62"/>
          <p:cNvGrpSpPr/>
          <p:nvPr/>
        </p:nvGrpSpPr>
        <p:grpSpPr>
          <a:xfrm>
            <a:off x="511394" y="1324439"/>
            <a:ext cx="8038204" cy="1719510"/>
            <a:chOff x="865158" y="1381108"/>
            <a:chExt cx="8931338" cy="1910567"/>
          </a:xfrm>
        </p:grpSpPr>
        <p:sp>
          <p:nvSpPr>
            <p:cNvPr id="8" name="직사각형 7"/>
            <p:cNvSpPr/>
            <p:nvPr/>
          </p:nvSpPr>
          <p:spPr bwMode="auto">
            <a:xfrm>
              <a:off x="193672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9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9" name="직사각형 8"/>
            <p:cNvSpPr/>
            <p:nvPr/>
          </p:nvSpPr>
          <p:spPr bwMode="auto">
            <a:xfrm>
              <a:off x="229391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8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0" name="직사각형 9"/>
            <p:cNvSpPr/>
            <p:nvPr/>
          </p:nvSpPr>
          <p:spPr bwMode="auto">
            <a:xfrm>
              <a:off x="407986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3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1" name="직사각형 10"/>
            <p:cNvSpPr/>
            <p:nvPr/>
          </p:nvSpPr>
          <p:spPr bwMode="auto">
            <a:xfrm>
              <a:off x="300829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0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2" name="직사각형 11"/>
            <p:cNvSpPr/>
            <p:nvPr/>
          </p:nvSpPr>
          <p:spPr bwMode="auto">
            <a:xfrm>
              <a:off x="265110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1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3" name="직사각형 12"/>
            <p:cNvSpPr/>
            <p:nvPr/>
          </p:nvSpPr>
          <p:spPr bwMode="auto">
            <a:xfrm>
              <a:off x="372267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3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4" name="직사각형 13"/>
            <p:cNvSpPr/>
            <p:nvPr/>
          </p:nvSpPr>
          <p:spPr bwMode="auto">
            <a:xfrm>
              <a:off x="336548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3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7" name="직사각형 16"/>
            <p:cNvSpPr/>
            <p:nvPr/>
          </p:nvSpPr>
          <p:spPr bwMode="auto">
            <a:xfrm>
              <a:off x="800895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5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8" name="직사각형 17"/>
            <p:cNvSpPr/>
            <p:nvPr/>
          </p:nvSpPr>
          <p:spPr bwMode="auto">
            <a:xfrm>
              <a:off x="908052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8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19" name="직사각형 18"/>
            <p:cNvSpPr/>
            <p:nvPr/>
          </p:nvSpPr>
          <p:spPr bwMode="auto">
            <a:xfrm>
              <a:off x="693738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2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0" name="직사각형 19"/>
            <p:cNvSpPr/>
            <p:nvPr/>
          </p:nvSpPr>
          <p:spPr bwMode="auto">
            <a:xfrm>
              <a:off x="836614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6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1" name="직사각형 20"/>
            <p:cNvSpPr/>
            <p:nvPr/>
          </p:nvSpPr>
          <p:spPr bwMode="auto">
            <a:xfrm>
              <a:off x="86515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2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4" name="직사각형 23"/>
            <p:cNvSpPr/>
            <p:nvPr/>
          </p:nvSpPr>
          <p:spPr bwMode="auto">
            <a:xfrm>
              <a:off x="729457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3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5" name="직사각형 24"/>
            <p:cNvSpPr/>
            <p:nvPr/>
          </p:nvSpPr>
          <p:spPr bwMode="auto">
            <a:xfrm>
              <a:off x="157953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6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6" name="직사각형 25"/>
            <p:cNvSpPr/>
            <p:nvPr/>
          </p:nvSpPr>
          <p:spPr bwMode="auto">
            <a:xfrm>
              <a:off x="122234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3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7" name="직사각형 26"/>
            <p:cNvSpPr/>
            <p:nvPr/>
          </p:nvSpPr>
          <p:spPr bwMode="auto">
            <a:xfrm>
              <a:off x="765176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4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8" name="직사각형 27"/>
            <p:cNvSpPr/>
            <p:nvPr/>
          </p:nvSpPr>
          <p:spPr bwMode="auto">
            <a:xfrm>
              <a:off x="872333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7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29" name="직사각형 28"/>
            <p:cNvSpPr/>
            <p:nvPr/>
          </p:nvSpPr>
          <p:spPr bwMode="auto">
            <a:xfrm>
              <a:off x="443705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4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30" name="직사각형 29"/>
            <p:cNvSpPr/>
            <p:nvPr/>
          </p:nvSpPr>
          <p:spPr bwMode="auto">
            <a:xfrm>
              <a:off x="479424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3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31" name="직사각형 30"/>
            <p:cNvSpPr/>
            <p:nvPr/>
          </p:nvSpPr>
          <p:spPr bwMode="auto">
            <a:xfrm>
              <a:off x="658019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1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32" name="직사각형 31"/>
            <p:cNvSpPr/>
            <p:nvPr/>
          </p:nvSpPr>
          <p:spPr bwMode="auto">
            <a:xfrm>
              <a:off x="550862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0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33" name="직사각형 32"/>
            <p:cNvSpPr/>
            <p:nvPr/>
          </p:nvSpPr>
          <p:spPr bwMode="auto">
            <a:xfrm>
              <a:off x="515143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9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34" name="직사각형 33"/>
            <p:cNvSpPr/>
            <p:nvPr/>
          </p:nvSpPr>
          <p:spPr bwMode="auto">
            <a:xfrm>
              <a:off x="622300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0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35" name="직사각형 34"/>
            <p:cNvSpPr/>
            <p:nvPr/>
          </p:nvSpPr>
          <p:spPr bwMode="auto">
            <a:xfrm>
              <a:off x="586581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0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36" name="오른쪽 중괄호 35"/>
            <p:cNvSpPr/>
            <p:nvPr/>
          </p:nvSpPr>
          <p:spPr bwMode="auto">
            <a:xfrm rot="5400000">
              <a:off x="1543819" y="1702579"/>
              <a:ext cx="357190" cy="1714512"/>
            </a:xfrm>
            <a:prstGeom prst="rightBrace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endParaRPr lang="ko-KR" altLang="en-US" b="1">
                <a:solidFill>
                  <a:srgbClr val="0000CC"/>
                </a:solidFill>
              </a:endParaRPr>
            </a:p>
          </p:txBody>
        </p:sp>
        <p:sp>
          <p:nvSpPr>
            <p:cNvPr id="37" name="오른쪽 중괄호 36"/>
            <p:cNvSpPr/>
            <p:nvPr/>
          </p:nvSpPr>
          <p:spPr bwMode="auto">
            <a:xfrm rot="5400000">
              <a:off x="3401207" y="1702579"/>
              <a:ext cx="357190" cy="1714512"/>
            </a:xfrm>
            <a:prstGeom prst="rightBrace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endParaRPr lang="ko-KR" altLang="en-US" b="1">
                <a:solidFill>
                  <a:srgbClr val="0000CC"/>
                </a:solidFill>
              </a:endParaRPr>
            </a:p>
          </p:txBody>
        </p:sp>
        <p:sp>
          <p:nvSpPr>
            <p:cNvPr id="38" name="오른쪽 중괄호 37"/>
            <p:cNvSpPr/>
            <p:nvPr/>
          </p:nvSpPr>
          <p:spPr bwMode="auto">
            <a:xfrm rot="5400000">
              <a:off x="5187157" y="1702579"/>
              <a:ext cx="357190" cy="1714512"/>
            </a:xfrm>
            <a:prstGeom prst="rightBrace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endParaRPr lang="ko-KR" altLang="en-US" b="1">
                <a:solidFill>
                  <a:srgbClr val="0000CC"/>
                </a:solidFill>
              </a:endParaRPr>
            </a:p>
          </p:txBody>
        </p:sp>
        <p:sp>
          <p:nvSpPr>
            <p:cNvPr id="39" name="오른쪽 중괄호 38"/>
            <p:cNvSpPr/>
            <p:nvPr/>
          </p:nvSpPr>
          <p:spPr bwMode="auto">
            <a:xfrm rot="5400000">
              <a:off x="6973107" y="1702579"/>
              <a:ext cx="357190" cy="1714512"/>
            </a:xfrm>
            <a:prstGeom prst="rightBrace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endParaRPr lang="ko-KR" altLang="en-US" b="1">
                <a:solidFill>
                  <a:srgbClr val="0000CC"/>
                </a:solidFill>
              </a:endParaRPr>
            </a:p>
          </p:txBody>
        </p:sp>
        <p:sp>
          <p:nvSpPr>
            <p:cNvPr id="40" name="오른쪽 중괄호 39"/>
            <p:cNvSpPr/>
            <p:nvPr/>
          </p:nvSpPr>
          <p:spPr bwMode="auto">
            <a:xfrm rot="5400000">
              <a:off x="8759057" y="1702579"/>
              <a:ext cx="357190" cy="1714512"/>
            </a:xfrm>
            <a:prstGeom prst="rightBrace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endParaRPr lang="ko-KR" altLang="en-US" b="1">
                <a:solidFill>
                  <a:srgbClr val="0000CC"/>
                </a:solidFill>
              </a:endParaRPr>
            </a:p>
          </p:txBody>
        </p:sp>
        <p:sp>
          <p:nvSpPr>
            <p:cNvPr id="41" name="직사각형 40"/>
            <p:cNvSpPr/>
            <p:nvPr/>
          </p:nvSpPr>
          <p:spPr bwMode="auto">
            <a:xfrm>
              <a:off x="9437718" y="1881174"/>
              <a:ext cx="357190" cy="357190"/>
            </a:xfrm>
            <a:prstGeom prst="rect">
              <a:avLst/>
            </a:prstGeom>
            <a:solidFill>
              <a:srgbClr val="CCFFCC"/>
            </a:solidFill>
            <a:ln w="9525" cap="flat" cmpd="sng" algn="ctr">
              <a:solidFill>
                <a:srgbClr val="0033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548635" indent="-548635" defTabSz="822952" fontAlgn="base" latinLnBrk="0">
                <a:spcBef>
                  <a:spcPct val="20000"/>
                </a:spcBef>
                <a:spcAft>
                  <a:spcPct val="0"/>
                </a:spcAft>
              </a:pPr>
              <a:r>
                <a:rPr lang="en-US" altLang="ko-KR" b="1" dirty="0">
                  <a:solidFill>
                    <a:srgbClr val="0000CC"/>
                  </a:solidFill>
                </a:rPr>
                <a:t>9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1222348" y="2809868"/>
              <a:ext cx="1088617" cy="410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 latinLnBrk="0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</a:pPr>
              <a:r>
                <a:rPr lang="en-US" altLang="ko-KR" b="1" dirty="0">
                  <a:solidFill>
                    <a:srgbClr val="0000CC"/>
                  </a:solidFill>
                </a:rPr>
                <a:t>Rank=0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8437586" y="2881306"/>
              <a:ext cx="1088617" cy="410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 latinLnBrk="0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</a:pPr>
              <a:r>
                <a:rPr lang="en-US" altLang="ko-KR" b="1" dirty="0">
                  <a:solidFill>
                    <a:srgbClr val="0000CC"/>
                  </a:solidFill>
                </a:rPr>
                <a:t>Rank=4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3008298" y="2881306"/>
              <a:ext cx="1088617" cy="410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 latinLnBrk="0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</a:pPr>
              <a:r>
                <a:rPr lang="en-US" altLang="ko-KR" b="1" dirty="0">
                  <a:solidFill>
                    <a:srgbClr val="0000CC"/>
                  </a:solidFill>
                </a:rPr>
                <a:t>Rank=1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4794248" y="2809868"/>
              <a:ext cx="1088617" cy="410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 latinLnBrk="0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</a:pPr>
              <a:r>
                <a:rPr lang="en-US" altLang="ko-KR" b="1" dirty="0">
                  <a:solidFill>
                    <a:srgbClr val="0000CC"/>
                  </a:solidFill>
                </a:rPr>
                <a:t>Rank=2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6508760" y="2881306"/>
              <a:ext cx="1088617" cy="4103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 latinLnBrk="0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</a:pPr>
              <a:r>
                <a:rPr lang="en-US" altLang="ko-KR" b="1" dirty="0">
                  <a:solidFill>
                    <a:srgbClr val="0000CC"/>
                  </a:solidFill>
                </a:rPr>
                <a:t>Rank=3</a:t>
              </a:r>
              <a:endParaRPr lang="ko-KR" altLang="en-US" b="1" dirty="0">
                <a:solidFill>
                  <a:srgbClr val="0000CC"/>
                </a:solidFill>
              </a:endParaRPr>
            </a:p>
          </p:txBody>
        </p:sp>
        <p:cxnSp>
          <p:nvCxnSpPr>
            <p:cNvPr id="57" name="직선 연결선 56"/>
            <p:cNvCxnSpPr/>
            <p:nvPr/>
          </p:nvCxnSpPr>
          <p:spPr bwMode="auto">
            <a:xfrm rot="5400000" flipH="1" flipV="1">
              <a:off x="1901009" y="2202645"/>
              <a:ext cx="1500198" cy="1588"/>
            </a:xfrm>
            <a:prstGeom prst="line">
              <a:avLst/>
            </a:prstGeom>
            <a:noFill/>
            <a:ln w="38100" cap="flat" cmpd="sng" algn="ctr">
              <a:solidFill>
                <a:srgbClr val="008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8" name="직선 연결선 57"/>
            <p:cNvCxnSpPr/>
            <p:nvPr/>
          </p:nvCxnSpPr>
          <p:spPr bwMode="auto">
            <a:xfrm rot="5400000" flipH="1" flipV="1">
              <a:off x="9045603" y="2130413"/>
              <a:ext cx="1500198" cy="1588"/>
            </a:xfrm>
            <a:prstGeom prst="line">
              <a:avLst/>
            </a:prstGeom>
            <a:noFill/>
            <a:ln w="38100" cap="flat" cmpd="sng" algn="ctr">
              <a:solidFill>
                <a:srgbClr val="008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9" name="직선 연결선 58"/>
            <p:cNvCxnSpPr/>
            <p:nvPr/>
          </p:nvCxnSpPr>
          <p:spPr bwMode="auto">
            <a:xfrm rot="5400000" flipH="1" flipV="1">
              <a:off x="7259653" y="2201851"/>
              <a:ext cx="1500198" cy="1588"/>
            </a:xfrm>
            <a:prstGeom prst="line">
              <a:avLst/>
            </a:prstGeom>
            <a:noFill/>
            <a:ln w="38100" cap="flat" cmpd="sng" algn="ctr">
              <a:solidFill>
                <a:srgbClr val="008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0" name="직선 연결선 59"/>
            <p:cNvCxnSpPr/>
            <p:nvPr/>
          </p:nvCxnSpPr>
          <p:spPr bwMode="auto">
            <a:xfrm rot="5400000" flipH="1" flipV="1">
              <a:off x="5473703" y="2201851"/>
              <a:ext cx="1500198" cy="1588"/>
            </a:xfrm>
            <a:prstGeom prst="line">
              <a:avLst/>
            </a:prstGeom>
            <a:noFill/>
            <a:ln w="38100" cap="flat" cmpd="sng" algn="ctr">
              <a:solidFill>
                <a:srgbClr val="008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1" name="직선 연결선 60"/>
            <p:cNvCxnSpPr/>
            <p:nvPr/>
          </p:nvCxnSpPr>
          <p:spPr bwMode="auto">
            <a:xfrm rot="5400000" flipH="1" flipV="1">
              <a:off x="3687753" y="2201851"/>
              <a:ext cx="1500198" cy="1588"/>
            </a:xfrm>
            <a:prstGeom prst="line">
              <a:avLst/>
            </a:prstGeom>
            <a:noFill/>
            <a:ln w="38100" cap="flat" cmpd="sng" algn="ctr">
              <a:solidFill>
                <a:srgbClr val="008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" name="직선 연결선 61"/>
            <p:cNvCxnSpPr/>
            <p:nvPr/>
          </p:nvCxnSpPr>
          <p:spPr bwMode="auto">
            <a:xfrm rot="5400000" flipH="1" flipV="1">
              <a:off x="115853" y="2130413"/>
              <a:ext cx="1500198" cy="1588"/>
            </a:xfrm>
            <a:prstGeom prst="line">
              <a:avLst/>
            </a:prstGeom>
            <a:noFill/>
            <a:ln w="38100" cap="flat" cmpd="sng" algn="ctr">
              <a:solidFill>
                <a:srgbClr val="008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47" name="직사각형 46"/>
          <p:cNvSpPr/>
          <p:nvPr/>
        </p:nvSpPr>
        <p:spPr>
          <a:xfrm>
            <a:off x="352680" y="3284984"/>
            <a:ext cx="8551129" cy="2988510"/>
          </a:xfrm>
          <a:prstGeom prst="rect">
            <a:avLst/>
          </a:prstGeom>
        </p:spPr>
        <p:txBody>
          <a:bodyPr wrap="square" lIns="82295" tIns="41148" rIns="82295" bIns="41148">
            <a:spAutoFit/>
          </a:bodyPr>
          <a:lstStyle/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 err="1" smtClean="0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main(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argc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char **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argv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)  {                                                                                   </a:t>
            </a: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const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length = 100000000,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iters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= 10;                                                                       </a:t>
            </a: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myid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nprocs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length_per_process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j, p;</a:t>
            </a: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myArray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gArray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root, tag,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myCount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gCount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; 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           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FILE 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fp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; double t1, t2;                                                                                                  </a:t>
            </a: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                                                                  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myCount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= 0; root=0;   tag=0;</a:t>
            </a: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length_per_process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=length/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nprocs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;                                                                    </a:t>
            </a: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myArray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=(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 *)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malloc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length_per_process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sizeof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)); 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  <a:cs typeface="Courier New" pitchFamily="49" charset="0"/>
              </a:rPr>
              <a:t>                                        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  <a:cs typeface="Courier New" pitchFamily="49" charset="0"/>
            </a:endParaRPr>
          </a:p>
          <a:p>
            <a:pPr fontAlgn="base" latinLnBrk="0">
              <a:spcBef>
                <a:spcPct val="20000"/>
              </a:spcBef>
              <a:spcAft>
                <a:spcPct val="0"/>
              </a:spcAft>
              <a:buFont typeface="Wingdings" pitchFamily="2" charset="2"/>
              <a:buNone/>
            </a:pP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87334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Count3s_serial.c</a:t>
            </a:r>
            <a:endParaRPr lang="ko-KR" altLang="en-US" dirty="0"/>
          </a:p>
        </p:txBody>
      </p:sp>
      <p:sp>
        <p:nvSpPr>
          <p:cNvPr id="6" name="직사각형 5"/>
          <p:cNvSpPr/>
          <p:nvPr/>
        </p:nvSpPr>
        <p:spPr>
          <a:xfrm>
            <a:off x="755576" y="1268760"/>
            <a:ext cx="7200800" cy="48013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 &lt;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stdio.h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main(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char **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){</a:t>
            </a:r>
            <a:endParaRPr lang="en-US" altLang="ko-KR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1000*1000*10;</a:t>
            </a:r>
          </a:p>
          <a:p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icount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*array;</a:t>
            </a:r>
          </a:p>
          <a:p>
            <a:endParaRPr lang="en-US" altLang="ko-KR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array = (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*)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malloc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 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sizeof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dirty="0" smtClean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));</a:t>
            </a:r>
          </a:p>
          <a:p>
            <a:endParaRPr lang="en-US" altLang="ko-KR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 (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0;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&lt;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</a:t>
            </a:r>
          </a:p>
          <a:p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array[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rand()%10;</a:t>
            </a:r>
          </a:p>
          <a:p>
            <a:endParaRPr lang="en-US" altLang="ko-KR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icount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=0;</a:t>
            </a:r>
          </a:p>
          <a:p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 (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0; 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&lt; 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{</a:t>
            </a:r>
          </a:p>
          <a:p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if (array[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== 3)</a:t>
            </a:r>
          </a:p>
          <a:p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</a:t>
            </a:r>
            <a:r>
              <a:rPr lang="en-US" altLang="ko-KR" dirty="0" err="1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icount</a:t>
            </a:r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++;</a:t>
            </a:r>
          </a:p>
          <a:p>
            <a:r>
              <a:rPr lang="en-US" altLang="ko-KR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}</a:t>
            </a:r>
          </a:p>
          <a:p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=%d  Count=%d\n",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dirty="0" err="1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icount</a:t>
            </a:r>
            <a:r>
              <a:rPr lang="en-US" altLang="ko-KR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dirty="0">
              <a:solidFill>
                <a:prstClr val="black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148064" y="3573016"/>
            <a:ext cx="3567451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dirty="0" err="1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icc</a:t>
            </a:r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count3s.c</a:t>
            </a:r>
          </a:p>
          <a:p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$./</a:t>
            </a:r>
            <a:r>
              <a:rPr lang="en-US" altLang="ko-KR" dirty="0" err="1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dirty="0" smtClean="0">
              <a:solidFill>
                <a:srgbClr val="4BACC6">
                  <a:lumMod val="75000"/>
                </a:srgbClr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 err="1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=10000000  </a:t>
            </a:r>
            <a:r>
              <a:rPr lang="en-US" altLang="ko-KR" dirty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Count=999471</a:t>
            </a:r>
          </a:p>
        </p:txBody>
      </p:sp>
    </p:spTree>
    <p:extLst>
      <p:ext uri="{BB962C8B-B14F-4D97-AF65-F5344CB8AC3E}">
        <p14:creationId xmlns:p14="http://schemas.microsoft.com/office/powerpoint/2010/main" val="38823879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Parallel MPI : Counting3s</a:t>
            </a: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113" name="그룹 112"/>
          <p:cNvGrpSpPr/>
          <p:nvPr/>
        </p:nvGrpSpPr>
        <p:grpSpPr>
          <a:xfrm>
            <a:off x="187129" y="1196752"/>
            <a:ext cx="8507465" cy="4115108"/>
            <a:chOff x="187129" y="1196752"/>
            <a:chExt cx="8507465" cy="4115108"/>
          </a:xfrm>
        </p:grpSpPr>
        <p:sp>
          <p:nvSpPr>
            <p:cNvPr id="98" name="직사각형 97"/>
            <p:cNvSpPr/>
            <p:nvPr/>
          </p:nvSpPr>
          <p:spPr>
            <a:xfrm>
              <a:off x="1089940" y="4433840"/>
              <a:ext cx="2354400" cy="878020"/>
            </a:xfrm>
            <a:prstGeom prst="rect">
              <a:avLst/>
            </a:prstGeom>
            <a:solidFill>
              <a:srgbClr val="FF99FF"/>
            </a:solidFill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6348345" y="2893473"/>
              <a:ext cx="2346249" cy="878019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</a:endParaRPr>
            </a:p>
          </p:txBody>
        </p:sp>
        <p:sp>
          <p:nvSpPr>
            <p:cNvPr id="54" name="직사각형 53"/>
            <p:cNvSpPr/>
            <p:nvPr/>
          </p:nvSpPr>
          <p:spPr>
            <a:xfrm>
              <a:off x="1052977" y="1644627"/>
              <a:ext cx="7641617" cy="704254"/>
            </a:xfrm>
            <a:prstGeom prst="rect">
              <a:avLst/>
            </a:prstGeom>
            <a:solidFill>
              <a:srgbClr val="FF99FF"/>
            </a:solidFill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3699969" y="2888729"/>
              <a:ext cx="2346249" cy="878019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prstClr val="white"/>
                </a:solidFill>
              </a:endParaRPr>
            </a:p>
          </p:txBody>
        </p:sp>
        <p:sp>
          <p:nvSpPr>
            <p:cNvPr id="52" name="직사각형 51"/>
            <p:cNvSpPr/>
            <p:nvPr/>
          </p:nvSpPr>
          <p:spPr>
            <a:xfrm>
              <a:off x="1047956" y="2911021"/>
              <a:ext cx="2354400" cy="878020"/>
            </a:xfrm>
            <a:prstGeom prst="rect">
              <a:avLst/>
            </a:prstGeom>
            <a:solidFill>
              <a:srgbClr val="FF99FF"/>
            </a:solidFill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87129" y="2492896"/>
              <a:ext cx="90281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Rank 0</a:t>
              </a:r>
              <a:endParaRPr lang="ko-KR" altLang="en-US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4211826" y="2541689"/>
              <a:ext cx="865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Rank 1</a:t>
              </a:r>
              <a:endParaRPr lang="ko-KR" altLang="en-US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5" name="직사각형 14"/>
            <p:cNvSpPr/>
            <p:nvPr/>
          </p:nvSpPr>
          <p:spPr>
            <a:xfrm>
              <a:off x="1170514" y="3450432"/>
              <a:ext cx="430239" cy="245167"/>
            </a:xfrm>
            <a:prstGeom prst="rect">
              <a:avLst/>
            </a:prstGeom>
            <a:solidFill>
              <a:schemeClr val="bg1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6559829" y="3429000"/>
              <a:ext cx="434479" cy="288032"/>
            </a:xfrm>
            <a:prstGeom prst="rect">
              <a:avLst/>
            </a:prstGeom>
            <a:solidFill>
              <a:schemeClr val="bg1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1343091" y="4728834"/>
              <a:ext cx="648072" cy="288032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cxnSp>
          <p:nvCxnSpPr>
            <p:cNvPr id="19" name="직선 화살표 연결선 18"/>
            <p:cNvCxnSpPr>
              <a:stCxn id="16" idx="2"/>
            </p:cNvCxnSpPr>
            <p:nvPr/>
          </p:nvCxnSpPr>
          <p:spPr>
            <a:xfrm flipH="1">
              <a:off x="1626668" y="3717032"/>
              <a:ext cx="5150401" cy="1011802"/>
            </a:xfrm>
            <a:prstGeom prst="straightConnector1">
              <a:avLst/>
            </a:prstGeom>
            <a:ln w="12700">
              <a:solidFill>
                <a:schemeClr val="accent5">
                  <a:lumMod val="75000"/>
                </a:schemeClr>
              </a:solidFill>
              <a:prstDash val="sysDash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화살표 연결선 20"/>
            <p:cNvCxnSpPr>
              <a:stCxn id="15" idx="2"/>
              <a:endCxn id="17" idx="0"/>
            </p:cNvCxnSpPr>
            <p:nvPr/>
          </p:nvCxnSpPr>
          <p:spPr>
            <a:xfrm>
              <a:off x="1385634" y="3695599"/>
              <a:ext cx="281493" cy="1033235"/>
            </a:xfrm>
            <a:prstGeom prst="straightConnector1">
              <a:avLst/>
            </a:prstGeom>
            <a:ln w="12700">
              <a:solidFill>
                <a:schemeClr val="accent5">
                  <a:lumMod val="75000"/>
                </a:schemeClr>
              </a:solidFill>
              <a:prstDash val="sysDash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extBox 34"/>
            <p:cNvSpPr txBox="1"/>
            <p:nvPr/>
          </p:nvSpPr>
          <p:spPr>
            <a:xfrm>
              <a:off x="6881703" y="2519397"/>
              <a:ext cx="90281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Rank 2</a:t>
              </a:r>
              <a:endParaRPr lang="ko-KR" altLang="en-US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7" name="직사각형 36"/>
            <p:cNvSpPr/>
            <p:nvPr/>
          </p:nvSpPr>
          <p:spPr>
            <a:xfrm>
              <a:off x="3891937" y="3407567"/>
              <a:ext cx="426160" cy="288032"/>
            </a:xfrm>
            <a:prstGeom prst="rect">
              <a:avLst/>
            </a:prstGeom>
            <a:solidFill>
              <a:schemeClr val="bg1"/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cxnSp>
          <p:nvCxnSpPr>
            <p:cNvPr id="39" name="직선 화살표 연결선 38"/>
            <p:cNvCxnSpPr>
              <a:stCxn id="37" idx="2"/>
              <a:endCxn id="17" idx="0"/>
            </p:cNvCxnSpPr>
            <p:nvPr/>
          </p:nvCxnSpPr>
          <p:spPr>
            <a:xfrm flipH="1">
              <a:off x="1667127" y="3695599"/>
              <a:ext cx="2437890" cy="1033235"/>
            </a:xfrm>
            <a:prstGeom prst="straightConnector1">
              <a:avLst/>
            </a:prstGeom>
            <a:ln w="12700">
              <a:solidFill>
                <a:schemeClr val="accent5">
                  <a:lumMod val="75000"/>
                </a:schemeClr>
              </a:solidFill>
              <a:prstDash val="sysDash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직사각형 31"/>
            <p:cNvSpPr/>
            <p:nvPr/>
          </p:nvSpPr>
          <p:spPr>
            <a:xfrm>
              <a:off x="2515184" y="1846205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1182410" y="1844824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36" name="직사각형 35"/>
            <p:cNvSpPr/>
            <p:nvPr/>
          </p:nvSpPr>
          <p:spPr>
            <a:xfrm>
              <a:off x="2070926" y="1844824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38" name="직사각형 37"/>
            <p:cNvSpPr/>
            <p:nvPr/>
          </p:nvSpPr>
          <p:spPr>
            <a:xfrm>
              <a:off x="1626668" y="1844824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4288038" y="1843911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8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41" name="직사각형 40"/>
            <p:cNvSpPr/>
            <p:nvPr/>
          </p:nvSpPr>
          <p:spPr>
            <a:xfrm>
              <a:off x="2958098" y="1844824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3846614" y="1843911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3402356" y="1843911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44" name="직사각형 43"/>
            <p:cNvSpPr/>
            <p:nvPr/>
          </p:nvSpPr>
          <p:spPr>
            <a:xfrm>
              <a:off x="6048369" y="1842998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45" name="직사각형 44"/>
            <p:cNvSpPr/>
            <p:nvPr/>
          </p:nvSpPr>
          <p:spPr>
            <a:xfrm>
              <a:off x="4732296" y="1842998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5611033" y="1846801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51" name="직사각형 50"/>
            <p:cNvSpPr/>
            <p:nvPr/>
          </p:nvSpPr>
          <p:spPr>
            <a:xfrm>
              <a:off x="5176554" y="1846205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9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cxnSp>
          <p:nvCxnSpPr>
            <p:cNvPr id="55" name="직선 연결선 54"/>
            <p:cNvCxnSpPr/>
            <p:nvPr/>
          </p:nvCxnSpPr>
          <p:spPr>
            <a:xfrm flipH="1">
              <a:off x="4726982" y="1716635"/>
              <a:ext cx="5022" cy="560237"/>
            </a:xfrm>
            <a:prstGeom prst="line">
              <a:avLst/>
            </a:prstGeom>
            <a:ln w="19050">
              <a:solidFill>
                <a:srgbClr val="00B05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화살표 연결선 5"/>
            <p:cNvCxnSpPr>
              <a:stCxn id="34" idx="2"/>
              <a:endCxn id="73" idx="0"/>
            </p:cNvCxnSpPr>
            <p:nvPr/>
          </p:nvCxnSpPr>
          <p:spPr>
            <a:xfrm flipH="1">
              <a:off x="1378624" y="2120420"/>
              <a:ext cx="25915" cy="876384"/>
            </a:xfrm>
            <a:prstGeom prst="straightConnector1">
              <a:avLst/>
            </a:prstGeom>
            <a:ln w="571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화살표 연결선 8"/>
            <p:cNvCxnSpPr>
              <a:stCxn id="41" idx="2"/>
              <a:endCxn id="78" idx="0"/>
            </p:cNvCxnSpPr>
            <p:nvPr/>
          </p:nvCxnSpPr>
          <p:spPr>
            <a:xfrm>
              <a:off x="3180227" y="2120420"/>
              <a:ext cx="924790" cy="890440"/>
            </a:xfrm>
            <a:prstGeom prst="straightConnector1">
              <a:avLst/>
            </a:prstGeom>
            <a:ln w="571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extBox 56"/>
            <p:cNvSpPr txBox="1"/>
            <p:nvPr/>
          </p:nvSpPr>
          <p:spPr>
            <a:xfrm>
              <a:off x="187129" y="1196752"/>
              <a:ext cx="90281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Rank 0</a:t>
              </a:r>
              <a:endParaRPr lang="ko-KR" altLang="en-US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cxnSp>
          <p:nvCxnSpPr>
            <p:cNvPr id="71" name="직선 연결선 70"/>
            <p:cNvCxnSpPr/>
            <p:nvPr/>
          </p:nvCxnSpPr>
          <p:spPr>
            <a:xfrm flipH="1">
              <a:off x="2951640" y="1700677"/>
              <a:ext cx="5022" cy="560237"/>
            </a:xfrm>
            <a:prstGeom prst="line">
              <a:avLst/>
            </a:prstGeom>
            <a:ln w="19050">
              <a:solidFill>
                <a:srgbClr val="00B05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직사각형 71"/>
            <p:cNvSpPr/>
            <p:nvPr/>
          </p:nvSpPr>
          <p:spPr>
            <a:xfrm>
              <a:off x="2489269" y="2998185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1156495" y="2996804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74" name="직사각형 73"/>
            <p:cNvSpPr/>
            <p:nvPr/>
          </p:nvSpPr>
          <p:spPr>
            <a:xfrm>
              <a:off x="2045011" y="2996804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1600753" y="2996804"/>
              <a:ext cx="444258" cy="275596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5212828" y="3009947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8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78" name="직사각형 77"/>
            <p:cNvSpPr/>
            <p:nvPr/>
          </p:nvSpPr>
          <p:spPr>
            <a:xfrm>
              <a:off x="3882888" y="3010860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79" name="직사각형 78"/>
            <p:cNvSpPr/>
            <p:nvPr/>
          </p:nvSpPr>
          <p:spPr>
            <a:xfrm>
              <a:off x="4771404" y="3009947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80" name="직사각형 79"/>
            <p:cNvSpPr/>
            <p:nvPr/>
          </p:nvSpPr>
          <p:spPr>
            <a:xfrm>
              <a:off x="4327146" y="3009947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83" name="직사각형 82"/>
            <p:cNvSpPr/>
            <p:nvPr/>
          </p:nvSpPr>
          <p:spPr>
            <a:xfrm>
              <a:off x="7880888" y="3007653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6564815" y="3007653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85" name="직사각형 84"/>
            <p:cNvSpPr/>
            <p:nvPr/>
          </p:nvSpPr>
          <p:spPr>
            <a:xfrm>
              <a:off x="7443552" y="3011456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FF0000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ko-KR" altLang="en-US" sz="1600" dirty="0">
                <a:solidFill>
                  <a:srgbClr val="FF0000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sp>
          <p:nvSpPr>
            <p:cNvPr id="86" name="직사각형 85"/>
            <p:cNvSpPr/>
            <p:nvPr/>
          </p:nvSpPr>
          <p:spPr>
            <a:xfrm>
              <a:off x="7009073" y="3010860"/>
              <a:ext cx="444258" cy="275596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dirty="0" smtClean="0">
                  <a:solidFill>
                    <a:srgbClr val="0000FF"/>
                  </a:solidFill>
                  <a:latin typeface="Comic Sans MS" panose="030F0702030302020204" pitchFamily="66" charset="0"/>
                  <a:ea typeface="Tahoma" panose="020B0604030504040204" pitchFamily="34" charset="0"/>
                  <a:cs typeface="Tahoma" panose="020B0604030504040204" pitchFamily="34" charset="0"/>
                </a:rPr>
                <a:t>9</a:t>
              </a:r>
              <a:endParaRPr lang="ko-KR" altLang="en-US" sz="1600" dirty="0">
                <a:solidFill>
                  <a:srgbClr val="0000FF"/>
                </a:solidFill>
                <a:latin typeface="Comic Sans MS" panose="030F0702030302020204" pitchFamily="66" charset="0"/>
                <a:cs typeface="Tahoma" panose="020B0604030504040204" pitchFamily="34" charset="0"/>
              </a:endParaRPr>
            </a:p>
          </p:txBody>
        </p:sp>
        <p:cxnSp>
          <p:nvCxnSpPr>
            <p:cNvPr id="18" name="직선 화살표 연결선 17"/>
            <p:cNvCxnSpPr>
              <a:stCxn id="45" idx="2"/>
              <a:endCxn id="84" idx="0"/>
            </p:cNvCxnSpPr>
            <p:nvPr/>
          </p:nvCxnSpPr>
          <p:spPr>
            <a:xfrm>
              <a:off x="4954425" y="2118594"/>
              <a:ext cx="1832519" cy="889059"/>
            </a:xfrm>
            <a:prstGeom prst="straightConnector1">
              <a:avLst/>
            </a:prstGeom>
            <a:ln w="571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TextBox 104"/>
            <p:cNvSpPr txBox="1"/>
            <p:nvPr/>
          </p:nvSpPr>
          <p:spPr>
            <a:xfrm>
              <a:off x="236069" y="3933056"/>
              <a:ext cx="90281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Rank 0</a:t>
              </a:r>
              <a:endParaRPr lang="ko-KR" altLang="en-US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771277" y="2492896"/>
              <a:ext cx="10745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srgbClr val="4BACC6">
                      <a:lumMod val="75000"/>
                    </a:srgb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(Scatter)</a:t>
              </a:r>
              <a:endParaRPr lang="ko-KR" altLang="en-US" dirty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605983" y="3853601"/>
              <a:ext cx="13554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srgbClr val="4BACC6">
                      <a:lumMod val="75000"/>
                    </a:srgbClr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(Reduce:+)</a:t>
              </a:r>
              <a:endParaRPr lang="ko-KR" altLang="en-US" dirty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1822882" y="3360192"/>
              <a:ext cx="155792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(For/Do loop)</a:t>
              </a:r>
              <a:endParaRPr lang="ko-KR" altLang="en-US" dirty="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4397590" y="3360192"/>
              <a:ext cx="155792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(For/Do loop)</a:t>
              </a:r>
              <a:endParaRPr lang="ko-KR" altLang="en-US" dirty="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7101924" y="3373126"/>
              <a:ext cx="155792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(For/Do loop)</a:t>
              </a:r>
              <a:endParaRPr lang="ko-KR" altLang="en-US" dirty="0">
                <a:solidFill>
                  <a:prstClr val="black"/>
                </a:solidFill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8911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Parallel MPI : Block distribution</a:t>
            </a: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8" name="직사각형 97"/>
          <p:cNvSpPr/>
          <p:nvPr/>
        </p:nvSpPr>
        <p:spPr>
          <a:xfrm>
            <a:off x="1089940" y="4433840"/>
            <a:ext cx="2354400" cy="878020"/>
          </a:xfrm>
          <a:prstGeom prst="rect">
            <a:avLst/>
          </a:prstGeom>
          <a:solidFill>
            <a:srgbClr val="FF99FF"/>
          </a:solidFill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76" name="직사각형 75"/>
          <p:cNvSpPr/>
          <p:nvPr/>
        </p:nvSpPr>
        <p:spPr>
          <a:xfrm>
            <a:off x="6348345" y="2893473"/>
            <a:ext cx="2346249" cy="878019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1052977" y="1644627"/>
            <a:ext cx="7641617" cy="704254"/>
          </a:xfrm>
          <a:prstGeom prst="rect">
            <a:avLst/>
          </a:prstGeom>
          <a:solidFill>
            <a:srgbClr val="FF99FF"/>
          </a:solidFill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3699969" y="2888729"/>
            <a:ext cx="2346249" cy="878019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52" name="직사각형 51"/>
          <p:cNvSpPr/>
          <p:nvPr/>
        </p:nvSpPr>
        <p:spPr>
          <a:xfrm>
            <a:off x="1047956" y="2911021"/>
            <a:ext cx="2354400" cy="878020"/>
          </a:xfrm>
          <a:prstGeom prst="rect">
            <a:avLst/>
          </a:prstGeom>
          <a:solidFill>
            <a:srgbClr val="FF99FF"/>
          </a:solidFill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87129" y="2492896"/>
            <a:ext cx="9028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Rank 0</a:t>
            </a:r>
            <a:endParaRPr lang="ko-KR" altLang="en-US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211826" y="2541689"/>
            <a:ext cx="8659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Rank 1</a:t>
            </a:r>
            <a:endParaRPr lang="ko-KR" altLang="en-US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1170514" y="3450432"/>
            <a:ext cx="430239" cy="245167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6559829" y="3429000"/>
            <a:ext cx="434479" cy="288032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1343091" y="4728834"/>
            <a:ext cx="648072" cy="28803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4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cxnSp>
        <p:nvCxnSpPr>
          <p:cNvPr id="19" name="직선 화살표 연결선 18"/>
          <p:cNvCxnSpPr>
            <a:stCxn id="16" idx="2"/>
          </p:cNvCxnSpPr>
          <p:nvPr/>
        </p:nvCxnSpPr>
        <p:spPr>
          <a:xfrm flipH="1">
            <a:off x="1626668" y="3717032"/>
            <a:ext cx="5150401" cy="1011802"/>
          </a:xfrm>
          <a:prstGeom prst="straightConnector1">
            <a:avLst/>
          </a:prstGeom>
          <a:ln w="12700">
            <a:solidFill>
              <a:schemeClr val="accent5">
                <a:lumMod val="75000"/>
              </a:schemeClr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/>
          <p:cNvCxnSpPr>
            <a:stCxn id="15" idx="2"/>
            <a:endCxn id="17" idx="0"/>
          </p:cNvCxnSpPr>
          <p:nvPr/>
        </p:nvCxnSpPr>
        <p:spPr>
          <a:xfrm>
            <a:off x="1385634" y="3695599"/>
            <a:ext cx="281493" cy="1033235"/>
          </a:xfrm>
          <a:prstGeom prst="straightConnector1">
            <a:avLst/>
          </a:prstGeom>
          <a:ln w="12700">
            <a:solidFill>
              <a:schemeClr val="accent5">
                <a:lumMod val="75000"/>
              </a:schemeClr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6881703" y="2519397"/>
            <a:ext cx="9028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Rank 2</a:t>
            </a:r>
            <a:endParaRPr lang="ko-KR" altLang="en-US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sp>
        <p:nvSpPr>
          <p:cNvPr id="37" name="직사각형 36"/>
          <p:cNvSpPr/>
          <p:nvPr/>
        </p:nvSpPr>
        <p:spPr>
          <a:xfrm>
            <a:off x="3891937" y="3407567"/>
            <a:ext cx="426160" cy="288032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cxnSp>
        <p:nvCxnSpPr>
          <p:cNvPr id="39" name="직선 화살표 연결선 38"/>
          <p:cNvCxnSpPr>
            <a:stCxn id="37" idx="2"/>
            <a:endCxn id="17" idx="0"/>
          </p:cNvCxnSpPr>
          <p:nvPr/>
        </p:nvCxnSpPr>
        <p:spPr>
          <a:xfrm flipH="1">
            <a:off x="1667127" y="3695599"/>
            <a:ext cx="2437890" cy="1033235"/>
          </a:xfrm>
          <a:prstGeom prst="straightConnector1">
            <a:avLst/>
          </a:prstGeom>
          <a:ln w="12700">
            <a:solidFill>
              <a:schemeClr val="accent5">
                <a:lumMod val="75000"/>
              </a:schemeClr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/>
          <p:cNvSpPr/>
          <p:nvPr/>
        </p:nvSpPr>
        <p:spPr>
          <a:xfrm>
            <a:off x="2515184" y="1846205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34" name="직사각형 33"/>
          <p:cNvSpPr/>
          <p:nvPr/>
        </p:nvSpPr>
        <p:spPr>
          <a:xfrm>
            <a:off x="1182410" y="1844824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4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36" name="직사각형 35"/>
          <p:cNvSpPr/>
          <p:nvPr/>
        </p:nvSpPr>
        <p:spPr>
          <a:xfrm>
            <a:off x="2070926" y="1844824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5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38" name="직사각형 37"/>
          <p:cNvSpPr/>
          <p:nvPr/>
        </p:nvSpPr>
        <p:spPr>
          <a:xfrm>
            <a:off x="1626668" y="1844824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40" name="직사각형 39"/>
          <p:cNvSpPr/>
          <p:nvPr/>
        </p:nvSpPr>
        <p:spPr>
          <a:xfrm>
            <a:off x="4288038" y="1843911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8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41" name="직사각형 40"/>
          <p:cNvSpPr/>
          <p:nvPr/>
        </p:nvSpPr>
        <p:spPr>
          <a:xfrm>
            <a:off x="2958098" y="1844824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6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3846614" y="1843911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43" name="직사각형 42"/>
          <p:cNvSpPr/>
          <p:nvPr/>
        </p:nvSpPr>
        <p:spPr>
          <a:xfrm>
            <a:off x="3402356" y="1843911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44" name="직사각형 43"/>
          <p:cNvSpPr/>
          <p:nvPr/>
        </p:nvSpPr>
        <p:spPr>
          <a:xfrm>
            <a:off x="6048369" y="1842998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45" name="직사각형 44"/>
          <p:cNvSpPr/>
          <p:nvPr/>
        </p:nvSpPr>
        <p:spPr>
          <a:xfrm>
            <a:off x="4732296" y="1842998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47" name="직사각형 46"/>
          <p:cNvSpPr/>
          <p:nvPr/>
        </p:nvSpPr>
        <p:spPr>
          <a:xfrm>
            <a:off x="5611033" y="1846801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51" name="직사각형 50"/>
          <p:cNvSpPr/>
          <p:nvPr/>
        </p:nvSpPr>
        <p:spPr>
          <a:xfrm>
            <a:off x="5176554" y="1846205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9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cxnSp>
        <p:nvCxnSpPr>
          <p:cNvPr id="55" name="직선 연결선 54"/>
          <p:cNvCxnSpPr/>
          <p:nvPr/>
        </p:nvCxnSpPr>
        <p:spPr>
          <a:xfrm flipH="1">
            <a:off x="5171473" y="1720336"/>
            <a:ext cx="5022" cy="560237"/>
          </a:xfrm>
          <a:prstGeom prst="line">
            <a:avLst/>
          </a:prstGeom>
          <a:ln w="190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화살표 연결선 5"/>
          <p:cNvCxnSpPr>
            <a:stCxn id="34" idx="2"/>
            <a:endCxn id="73" idx="0"/>
          </p:cNvCxnSpPr>
          <p:nvPr/>
        </p:nvCxnSpPr>
        <p:spPr>
          <a:xfrm flipH="1">
            <a:off x="1378624" y="2120420"/>
            <a:ext cx="25915" cy="876384"/>
          </a:xfrm>
          <a:prstGeom prst="straightConnector1">
            <a:avLst/>
          </a:prstGeom>
          <a:ln w="571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화살표 연결선 8"/>
          <p:cNvCxnSpPr>
            <a:stCxn id="41" idx="2"/>
            <a:endCxn id="78" idx="0"/>
          </p:cNvCxnSpPr>
          <p:nvPr/>
        </p:nvCxnSpPr>
        <p:spPr>
          <a:xfrm>
            <a:off x="3180227" y="2120420"/>
            <a:ext cx="924790" cy="890440"/>
          </a:xfrm>
          <a:prstGeom prst="straightConnector1">
            <a:avLst/>
          </a:prstGeom>
          <a:ln w="571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187129" y="1196752"/>
            <a:ext cx="9028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Rank 0</a:t>
            </a:r>
            <a:endParaRPr lang="ko-KR" altLang="en-US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71" name="직선 연결선 70"/>
          <p:cNvCxnSpPr/>
          <p:nvPr/>
        </p:nvCxnSpPr>
        <p:spPr>
          <a:xfrm flipH="1">
            <a:off x="3399845" y="1692698"/>
            <a:ext cx="5022" cy="576195"/>
          </a:xfrm>
          <a:prstGeom prst="line">
            <a:avLst/>
          </a:prstGeom>
          <a:ln w="1905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직사각형 71"/>
          <p:cNvSpPr/>
          <p:nvPr/>
        </p:nvSpPr>
        <p:spPr>
          <a:xfrm>
            <a:off x="2489269" y="2998185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73" name="직사각형 72"/>
          <p:cNvSpPr/>
          <p:nvPr/>
        </p:nvSpPr>
        <p:spPr>
          <a:xfrm>
            <a:off x="1156495" y="2996804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4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74" name="직사각형 73"/>
          <p:cNvSpPr/>
          <p:nvPr/>
        </p:nvSpPr>
        <p:spPr>
          <a:xfrm>
            <a:off x="2045011" y="2996804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5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75" name="직사각형 74"/>
          <p:cNvSpPr/>
          <p:nvPr/>
        </p:nvSpPr>
        <p:spPr>
          <a:xfrm>
            <a:off x="1600753" y="2996804"/>
            <a:ext cx="444258" cy="275596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77" name="직사각형 76"/>
          <p:cNvSpPr/>
          <p:nvPr/>
        </p:nvSpPr>
        <p:spPr>
          <a:xfrm>
            <a:off x="5212828" y="3009947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8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78" name="직사각형 77"/>
          <p:cNvSpPr/>
          <p:nvPr/>
        </p:nvSpPr>
        <p:spPr>
          <a:xfrm>
            <a:off x="3882888" y="3010860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6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79" name="직사각형 78"/>
          <p:cNvSpPr/>
          <p:nvPr/>
        </p:nvSpPr>
        <p:spPr>
          <a:xfrm>
            <a:off x="4771404" y="3009947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80" name="직사각형 79"/>
          <p:cNvSpPr/>
          <p:nvPr/>
        </p:nvSpPr>
        <p:spPr>
          <a:xfrm>
            <a:off x="4327146" y="3009947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1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83" name="직사각형 82"/>
          <p:cNvSpPr/>
          <p:nvPr/>
        </p:nvSpPr>
        <p:spPr>
          <a:xfrm>
            <a:off x="7880888" y="3007653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84" name="직사각형 83"/>
          <p:cNvSpPr/>
          <p:nvPr/>
        </p:nvSpPr>
        <p:spPr>
          <a:xfrm>
            <a:off x="6564815" y="3007653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85" name="직사각형 84"/>
          <p:cNvSpPr/>
          <p:nvPr/>
        </p:nvSpPr>
        <p:spPr>
          <a:xfrm>
            <a:off x="7443552" y="3011456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FF0000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lang="ko-KR" altLang="en-US" sz="1600" dirty="0">
              <a:solidFill>
                <a:srgbClr val="FF0000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sp>
        <p:nvSpPr>
          <p:cNvPr id="86" name="직사각형 85"/>
          <p:cNvSpPr/>
          <p:nvPr/>
        </p:nvSpPr>
        <p:spPr>
          <a:xfrm>
            <a:off x="7009073" y="3010860"/>
            <a:ext cx="444258" cy="27559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dirty="0" smtClean="0">
                <a:solidFill>
                  <a:srgbClr val="0000FF"/>
                </a:solidFill>
                <a:latin typeface="Comic Sans MS" panose="030F0702030302020204" pitchFamily="66" charset="0"/>
                <a:ea typeface="Tahoma" panose="020B0604030504040204" pitchFamily="34" charset="0"/>
                <a:cs typeface="Tahoma" panose="020B0604030504040204" pitchFamily="34" charset="0"/>
              </a:rPr>
              <a:t>9</a:t>
            </a:r>
            <a:endParaRPr lang="ko-KR" altLang="en-US" sz="1600" dirty="0">
              <a:solidFill>
                <a:srgbClr val="0000FF"/>
              </a:solidFill>
              <a:latin typeface="Comic Sans MS" panose="030F0702030302020204" pitchFamily="66" charset="0"/>
              <a:cs typeface="Tahoma" panose="020B0604030504040204" pitchFamily="34" charset="0"/>
            </a:endParaRPr>
          </a:p>
        </p:txBody>
      </p:sp>
      <p:cxnSp>
        <p:nvCxnSpPr>
          <p:cNvPr id="18" name="직선 화살표 연결선 17"/>
          <p:cNvCxnSpPr>
            <a:stCxn id="45" idx="2"/>
            <a:endCxn id="84" idx="0"/>
          </p:cNvCxnSpPr>
          <p:nvPr/>
        </p:nvCxnSpPr>
        <p:spPr>
          <a:xfrm>
            <a:off x="4954425" y="2118594"/>
            <a:ext cx="1832519" cy="889059"/>
          </a:xfrm>
          <a:prstGeom prst="straightConnector1">
            <a:avLst/>
          </a:prstGeom>
          <a:ln w="571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104"/>
          <p:cNvSpPr txBox="1"/>
          <p:nvPr/>
        </p:nvSpPr>
        <p:spPr>
          <a:xfrm>
            <a:off x="236069" y="3933056"/>
            <a:ext cx="9028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Rank 0</a:t>
            </a:r>
            <a:endParaRPr lang="ko-KR" altLang="en-US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1156495" y="1196752"/>
            <a:ext cx="16406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err="1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globalA</a:t>
            </a:r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dirty="0" err="1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</a:t>
            </a:r>
            <a:endParaRPr lang="ko-KR" altLang="en-US" dirty="0">
              <a:solidFill>
                <a:srgbClr val="4BACC6">
                  <a:lumMod val="75000"/>
                </a:srgbClr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1605983" y="3853601"/>
            <a:ext cx="13554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(Reduce:+)</a:t>
            </a:r>
            <a:endParaRPr lang="ko-KR" altLang="en-US" dirty="0">
              <a:solidFill>
                <a:srgbClr val="4BACC6">
                  <a:lumMod val="75000"/>
                </a:srgbClr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1822882" y="3360192"/>
            <a:ext cx="15579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(For/Do loop)</a:t>
            </a:r>
            <a:endParaRPr lang="ko-KR" altLang="en-US" dirty="0">
              <a:solidFill>
                <a:prstClr val="black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4397590" y="3360192"/>
            <a:ext cx="15579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(For/Do loop)</a:t>
            </a:r>
            <a:endParaRPr lang="ko-KR" altLang="en-US" dirty="0">
              <a:solidFill>
                <a:prstClr val="black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12" name="TextBox 111"/>
          <p:cNvSpPr txBox="1"/>
          <p:nvPr/>
        </p:nvSpPr>
        <p:spPr>
          <a:xfrm>
            <a:off x="7101924" y="3373126"/>
            <a:ext cx="15579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(For/Do loop)</a:t>
            </a:r>
            <a:endParaRPr lang="ko-KR" altLang="en-US" dirty="0">
              <a:solidFill>
                <a:prstClr val="black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1526380" y="2497777"/>
            <a:ext cx="139493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err="1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localA</a:t>
            </a:r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</a:t>
            </a:r>
            <a:r>
              <a:rPr lang="en-US" altLang="ko-KR" dirty="0" err="1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locN</a:t>
            </a:r>
            <a:r>
              <a:rPr lang="en-US" altLang="ko-KR" dirty="0" smtClean="0">
                <a:solidFill>
                  <a:srgbClr val="4BACC6">
                    <a:lumMod val="75000"/>
                  </a:srgb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</a:t>
            </a:r>
            <a:endParaRPr lang="ko-KR" altLang="en-US" dirty="0">
              <a:solidFill>
                <a:srgbClr val="4BACC6">
                  <a:lumMod val="75000"/>
                </a:srgbClr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66727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직사각형 6"/>
          <p:cNvSpPr/>
          <p:nvPr/>
        </p:nvSpPr>
        <p:spPr>
          <a:xfrm>
            <a:off x="467544" y="1988840"/>
            <a:ext cx="821925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3200" dirty="0" err="1"/>
              <a:t>MPI_Scatter</a:t>
            </a:r>
            <a:r>
              <a:rPr lang="en-US" altLang="ko-KR" sz="3200" dirty="0"/>
              <a:t>(</a:t>
            </a:r>
            <a:r>
              <a:rPr lang="en-US" altLang="ko-KR" sz="3200" dirty="0" err="1"/>
              <a:t>globalA</a:t>
            </a:r>
            <a:r>
              <a:rPr lang="en-US" altLang="ko-KR" sz="3200" dirty="0"/>
              <a:t>, </a:t>
            </a:r>
            <a:r>
              <a:rPr lang="en-US" altLang="ko-KR" sz="3200" dirty="0" err="1"/>
              <a:t>locN</a:t>
            </a:r>
            <a:r>
              <a:rPr lang="en-US" altLang="ko-KR" sz="3200" dirty="0"/>
              <a:t>, MPI_INT, </a:t>
            </a:r>
            <a:r>
              <a:rPr lang="en-US" altLang="ko-KR" sz="3200" dirty="0" err="1"/>
              <a:t>localA</a:t>
            </a:r>
            <a:r>
              <a:rPr lang="en-US" altLang="ko-KR" sz="3200" dirty="0"/>
              <a:t>, </a:t>
            </a:r>
            <a:r>
              <a:rPr lang="en-US" altLang="ko-KR" sz="3200" dirty="0" err="1"/>
              <a:t>locN</a:t>
            </a:r>
            <a:r>
              <a:rPr lang="en-US" altLang="ko-KR" sz="3200" dirty="0"/>
              <a:t>, MPI_INT, </a:t>
            </a:r>
            <a:r>
              <a:rPr lang="en-US" altLang="ko-KR" sz="3200" dirty="0" err="1"/>
              <a:t>root,MPI_COMM_WORLD</a:t>
            </a:r>
            <a:r>
              <a:rPr lang="en-US" altLang="ko-KR" sz="3200" dirty="0"/>
              <a:t>);</a:t>
            </a:r>
          </a:p>
        </p:txBody>
      </p:sp>
      <p:sp>
        <p:nvSpPr>
          <p:cNvPr id="8" name="직사각형 7"/>
          <p:cNvSpPr/>
          <p:nvPr/>
        </p:nvSpPr>
        <p:spPr>
          <a:xfrm>
            <a:off x="467544" y="3289434"/>
            <a:ext cx="8003232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3200" dirty="0"/>
              <a:t> </a:t>
            </a:r>
            <a:r>
              <a:rPr lang="en-US" altLang="ko-KR" sz="3200" dirty="0" err="1"/>
              <a:t>MPI_Reduce</a:t>
            </a:r>
            <a:r>
              <a:rPr lang="en-US" altLang="ko-KR" sz="3200" dirty="0"/>
              <a:t>(&amp;</a:t>
            </a:r>
            <a:r>
              <a:rPr lang="en-US" altLang="ko-KR" sz="3200" dirty="0" err="1"/>
              <a:t>icount</a:t>
            </a:r>
            <a:r>
              <a:rPr lang="en-US" altLang="ko-KR" sz="3200" dirty="0"/>
              <a:t>, &amp;</a:t>
            </a:r>
            <a:r>
              <a:rPr lang="en-US" altLang="ko-KR" sz="3200" dirty="0" err="1"/>
              <a:t>totalC</a:t>
            </a:r>
            <a:r>
              <a:rPr lang="en-US" altLang="ko-KR" sz="3200" dirty="0"/>
              <a:t>, 1, MPI_INT, MPI_SUM, root, MPI_COMM_WORLD);</a:t>
            </a:r>
            <a:endParaRPr lang="ko-KR" altLang="en-US" sz="3200" dirty="0"/>
          </a:p>
        </p:txBody>
      </p:sp>
    </p:spTree>
    <p:extLst>
      <p:ext uri="{BB962C8B-B14F-4D97-AF65-F5344CB8AC3E}">
        <p14:creationId xmlns:p14="http://schemas.microsoft.com/office/powerpoint/2010/main" val="1095235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Exe1: Count3s.c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2688866"/>
              </p:ext>
            </p:extLst>
          </p:nvPr>
        </p:nvGraphicFramePr>
        <p:xfrm>
          <a:off x="611559" y="3140968"/>
          <a:ext cx="7776865" cy="2483484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152129"/>
                <a:gridCol w="1296144"/>
                <a:gridCol w="1296144"/>
                <a:gridCol w="1607404"/>
                <a:gridCol w="1421578"/>
                <a:gridCol w="1003466"/>
              </a:tblGrid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nprocs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memAlloc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Send</a:t>
                      </a: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(Scatter)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Counting</a:t>
                      </a: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(hot-spot)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Recv</a:t>
                      </a:r>
                      <a:endParaRPr lang="en-US" altLang="ko-KR" dirty="0" smtClean="0">
                        <a:latin typeface="Comic Sans MS" panose="030F0702030302020204" pitchFamily="66" charset="0"/>
                      </a:endParaRP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(Reduction)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total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2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4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8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7" name="직사각형 6"/>
          <p:cNvSpPr/>
          <p:nvPr/>
        </p:nvSpPr>
        <p:spPr>
          <a:xfrm>
            <a:off x="467544" y="1412776"/>
            <a:ext cx="8208912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mpicc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mpic3s-p2p-nonb.c</a:t>
            </a:r>
          </a:p>
          <a:p>
            <a:r>
              <a:rPr lang="en-US" altLang="ko-KR" sz="1600" dirty="0" smtClean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4 ./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600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 4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=1000000000   4.0000(GB) Err=1.330700E-05 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eTime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=13.98861(sec)</a:t>
            </a:r>
          </a:p>
          <a:p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np=4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memA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=12.6541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=2.28882e-05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Hopspot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=0.10075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=1.23375</a:t>
            </a:r>
            <a:endParaRPr lang="ko-KR" altLang="en-US" sz="1600" dirty="0">
              <a:solidFill>
                <a:srgbClr val="FF0000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262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Exe2: Count3s.c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3202646"/>
              </p:ext>
            </p:extLst>
          </p:nvPr>
        </p:nvGraphicFramePr>
        <p:xfrm>
          <a:off x="611559" y="3140968"/>
          <a:ext cx="7776865" cy="2483484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224137"/>
                <a:gridCol w="1224136"/>
                <a:gridCol w="1296144"/>
                <a:gridCol w="1607404"/>
                <a:gridCol w="1421578"/>
                <a:gridCol w="1003466"/>
              </a:tblGrid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Nprocs</a:t>
                      </a:r>
                      <a:endParaRPr lang="en-US" altLang="ko-KR" dirty="0" smtClean="0">
                        <a:latin typeface="Comic Sans MS" panose="030F0702030302020204" pitchFamily="66" charset="0"/>
                      </a:endParaRP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(8)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memAlloc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Send</a:t>
                      </a: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(Scatter)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Counting</a:t>
                      </a: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(hot-spot)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Recv</a:t>
                      </a:r>
                      <a:endParaRPr lang="en-US" altLang="ko-KR" dirty="0" smtClean="0">
                        <a:latin typeface="Comic Sans MS" panose="030F0702030302020204" pitchFamily="66" charset="0"/>
                      </a:endParaRP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(Reduction)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Total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nonblock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1.59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1.89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13.1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1.29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17.9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blocking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00"/>
                          </a:solidFill>
                          <a:latin typeface="Comic Sans MS" panose="030F0702030302020204" pitchFamily="66" charset="0"/>
                        </a:rPr>
                        <a:t>1.5(8)</a:t>
                      </a:r>
                      <a:endParaRPr lang="ko-KR" altLang="en-US" dirty="0">
                        <a:solidFill>
                          <a:srgbClr val="FF0000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00"/>
                          </a:solidFill>
                          <a:latin typeface="Comic Sans MS" panose="030F0702030302020204" pitchFamily="66" charset="0"/>
                        </a:rPr>
                        <a:t>2.0(8)</a:t>
                      </a:r>
                      <a:endParaRPr lang="ko-KR" altLang="en-US" dirty="0">
                        <a:solidFill>
                          <a:srgbClr val="FF0000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00"/>
                          </a:solidFill>
                          <a:latin typeface="Comic Sans MS" panose="030F0702030302020204" pitchFamily="66" charset="0"/>
                        </a:rPr>
                        <a:t>14.2(8)</a:t>
                      </a:r>
                      <a:endParaRPr lang="ko-KR" altLang="en-US" dirty="0">
                        <a:solidFill>
                          <a:srgbClr val="FF0000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00"/>
                          </a:solidFill>
                          <a:latin typeface="Comic Sans MS" panose="030F0702030302020204" pitchFamily="66" charset="0"/>
                        </a:rPr>
                        <a:t>2.6(8)</a:t>
                      </a:r>
                      <a:endParaRPr lang="ko-KR" altLang="en-US" dirty="0">
                        <a:solidFill>
                          <a:srgbClr val="FF0000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00"/>
                          </a:solidFill>
                          <a:latin typeface="Comic Sans MS" panose="030F0702030302020204" pitchFamily="66" charset="0"/>
                        </a:rPr>
                        <a:t>20.2(8)</a:t>
                      </a:r>
                      <a:endParaRPr lang="ko-KR" altLang="en-US" dirty="0">
                        <a:solidFill>
                          <a:srgbClr val="FF0000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blocking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1.54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1.88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13.29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2.03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18.76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mtClean="0">
                          <a:latin typeface="Comic Sans MS" panose="030F0702030302020204" pitchFamily="66" charset="0"/>
                        </a:rPr>
                        <a:t>collective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1.53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FF"/>
                          </a:solidFill>
                          <a:latin typeface="Comic Sans MS" panose="030F0702030302020204" pitchFamily="66" charset="0"/>
                        </a:rPr>
                        <a:t>2.05</a:t>
                      </a:r>
                      <a:endParaRPr lang="ko-KR" altLang="en-US" dirty="0">
                        <a:solidFill>
                          <a:srgbClr val="FF00FF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FF"/>
                          </a:solidFill>
                          <a:latin typeface="Comic Sans MS" panose="030F0702030302020204" pitchFamily="66" charset="0"/>
                        </a:rPr>
                        <a:t>14.03</a:t>
                      </a:r>
                      <a:endParaRPr lang="ko-KR" altLang="en-US" dirty="0">
                        <a:solidFill>
                          <a:srgbClr val="FF00FF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solidFill>
                            <a:srgbClr val="FF00FF"/>
                          </a:solidFill>
                          <a:latin typeface="Comic Sans MS" panose="030F0702030302020204" pitchFamily="66" charset="0"/>
                        </a:rPr>
                        <a:t>2.99</a:t>
                      </a:r>
                      <a:endParaRPr lang="ko-KR" altLang="en-US" dirty="0">
                        <a:solidFill>
                          <a:srgbClr val="FF00FF"/>
                        </a:solidFill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7" name="직사각형 6"/>
          <p:cNvSpPr/>
          <p:nvPr/>
        </p:nvSpPr>
        <p:spPr>
          <a:xfrm>
            <a:off x="467544" y="1412776"/>
            <a:ext cx="8208912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mpicc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mpic3s-p2p-nonb.c</a:t>
            </a:r>
          </a:p>
          <a:p>
            <a:r>
              <a:rPr lang="en-US" altLang="ko-KR" sz="1600" dirty="0" smtClean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$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-np 4 ./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600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 4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nSize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=1000000000   4.0000(GB) Err=1.330700E-05 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eTime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=13.98861(sec)</a:t>
            </a:r>
          </a:p>
          <a:p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np=4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memA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=12.6541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MPI_Send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=2.28882e-05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Hopspot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=0.10075 </a:t>
            </a:r>
            <a:r>
              <a:rPr lang="en-US" altLang="ko-KR" sz="16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MPI_Recv</a:t>
            </a:r>
            <a:r>
              <a:rPr lang="en-US" altLang="ko-KR" sz="16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=1.23375</a:t>
            </a:r>
            <a:endParaRPr lang="ko-KR" altLang="en-US" sz="1600" dirty="0">
              <a:solidFill>
                <a:srgbClr val="FF0000"/>
              </a:solidFill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40358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Exe3: Count3s.c</a:t>
            </a:r>
            <a:endParaRPr lang="ko-KR" altLang="en-US" dirty="0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326549"/>
              </p:ext>
            </p:extLst>
          </p:nvPr>
        </p:nvGraphicFramePr>
        <p:xfrm>
          <a:off x="539552" y="1772816"/>
          <a:ext cx="7776865" cy="2662713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224136"/>
                <a:gridCol w="1224137"/>
                <a:gridCol w="1296144"/>
                <a:gridCol w="1607404"/>
                <a:gridCol w="1421578"/>
                <a:gridCol w="1003466"/>
              </a:tblGrid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Nprocs</a:t>
                      </a:r>
                      <a:endParaRPr lang="en-US" altLang="ko-KR" dirty="0" smtClean="0">
                        <a:latin typeface="Comic Sans MS" panose="030F0702030302020204" pitchFamily="66" charset="0"/>
                      </a:endParaRP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(8)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memAlloc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Send</a:t>
                      </a: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(Scatter)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Counting</a:t>
                      </a: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(hot-spot)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Recv</a:t>
                      </a:r>
                      <a:endParaRPr lang="en-US" altLang="ko-KR" dirty="0" smtClean="0">
                        <a:latin typeface="Comic Sans MS" panose="030F0702030302020204" pitchFamily="66" charset="0"/>
                      </a:endParaRPr>
                    </a:p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(Reduction)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total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Blocking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Nonblocking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Scatter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460851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Reduce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43648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gray">
          <a:xfrm>
            <a:off x="468312" y="1268761"/>
            <a:ext cx="4032251" cy="1008062"/>
          </a:xfrm>
          <a:prstGeom prst="rect">
            <a:avLst/>
          </a:prstGeom>
        </p:spPr>
        <p:txBody>
          <a:bodyPr wrap="none" numCol="1" fromWordArt="1">
            <a:prstTxWarp prst="textDeflate">
              <a:avLst>
                <a:gd name="adj" fmla="val 0"/>
              </a:avLst>
            </a:prstTxWarp>
          </a:bodyPr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9pPr>
          </a:lstStyle>
          <a:p>
            <a:r>
              <a:rPr lang="en-US" altLang="ko-KR" sz="1100" kern="10" dirty="0" smtClean="0">
                <a:ln w="28575">
                  <a:solidFill>
                    <a:schemeClr val="bg1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chemeClr val="hlink"/>
                    </a:gs>
                    <a:gs pos="100000">
                      <a:schemeClr val="tx2"/>
                    </a:gs>
                  </a:gsLst>
                  <a:lin ang="0" scaled="1"/>
                </a:gradFill>
                <a:effectLst>
                  <a:outerShdw dist="89803" dir="2700000" algn="ctr" rotWithShape="0">
                    <a:schemeClr val="tx1">
                      <a:alpha val="50000"/>
                    </a:schemeClr>
                  </a:outerShdw>
                </a:effectLst>
                <a:latin typeface="Verdana"/>
              </a:rPr>
              <a:t>Lab #6</a:t>
            </a:r>
            <a:endParaRPr lang="ko-KR" altLang="en-US" sz="1100" kern="10" dirty="0">
              <a:ln w="28575">
                <a:solidFill>
                  <a:schemeClr val="bg1"/>
                </a:solidFill>
                <a:round/>
                <a:headEnd/>
                <a:tailEnd/>
              </a:ln>
              <a:gradFill rotWithShape="1">
                <a:gsLst>
                  <a:gs pos="0">
                    <a:schemeClr val="hlink"/>
                  </a:gs>
                  <a:gs pos="100000">
                    <a:schemeClr val="tx2"/>
                  </a:gs>
                </a:gsLst>
                <a:lin ang="0" scaled="1"/>
              </a:gradFill>
              <a:effectLst>
                <a:outerShdw dist="89803" dir="2700000" algn="ctr" rotWithShape="0">
                  <a:schemeClr val="tx1">
                    <a:alpha val="50000"/>
                  </a:schemeClr>
                </a:outerShdw>
              </a:effectLst>
              <a:latin typeface="Verdan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9952" y="3284984"/>
            <a:ext cx="4267200" cy="2857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5" name="슬라이드 번호 개체 틀 2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/>
          <a:p>
            <a:fld id="{069B2161-5353-4324-9223-FB8E0C61D410}" type="slidenum">
              <a:rPr lang="ko-KR" altLang="en-US" smtClean="0"/>
              <a:pPr/>
              <a:t>98</a:t>
            </a:fld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923928" y="2492896"/>
            <a:ext cx="4392488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brightRoom" dir="t"/>
            </a:scene3d>
            <a:sp3d contourW="6350" prstMaterial="plastic">
              <a:bevelT w="20320" h="20320" prst="angle"/>
              <a:contourClr>
                <a:schemeClr val="accent1">
                  <a:tint val="100000"/>
                  <a:shade val="100000"/>
                  <a:hueMod val="100000"/>
                  <a:satMod val="100000"/>
                </a:schemeClr>
              </a:contourClr>
            </a:sp3d>
          </a:bodyPr>
          <a:lstStyle/>
          <a:p>
            <a:pPr algn="ctr"/>
            <a:r>
              <a:rPr lang="en-US" altLang="ko-KR" sz="3600" b="1" cap="all" dirty="0" smtClean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rPr>
              <a:t>1D Jacobi</a:t>
            </a:r>
            <a:endParaRPr lang="en-US" altLang="ko-KR" sz="3600" b="1" cap="all" spc="0" dirty="0">
              <a:ln/>
              <a:solidFill>
                <a:schemeClr val="accent1"/>
              </a:solidFill>
              <a:effectLst>
                <a:outerShdw blurRad="19685" dist="12700" dir="5400000" algn="tl" rotWithShape="0">
                  <a:schemeClr val="accent1">
                    <a:satMod val="130000"/>
                    <a:alpha val="60000"/>
                  </a:schemeClr>
                </a:outerShdw>
                <a:reflection blurRad="10000" stA="55000" endPos="48000" dist="500" dir="5400000" sy="-100000" algn="bl" rotWithShape="0"/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543573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Simple parallelization example</a:t>
            </a:r>
            <a:endParaRPr lang="ko-KR" altLang="en-US" dirty="0"/>
          </a:p>
        </p:txBody>
      </p:sp>
      <p:sp>
        <p:nvSpPr>
          <p:cNvPr id="54" name="직사각형 53"/>
          <p:cNvSpPr/>
          <p:nvPr/>
        </p:nvSpPr>
        <p:spPr>
          <a:xfrm>
            <a:off x="4262225" y="1468557"/>
            <a:ext cx="47801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P1 </a:t>
            </a:r>
            <a:endParaRPr lang="ko-KR" altLang="en-US" dirty="0">
              <a:solidFill>
                <a:prstClr val="black"/>
              </a:solidFill>
            </a:endParaRPr>
          </a:p>
        </p:txBody>
      </p:sp>
      <p:grpSp>
        <p:nvGrpSpPr>
          <p:cNvPr id="60" name="그룹 59"/>
          <p:cNvGrpSpPr/>
          <p:nvPr/>
        </p:nvGrpSpPr>
        <p:grpSpPr>
          <a:xfrm>
            <a:off x="1067396" y="1553512"/>
            <a:ext cx="7308873" cy="1746143"/>
            <a:chOff x="1067396" y="1553512"/>
            <a:chExt cx="7308873" cy="1746143"/>
          </a:xfrm>
        </p:grpSpPr>
        <p:sp>
          <p:nvSpPr>
            <p:cNvPr id="10" name="타원 9"/>
            <p:cNvSpPr/>
            <p:nvPr/>
          </p:nvSpPr>
          <p:spPr>
            <a:xfrm>
              <a:off x="2499995" y="2181340"/>
              <a:ext cx="144016" cy="1524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" name="타원 10"/>
            <p:cNvSpPr/>
            <p:nvPr/>
          </p:nvSpPr>
          <p:spPr>
            <a:xfrm>
              <a:off x="2940427" y="2172956"/>
              <a:ext cx="144016" cy="1524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2" name="타원 11"/>
            <p:cNvSpPr/>
            <p:nvPr/>
          </p:nvSpPr>
          <p:spPr>
            <a:xfrm>
              <a:off x="3402563" y="2181340"/>
              <a:ext cx="144016" cy="1524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3" name="타원 12"/>
            <p:cNvSpPr/>
            <p:nvPr/>
          </p:nvSpPr>
          <p:spPr>
            <a:xfrm>
              <a:off x="3913688" y="2176696"/>
              <a:ext cx="144016" cy="152400"/>
            </a:xfrm>
            <a:prstGeom prst="ellipse">
              <a:avLst/>
            </a:prstGeom>
            <a:solidFill>
              <a:srgbClr val="FF00FF"/>
            </a:solidFill>
            <a:ln>
              <a:solidFill>
                <a:srgbClr val="FF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4" name="타원 13"/>
            <p:cNvSpPr/>
            <p:nvPr/>
          </p:nvSpPr>
          <p:spPr>
            <a:xfrm>
              <a:off x="4329539" y="2172956"/>
              <a:ext cx="144016" cy="152400"/>
            </a:xfrm>
            <a:prstGeom prst="ellipse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5" name="타원 14"/>
            <p:cNvSpPr/>
            <p:nvPr/>
          </p:nvSpPr>
          <p:spPr>
            <a:xfrm>
              <a:off x="4770715" y="2176696"/>
              <a:ext cx="144016" cy="1524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6" name="타원 15"/>
            <p:cNvSpPr/>
            <p:nvPr/>
          </p:nvSpPr>
          <p:spPr>
            <a:xfrm>
              <a:off x="5236299" y="2171036"/>
              <a:ext cx="144016" cy="1524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7" name="타원 16"/>
            <p:cNvSpPr/>
            <p:nvPr/>
          </p:nvSpPr>
          <p:spPr>
            <a:xfrm>
              <a:off x="5676731" y="2181875"/>
              <a:ext cx="144016" cy="152400"/>
            </a:xfrm>
            <a:prstGeom prst="ellipse">
              <a:avLst/>
            </a:prstGeom>
            <a:solidFill>
              <a:srgbClr val="FF00FF"/>
            </a:solidFill>
            <a:ln>
              <a:solidFill>
                <a:srgbClr val="FF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8" name="타원 17"/>
            <p:cNvSpPr/>
            <p:nvPr/>
          </p:nvSpPr>
          <p:spPr>
            <a:xfrm>
              <a:off x="6138867" y="2171036"/>
              <a:ext cx="144016" cy="152400"/>
            </a:xfrm>
            <a:prstGeom prst="ellipse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" name="타원 18"/>
            <p:cNvSpPr/>
            <p:nvPr/>
          </p:nvSpPr>
          <p:spPr>
            <a:xfrm>
              <a:off x="6642923" y="2171036"/>
              <a:ext cx="144016" cy="1524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타원 19"/>
            <p:cNvSpPr/>
            <p:nvPr/>
          </p:nvSpPr>
          <p:spPr>
            <a:xfrm>
              <a:off x="7049507" y="2176696"/>
              <a:ext cx="144016" cy="1524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" name="타원 20"/>
            <p:cNvSpPr/>
            <p:nvPr/>
          </p:nvSpPr>
          <p:spPr>
            <a:xfrm>
              <a:off x="7507019" y="2181340"/>
              <a:ext cx="144016" cy="152400"/>
            </a:xfrm>
            <a:prstGeom prst="ellipse">
              <a:avLst/>
            </a:prstGeom>
            <a:solidFill>
              <a:srgbClr val="FF00FF"/>
            </a:solidFill>
            <a:ln>
              <a:solidFill>
                <a:srgbClr val="FF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" name="타원 24"/>
            <p:cNvSpPr/>
            <p:nvPr/>
          </p:nvSpPr>
          <p:spPr>
            <a:xfrm>
              <a:off x="2536462" y="2749020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" name="타원 25"/>
            <p:cNvSpPr/>
            <p:nvPr/>
          </p:nvSpPr>
          <p:spPr>
            <a:xfrm>
              <a:off x="2976894" y="274063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27" name="타원 26"/>
            <p:cNvSpPr/>
            <p:nvPr/>
          </p:nvSpPr>
          <p:spPr>
            <a:xfrm>
              <a:off x="3439030" y="2749020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28" name="타원 27"/>
            <p:cNvSpPr/>
            <p:nvPr/>
          </p:nvSpPr>
          <p:spPr>
            <a:xfrm>
              <a:off x="3950155" y="274437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29" name="타원 28"/>
            <p:cNvSpPr/>
            <p:nvPr/>
          </p:nvSpPr>
          <p:spPr>
            <a:xfrm>
              <a:off x="4366006" y="274063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0" name="타원 29"/>
            <p:cNvSpPr/>
            <p:nvPr/>
          </p:nvSpPr>
          <p:spPr>
            <a:xfrm>
              <a:off x="4807182" y="274437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1" name="타원 30"/>
            <p:cNvSpPr/>
            <p:nvPr/>
          </p:nvSpPr>
          <p:spPr>
            <a:xfrm>
              <a:off x="5272766" y="273871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2" name="타원 31"/>
            <p:cNvSpPr/>
            <p:nvPr/>
          </p:nvSpPr>
          <p:spPr>
            <a:xfrm>
              <a:off x="5713198" y="2749555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prstClr val="white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3" name="타원 32"/>
            <p:cNvSpPr/>
            <p:nvPr/>
          </p:nvSpPr>
          <p:spPr>
            <a:xfrm>
              <a:off x="6175334" y="273871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6679390" y="273871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5" name="타원 34"/>
            <p:cNvSpPr/>
            <p:nvPr/>
          </p:nvSpPr>
          <p:spPr>
            <a:xfrm>
              <a:off x="7085974" y="2744376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6" name="타원 35"/>
            <p:cNvSpPr/>
            <p:nvPr/>
          </p:nvSpPr>
          <p:spPr>
            <a:xfrm>
              <a:off x="7543486" y="2749020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9" name="직사각형 38"/>
            <p:cNvSpPr/>
            <p:nvPr/>
          </p:nvSpPr>
          <p:spPr>
            <a:xfrm>
              <a:off x="1067396" y="2633907"/>
              <a:ext cx="105349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err="1">
                  <a:solidFill>
                    <a:prstClr val="black"/>
                  </a:solidFill>
                  <a:latin typeface="Comic Sans MS" panose="030F0702030302020204" pitchFamily="66" charset="0"/>
                </a:rPr>
                <a:t>Tnew</a:t>
              </a:r>
              <a:r>
                <a:rPr lang="en-US" altLang="ko-KR" dirty="0">
                  <a:solidFill>
                    <a:prstClr val="black"/>
                  </a:solidFill>
                  <a:latin typeface="Comic Sans MS" panose="030F0702030302020204" pitchFamily="66" charset="0"/>
                </a:rPr>
                <a:t>[</a:t>
              </a:r>
              <a:r>
                <a:rPr lang="en-US" altLang="ko-KR" dirty="0" err="1">
                  <a:solidFill>
                    <a:prstClr val="black"/>
                  </a:solidFill>
                  <a:latin typeface="Comic Sans MS" panose="030F0702030302020204" pitchFamily="66" charset="0"/>
                </a:rPr>
                <a:t>i</a:t>
              </a:r>
              <a:r>
                <a:rPr lang="en-US" altLang="ko-KR" dirty="0">
                  <a:solidFill>
                    <a:prstClr val="black"/>
                  </a:solidFill>
                  <a:latin typeface="Comic Sans MS" panose="030F0702030302020204" pitchFamily="66" charset="0"/>
                </a:rPr>
                <a:t>] 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1288959" y="2066227"/>
              <a:ext cx="64793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T[</a:t>
              </a:r>
              <a:r>
                <a:rPr lang="en-US" altLang="ko-KR" dirty="0" err="1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i</a:t>
              </a:r>
              <a:r>
                <a:rPr lang="en-US" altLang="ko-KR" dirty="0">
                  <a:solidFill>
                    <a:prstClr val="black"/>
                  </a:solidFill>
                  <a:latin typeface="Comic Sans MS" panose="030F0702030302020204" pitchFamily="66" charset="0"/>
                </a:rPr>
                <a:t>] 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cxnSp>
          <p:nvCxnSpPr>
            <p:cNvPr id="42" name="직선 화살표 연결선 41"/>
            <p:cNvCxnSpPr>
              <a:stCxn id="13" idx="5"/>
              <a:endCxn id="29" idx="1"/>
            </p:cNvCxnSpPr>
            <p:nvPr/>
          </p:nvCxnSpPr>
          <p:spPr>
            <a:xfrm>
              <a:off x="4036613" y="2306778"/>
              <a:ext cx="350484" cy="456176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화살표 연결선 43"/>
            <p:cNvCxnSpPr>
              <a:stCxn id="15" idx="4"/>
              <a:endCxn id="29" idx="7"/>
            </p:cNvCxnSpPr>
            <p:nvPr/>
          </p:nvCxnSpPr>
          <p:spPr>
            <a:xfrm flipH="1">
              <a:off x="4488931" y="2329096"/>
              <a:ext cx="353792" cy="433858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직사각형 44"/>
            <p:cNvSpPr/>
            <p:nvPr/>
          </p:nvSpPr>
          <p:spPr>
            <a:xfrm>
              <a:off x="4284367" y="1821457"/>
              <a:ext cx="234360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1400" dirty="0" err="1">
                  <a:solidFill>
                    <a:prstClr val="black"/>
                  </a:solidFill>
                  <a:latin typeface="Comic Sans MS" panose="030F0702030302020204" pitchFamily="66" charset="0"/>
                </a:rPr>
                <a:t>i</a:t>
              </a:r>
              <a:endParaRPr lang="ko-KR" altLang="en-US" sz="1400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4654838" y="1821456"/>
              <a:ext cx="40107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1400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i+1</a:t>
              </a:r>
              <a:endParaRPr lang="ko-KR" altLang="en-US" sz="1400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3780246" y="1821458"/>
              <a:ext cx="389850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1400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i-1</a:t>
              </a:r>
              <a:endParaRPr lang="ko-KR" altLang="en-US" sz="1400" dirty="0">
                <a:solidFill>
                  <a:prstClr val="black"/>
                </a:solidFill>
                <a:latin typeface="Comic Sans MS" panose="030F0702030302020204" pitchFamily="66" charset="0"/>
              </a:endParaRPr>
            </a:p>
          </p:txBody>
        </p:sp>
        <p:cxnSp>
          <p:nvCxnSpPr>
            <p:cNvPr id="3" name="직선 연결선 2"/>
            <p:cNvCxnSpPr/>
            <p:nvPr/>
          </p:nvCxnSpPr>
          <p:spPr>
            <a:xfrm>
              <a:off x="7812360" y="1556792"/>
              <a:ext cx="0" cy="1728192"/>
            </a:xfrm>
            <a:prstGeom prst="line">
              <a:avLst/>
            </a:prstGeom>
            <a:ln w="57150">
              <a:solidFill>
                <a:schemeClr val="tx2">
                  <a:lumMod val="60000"/>
                  <a:lumOff val="4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직선 연결선 40"/>
            <p:cNvCxnSpPr/>
            <p:nvPr/>
          </p:nvCxnSpPr>
          <p:spPr>
            <a:xfrm>
              <a:off x="6012160" y="1571463"/>
              <a:ext cx="0" cy="1728192"/>
            </a:xfrm>
            <a:prstGeom prst="line">
              <a:avLst/>
            </a:prstGeom>
            <a:ln w="57150">
              <a:solidFill>
                <a:schemeClr val="tx2">
                  <a:lumMod val="60000"/>
                  <a:lumOff val="4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직선 연결선 42"/>
            <p:cNvCxnSpPr/>
            <p:nvPr/>
          </p:nvCxnSpPr>
          <p:spPr>
            <a:xfrm>
              <a:off x="4211855" y="1556792"/>
              <a:ext cx="0" cy="1728192"/>
            </a:xfrm>
            <a:prstGeom prst="line">
              <a:avLst/>
            </a:prstGeom>
            <a:ln w="57150">
              <a:solidFill>
                <a:schemeClr val="tx2">
                  <a:lumMod val="60000"/>
                  <a:lumOff val="4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타원 50"/>
            <p:cNvSpPr/>
            <p:nvPr/>
          </p:nvSpPr>
          <p:spPr>
            <a:xfrm>
              <a:off x="7956376" y="2787394"/>
              <a:ext cx="144016" cy="1524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7936767" y="2181875"/>
              <a:ext cx="144016" cy="152400"/>
            </a:xfrm>
            <a:prstGeom prst="ellipse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3" name="직사각형 52"/>
            <p:cNvSpPr/>
            <p:nvPr/>
          </p:nvSpPr>
          <p:spPr>
            <a:xfrm>
              <a:off x="2528449" y="1553512"/>
              <a:ext cx="514885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P0 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55" name="직사각형 54"/>
            <p:cNvSpPr/>
            <p:nvPr/>
          </p:nvSpPr>
          <p:spPr>
            <a:xfrm>
              <a:off x="7861384" y="1553512"/>
              <a:ext cx="514885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P3 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56" name="직사각형 55"/>
            <p:cNvSpPr/>
            <p:nvPr/>
          </p:nvSpPr>
          <p:spPr>
            <a:xfrm>
              <a:off x="6043875" y="1571463"/>
              <a:ext cx="514885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P2 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cxnSp>
          <p:nvCxnSpPr>
            <p:cNvPr id="57" name="직선 화살표 연결선 56"/>
            <p:cNvCxnSpPr>
              <a:stCxn id="14" idx="4"/>
              <a:endCxn id="28" idx="7"/>
            </p:cNvCxnSpPr>
            <p:nvPr/>
          </p:nvCxnSpPr>
          <p:spPr>
            <a:xfrm flipH="1">
              <a:off x="4073080" y="2325356"/>
              <a:ext cx="328467" cy="441338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화살표 연결선 21"/>
            <p:cNvCxnSpPr>
              <a:stCxn id="52" idx="3"/>
              <a:endCxn id="36" idx="7"/>
            </p:cNvCxnSpPr>
            <p:nvPr/>
          </p:nvCxnSpPr>
          <p:spPr>
            <a:xfrm flipH="1">
              <a:off x="7666411" y="2311957"/>
              <a:ext cx="291447" cy="459381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화살표 연결선 23"/>
            <p:cNvCxnSpPr>
              <a:stCxn id="18" idx="3"/>
              <a:endCxn id="32" idx="7"/>
            </p:cNvCxnSpPr>
            <p:nvPr/>
          </p:nvCxnSpPr>
          <p:spPr>
            <a:xfrm flipH="1">
              <a:off x="5836123" y="2301118"/>
              <a:ext cx="323835" cy="470755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화살표 연결선 37"/>
            <p:cNvCxnSpPr>
              <a:stCxn id="21" idx="5"/>
              <a:endCxn id="51" idx="0"/>
            </p:cNvCxnSpPr>
            <p:nvPr/>
          </p:nvCxnSpPr>
          <p:spPr>
            <a:xfrm>
              <a:off x="7629944" y="2311422"/>
              <a:ext cx="398440" cy="475972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직선 화살표 연결선 58"/>
            <p:cNvCxnSpPr>
              <a:stCxn id="17" idx="5"/>
              <a:endCxn id="33" idx="0"/>
            </p:cNvCxnSpPr>
            <p:nvPr/>
          </p:nvCxnSpPr>
          <p:spPr>
            <a:xfrm>
              <a:off x="5799656" y="2311957"/>
              <a:ext cx="447686" cy="426759"/>
            </a:xfrm>
            <a:prstGeom prst="straightConnector1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99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5864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Case </a:t>
            </a:r>
            <a:r>
              <a:rPr lang="en-US" altLang="ko-KR" dirty="0" smtClean="0"/>
              <a:t>study #4 : Jacobi solver (1/4)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Jacobi </a:t>
            </a:r>
            <a:r>
              <a:rPr lang="en-US" altLang="ko-KR" dirty="0"/>
              <a:t>iterator </a:t>
            </a:r>
            <a:r>
              <a:rPr lang="en-US" altLang="ko-KR" dirty="0" smtClean="0"/>
              <a:t>is </a:t>
            </a:r>
            <a:r>
              <a:rPr lang="en-US" altLang="ko-KR" dirty="0"/>
              <a:t>a </a:t>
            </a:r>
            <a:r>
              <a:rPr lang="en-US" altLang="ko-KR" dirty="0" smtClean="0"/>
              <a:t>way of </a:t>
            </a:r>
            <a:r>
              <a:rPr lang="en-US" altLang="ko-KR" dirty="0"/>
              <a:t>solving Poisson’s equation </a:t>
            </a:r>
            <a:r>
              <a:rPr lang="en-US" altLang="ko-KR" dirty="0" smtClean="0"/>
              <a:t>using an </a:t>
            </a:r>
            <a:r>
              <a:rPr lang="en-US" altLang="ko-KR" dirty="0"/>
              <a:t>iterative scheme</a:t>
            </a:r>
            <a:endParaRPr lang="ko-KR" altLang="en-US" dirty="0"/>
          </a:p>
        </p:txBody>
      </p:sp>
      <p:sp>
        <p:nvSpPr>
          <p:cNvPr id="5" name="직사각형 4"/>
          <p:cNvSpPr/>
          <p:nvPr/>
        </p:nvSpPr>
        <p:spPr>
          <a:xfrm>
            <a:off x="827584" y="2492896"/>
            <a:ext cx="734481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0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Vnew</a:t>
            </a:r>
            <a:r>
              <a:rPr lang="en-US" altLang="ko-KR" sz="2000" dirty="0">
                <a:solidFill>
                  <a:prstClr val="black"/>
                </a:solidFill>
                <a:latin typeface="Comic Sans MS" panose="030F0702030302020204" pitchFamily="66" charset="0"/>
              </a:rPr>
              <a:t>(</a:t>
            </a:r>
            <a:r>
              <a:rPr lang="en-US" altLang="ko-KR" sz="20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i,j</a:t>
            </a:r>
            <a:r>
              <a:rPr lang="en-US" altLang="ko-KR" sz="20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) = [</a:t>
            </a:r>
            <a:r>
              <a:rPr lang="en-US" altLang="ko-KR" sz="2000" dirty="0">
                <a:solidFill>
                  <a:prstClr val="black"/>
                </a:solidFill>
                <a:latin typeface="Comic Sans MS" panose="030F0702030302020204" pitchFamily="66" charset="0"/>
              </a:rPr>
              <a:t>V(i-1,j)+V(i+1,j</a:t>
            </a:r>
            <a:r>
              <a:rPr lang="en-US" altLang="ko-KR" sz="20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)+ V(i,j-1</a:t>
            </a:r>
            <a:r>
              <a:rPr lang="en-US" altLang="ko-KR" sz="2000" dirty="0">
                <a:solidFill>
                  <a:prstClr val="black"/>
                </a:solidFill>
                <a:latin typeface="Comic Sans MS" panose="030F0702030302020204" pitchFamily="66" charset="0"/>
              </a:rPr>
              <a:t>)+V(i,j+1</a:t>
            </a:r>
            <a:r>
              <a:rPr lang="en-US" altLang="ko-KR" sz="20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)-beta(</a:t>
            </a:r>
            <a:r>
              <a:rPr lang="en-US" altLang="ko-KR" sz="2000" dirty="0" err="1" smtClean="0">
                <a:solidFill>
                  <a:prstClr val="black"/>
                </a:solidFill>
                <a:latin typeface="Comic Sans MS" panose="030F0702030302020204" pitchFamily="66" charset="0"/>
              </a:rPr>
              <a:t>i,j</a:t>
            </a:r>
            <a:r>
              <a:rPr lang="en-US" altLang="ko-KR" sz="2000" dirty="0">
                <a:solidFill>
                  <a:prstClr val="black"/>
                </a:solidFill>
                <a:latin typeface="Comic Sans MS" panose="030F0702030302020204" pitchFamily="66" charset="0"/>
              </a:rPr>
              <a:t>)]/4</a:t>
            </a:r>
            <a:endParaRPr lang="ko-KR" altLang="en-US" sz="2000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90" name="그룹 89"/>
          <p:cNvGrpSpPr/>
          <p:nvPr/>
        </p:nvGrpSpPr>
        <p:grpSpPr>
          <a:xfrm>
            <a:off x="1617520" y="3537012"/>
            <a:ext cx="2414420" cy="2084795"/>
            <a:chOff x="1617520" y="3537012"/>
            <a:chExt cx="2414420" cy="2084795"/>
          </a:xfrm>
        </p:grpSpPr>
        <p:sp>
          <p:nvSpPr>
            <p:cNvPr id="89" name="직사각형 88"/>
            <p:cNvSpPr/>
            <p:nvPr/>
          </p:nvSpPr>
          <p:spPr>
            <a:xfrm rot="16200000">
              <a:off x="2720934" y="3987062"/>
              <a:ext cx="288032" cy="864096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8" name="직사각형 87"/>
            <p:cNvSpPr/>
            <p:nvPr/>
          </p:nvSpPr>
          <p:spPr>
            <a:xfrm>
              <a:off x="2699792" y="4005064"/>
              <a:ext cx="288032" cy="864096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" name="타원 12"/>
            <p:cNvSpPr/>
            <p:nvPr/>
          </p:nvSpPr>
          <p:spPr>
            <a:xfrm>
              <a:off x="1907921" y="3537012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" name="타원 13"/>
            <p:cNvSpPr/>
            <p:nvPr/>
          </p:nvSpPr>
          <p:spPr>
            <a:xfrm>
              <a:off x="2182732" y="3537012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" name="타원 14"/>
            <p:cNvSpPr/>
            <p:nvPr/>
          </p:nvSpPr>
          <p:spPr>
            <a:xfrm>
              <a:off x="2487420" y="3537012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" name="타원 15"/>
            <p:cNvSpPr/>
            <p:nvPr/>
          </p:nvSpPr>
          <p:spPr>
            <a:xfrm>
              <a:off x="2771800" y="3541960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" name="타원 16"/>
            <p:cNvSpPr/>
            <p:nvPr/>
          </p:nvSpPr>
          <p:spPr>
            <a:xfrm>
              <a:off x="3059832" y="3537012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" name="타원 17"/>
            <p:cNvSpPr/>
            <p:nvPr/>
          </p:nvSpPr>
          <p:spPr>
            <a:xfrm>
              <a:off x="3332739" y="3537012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" name="타원 18"/>
            <p:cNvSpPr/>
            <p:nvPr/>
          </p:nvSpPr>
          <p:spPr>
            <a:xfrm>
              <a:off x="3625044" y="3541960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" name="타원 21"/>
            <p:cNvSpPr/>
            <p:nvPr/>
          </p:nvSpPr>
          <p:spPr>
            <a:xfrm>
              <a:off x="1617520" y="3802558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" name="타원 22"/>
            <p:cNvSpPr/>
            <p:nvPr/>
          </p:nvSpPr>
          <p:spPr>
            <a:xfrm>
              <a:off x="1907921" y="381199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" name="타원 23"/>
            <p:cNvSpPr/>
            <p:nvPr/>
          </p:nvSpPr>
          <p:spPr>
            <a:xfrm>
              <a:off x="2182732" y="381199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" name="타원 24"/>
            <p:cNvSpPr/>
            <p:nvPr/>
          </p:nvSpPr>
          <p:spPr>
            <a:xfrm>
              <a:off x="2487420" y="381199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" name="타원 25"/>
            <p:cNvSpPr/>
            <p:nvPr/>
          </p:nvSpPr>
          <p:spPr>
            <a:xfrm>
              <a:off x="2771800" y="381693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" name="타원 26"/>
            <p:cNvSpPr/>
            <p:nvPr/>
          </p:nvSpPr>
          <p:spPr>
            <a:xfrm>
              <a:off x="3059832" y="381199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" name="타원 27"/>
            <p:cNvSpPr/>
            <p:nvPr/>
          </p:nvSpPr>
          <p:spPr>
            <a:xfrm>
              <a:off x="3332739" y="381199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" name="타원 28"/>
            <p:cNvSpPr/>
            <p:nvPr/>
          </p:nvSpPr>
          <p:spPr>
            <a:xfrm>
              <a:off x="3625044" y="381693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" name="타원 29"/>
            <p:cNvSpPr/>
            <p:nvPr/>
          </p:nvSpPr>
          <p:spPr>
            <a:xfrm>
              <a:off x="3923928" y="3811990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" name="타원 30"/>
            <p:cNvSpPr/>
            <p:nvPr/>
          </p:nvSpPr>
          <p:spPr>
            <a:xfrm>
              <a:off x="1617520" y="4077072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" name="타원 31"/>
            <p:cNvSpPr/>
            <p:nvPr/>
          </p:nvSpPr>
          <p:spPr>
            <a:xfrm>
              <a:off x="1907921" y="4086504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" name="타원 32"/>
            <p:cNvSpPr/>
            <p:nvPr/>
          </p:nvSpPr>
          <p:spPr>
            <a:xfrm>
              <a:off x="2182732" y="4086504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2487420" y="4086504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5" name="타원 34"/>
            <p:cNvSpPr/>
            <p:nvPr/>
          </p:nvSpPr>
          <p:spPr>
            <a:xfrm>
              <a:off x="2771800" y="4091452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6" name="타원 35"/>
            <p:cNvSpPr/>
            <p:nvPr/>
          </p:nvSpPr>
          <p:spPr>
            <a:xfrm>
              <a:off x="3059832" y="4086504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7" name="타원 36"/>
            <p:cNvSpPr/>
            <p:nvPr/>
          </p:nvSpPr>
          <p:spPr>
            <a:xfrm>
              <a:off x="3332739" y="4086504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3625044" y="4091452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9" name="타원 38"/>
            <p:cNvSpPr/>
            <p:nvPr/>
          </p:nvSpPr>
          <p:spPr>
            <a:xfrm>
              <a:off x="3923928" y="4086504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2" name="타원 41"/>
            <p:cNvSpPr/>
            <p:nvPr/>
          </p:nvSpPr>
          <p:spPr>
            <a:xfrm>
              <a:off x="1617520" y="4365104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3" name="타원 42"/>
            <p:cNvSpPr/>
            <p:nvPr/>
          </p:nvSpPr>
          <p:spPr>
            <a:xfrm>
              <a:off x="1907921" y="4374536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4" name="타원 43"/>
            <p:cNvSpPr/>
            <p:nvPr/>
          </p:nvSpPr>
          <p:spPr>
            <a:xfrm>
              <a:off x="2182732" y="4374536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5" name="타원 44"/>
            <p:cNvSpPr/>
            <p:nvPr/>
          </p:nvSpPr>
          <p:spPr>
            <a:xfrm>
              <a:off x="2487420" y="4374536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6" name="타원 45"/>
            <p:cNvSpPr/>
            <p:nvPr/>
          </p:nvSpPr>
          <p:spPr>
            <a:xfrm>
              <a:off x="2771800" y="4379484"/>
              <a:ext cx="108012" cy="108012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7" name="타원 46"/>
            <p:cNvSpPr/>
            <p:nvPr/>
          </p:nvSpPr>
          <p:spPr>
            <a:xfrm>
              <a:off x="3059832" y="4374536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8" name="타원 47"/>
            <p:cNvSpPr/>
            <p:nvPr/>
          </p:nvSpPr>
          <p:spPr>
            <a:xfrm>
              <a:off x="3332739" y="4374536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9" name="타원 48"/>
            <p:cNvSpPr/>
            <p:nvPr/>
          </p:nvSpPr>
          <p:spPr>
            <a:xfrm>
              <a:off x="3625044" y="4379484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0" name="타원 49"/>
            <p:cNvSpPr/>
            <p:nvPr/>
          </p:nvSpPr>
          <p:spPr>
            <a:xfrm>
              <a:off x="3923928" y="4374536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1" name="타원 50"/>
            <p:cNvSpPr/>
            <p:nvPr/>
          </p:nvSpPr>
          <p:spPr>
            <a:xfrm>
              <a:off x="1617520" y="4653136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1907921" y="466256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3" name="타원 52"/>
            <p:cNvSpPr/>
            <p:nvPr/>
          </p:nvSpPr>
          <p:spPr>
            <a:xfrm>
              <a:off x="2182732" y="466256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4" name="타원 53"/>
            <p:cNvSpPr/>
            <p:nvPr/>
          </p:nvSpPr>
          <p:spPr>
            <a:xfrm>
              <a:off x="2487420" y="466256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5" name="타원 54"/>
            <p:cNvSpPr/>
            <p:nvPr/>
          </p:nvSpPr>
          <p:spPr>
            <a:xfrm>
              <a:off x="2771800" y="4667516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6" name="타원 55"/>
            <p:cNvSpPr/>
            <p:nvPr/>
          </p:nvSpPr>
          <p:spPr>
            <a:xfrm>
              <a:off x="3059832" y="466256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3332739" y="466256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8" name="타원 57"/>
            <p:cNvSpPr/>
            <p:nvPr/>
          </p:nvSpPr>
          <p:spPr>
            <a:xfrm>
              <a:off x="3625044" y="4667516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9" name="타원 58"/>
            <p:cNvSpPr/>
            <p:nvPr/>
          </p:nvSpPr>
          <p:spPr>
            <a:xfrm>
              <a:off x="3923928" y="4662568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1617520" y="4941168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1" name="타원 60"/>
            <p:cNvSpPr/>
            <p:nvPr/>
          </p:nvSpPr>
          <p:spPr>
            <a:xfrm>
              <a:off x="1907921" y="495060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2" name="타원 61"/>
            <p:cNvSpPr/>
            <p:nvPr/>
          </p:nvSpPr>
          <p:spPr>
            <a:xfrm>
              <a:off x="2182732" y="495060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3" name="타원 62"/>
            <p:cNvSpPr/>
            <p:nvPr/>
          </p:nvSpPr>
          <p:spPr>
            <a:xfrm>
              <a:off x="2487420" y="495060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4" name="타원 63"/>
            <p:cNvSpPr/>
            <p:nvPr/>
          </p:nvSpPr>
          <p:spPr>
            <a:xfrm>
              <a:off x="2771800" y="495554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5" name="타원 64"/>
            <p:cNvSpPr/>
            <p:nvPr/>
          </p:nvSpPr>
          <p:spPr>
            <a:xfrm>
              <a:off x="3059832" y="495060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6" name="타원 65"/>
            <p:cNvSpPr/>
            <p:nvPr/>
          </p:nvSpPr>
          <p:spPr>
            <a:xfrm>
              <a:off x="3332739" y="4950600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7" name="타원 66"/>
            <p:cNvSpPr/>
            <p:nvPr/>
          </p:nvSpPr>
          <p:spPr>
            <a:xfrm>
              <a:off x="3625044" y="4955548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8" name="타원 67"/>
            <p:cNvSpPr/>
            <p:nvPr/>
          </p:nvSpPr>
          <p:spPr>
            <a:xfrm>
              <a:off x="3923928" y="4950600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9" name="타원 68"/>
            <p:cNvSpPr/>
            <p:nvPr/>
          </p:nvSpPr>
          <p:spPr>
            <a:xfrm>
              <a:off x="1617520" y="5224623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0" name="타원 69"/>
            <p:cNvSpPr/>
            <p:nvPr/>
          </p:nvSpPr>
          <p:spPr>
            <a:xfrm>
              <a:off x="1907921" y="5234055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1" name="타원 70"/>
            <p:cNvSpPr/>
            <p:nvPr/>
          </p:nvSpPr>
          <p:spPr>
            <a:xfrm>
              <a:off x="2182732" y="5234055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2" name="타원 71"/>
            <p:cNvSpPr/>
            <p:nvPr/>
          </p:nvSpPr>
          <p:spPr>
            <a:xfrm>
              <a:off x="2487420" y="5234055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3" name="타원 72"/>
            <p:cNvSpPr/>
            <p:nvPr/>
          </p:nvSpPr>
          <p:spPr>
            <a:xfrm>
              <a:off x="2771800" y="5239003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4" name="타원 73"/>
            <p:cNvSpPr/>
            <p:nvPr/>
          </p:nvSpPr>
          <p:spPr>
            <a:xfrm>
              <a:off x="3059832" y="5234055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5" name="타원 74"/>
            <p:cNvSpPr/>
            <p:nvPr/>
          </p:nvSpPr>
          <p:spPr>
            <a:xfrm>
              <a:off x="3332739" y="5234055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6" name="타원 75"/>
            <p:cNvSpPr/>
            <p:nvPr/>
          </p:nvSpPr>
          <p:spPr>
            <a:xfrm>
              <a:off x="3625044" y="5239003"/>
              <a:ext cx="108012" cy="108012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7" name="타원 76"/>
            <p:cNvSpPr/>
            <p:nvPr/>
          </p:nvSpPr>
          <p:spPr>
            <a:xfrm>
              <a:off x="3923928" y="5234055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8" name="직사각형 77"/>
            <p:cNvSpPr/>
            <p:nvPr/>
          </p:nvSpPr>
          <p:spPr>
            <a:xfrm>
              <a:off x="1961927" y="3865996"/>
              <a:ext cx="1717123" cy="142701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0" name="타원 79"/>
            <p:cNvSpPr/>
            <p:nvPr/>
          </p:nvSpPr>
          <p:spPr>
            <a:xfrm>
              <a:off x="1907921" y="5508847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1" name="타원 80"/>
            <p:cNvSpPr/>
            <p:nvPr/>
          </p:nvSpPr>
          <p:spPr>
            <a:xfrm>
              <a:off x="2182732" y="5508847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2" name="타원 81"/>
            <p:cNvSpPr/>
            <p:nvPr/>
          </p:nvSpPr>
          <p:spPr>
            <a:xfrm>
              <a:off x="2487420" y="5508847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3" name="타원 82"/>
            <p:cNvSpPr/>
            <p:nvPr/>
          </p:nvSpPr>
          <p:spPr>
            <a:xfrm>
              <a:off x="2771800" y="5513795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4" name="타원 83"/>
            <p:cNvSpPr/>
            <p:nvPr/>
          </p:nvSpPr>
          <p:spPr>
            <a:xfrm>
              <a:off x="3059832" y="5508847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5" name="타원 84"/>
            <p:cNvSpPr/>
            <p:nvPr/>
          </p:nvSpPr>
          <p:spPr>
            <a:xfrm>
              <a:off x="3332739" y="5508847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6" name="타원 85"/>
            <p:cNvSpPr/>
            <p:nvPr/>
          </p:nvSpPr>
          <p:spPr>
            <a:xfrm>
              <a:off x="3625044" y="5513795"/>
              <a:ext cx="108012" cy="108012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8" name="슬라이드 번호 개체 틀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63110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" name="그룹 369"/>
          <p:cNvGrpSpPr/>
          <p:nvPr/>
        </p:nvGrpSpPr>
        <p:grpSpPr>
          <a:xfrm>
            <a:off x="581366" y="548680"/>
            <a:ext cx="8205299" cy="5936911"/>
            <a:chOff x="581366" y="548680"/>
            <a:chExt cx="8205299" cy="5936911"/>
          </a:xfrm>
        </p:grpSpPr>
        <p:sp>
          <p:nvSpPr>
            <p:cNvPr id="338" name="모서리가 둥근 직사각형 337"/>
            <p:cNvSpPr/>
            <p:nvPr/>
          </p:nvSpPr>
          <p:spPr>
            <a:xfrm>
              <a:off x="2529968" y="1116649"/>
              <a:ext cx="1882053" cy="2184677"/>
            </a:xfrm>
            <a:prstGeom prst="roundRect">
              <a:avLst/>
            </a:prstGeom>
            <a:no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" name="직사각형 4"/>
            <p:cNvSpPr/>
            <p:nvPr/>
          </p:nvSpPr>
          <p:spPr>
            <a:xfrm rot="16200000">
              <a:off x="1360692" y="1472411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" name="직사각형 5"/>
            <p:cNvSpPr/>
            <p:nvPr/>
          </p:nvSpPr>
          <p:spPr>
            <a:xfrm>
              <a:off x="1338980" y="1493903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" name="타원 14"/>
            <p:cNvSpPr/>
            <p:nvPr/>
          </p:nvSpPr>
          <p:spPr>
            <a:xfrm>
              <a:off x="581366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" name="타원 15"/>
            <p:cNvSpPr/>
            <p:nvPr/>
          </p:nvSpPr>
          <p:spPr>
            <a:xfrm>
              <a:off x="844289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" name="타원 16"/>
            <p:cNvSpPr/>
            <p:nvPr/>
          </p:nvSpPr>
          <p:spPr>
            <a:xfrm>
              <a:off x="1135795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" name="타원 17"/>
            <p:cNvSpPr/>
            <p:nvPr/>
          </p:nvSpPr>
          <p:spPr>
            <a:xfrm>
              <a:off x="1407873" y="13158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" name="타원 18"/>
            <p:cNvSpPr/>
            <p:nvPr/>
          </p:nvSpPr>
          <p:spPr>
            <a:xfrm>
              <a:off x="1683445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타원 19"/>
            <p:cNvSpPr/>
            <p:nvPr/>
          </p:nvSpPr>
          <p:spPr>
            <a:xfrm>
              <a:off x="1944545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" name="타원 20"/>
            <p:cNvSpPr/>
            <p:nvPr/>
          </p:nvSpPr>
          <p:spPr>
            <a:xfrm>
              <a:off x="2224205" y="13158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" name="타원 23"/>
            <p:cNvSpPr/>
            <p:nvPr/>
          </p:nvSpPr>
          <p:spPr>
            <a:xfrm>
              <a:off x="581366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" name="타원 24"/>
            <p:cNvSpPr/>
            <p:nvPr/>
          </p:nvSpPr>
          <p:spPr>
            <a:xfrm>
              <a:off x="844289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" name="타원 25"/>
            <p:cNvSpPr/>
            <p:nvPr/>
          </p:nvSpPr>
          <p:spPr>
            <a:xfrm>
              <a:off x="1135795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" name="타원 26"/>
            <p:cNvSpPr/>
            <p:nvPr/>
          </p:nvSpPr>
          <p:spPr>
            <a:xfrm>
              <a:off x="1407873" y="157566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" name="타원 27"/>
            <p:cNvSpPr/>
            <p:nvPr/>
          </p:nvSpPr>
          <p:spPr>
            <a:xfrm>
              <a:off x="1683445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" name="타원 28"/>
            <p:cNvSpPr/>
            <p:nvPr/>
          </p:nvSpPr>
          <p:spPr>
            <a:xfrm>
              <a:off x="1944545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" name="타원 29"/>
            <p:cNvSpPr/>
            <p:nvPr/>
          </p:nvSpPr>
          <p:spPr>
            <a:xfrm>
              <a:off x="2224205" y="157566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" name="타원 32"/>
            <p:cNvSpPr/>
            <p:nvPr/>
          </p:nvSpPr>
          <p:spPr>
            <a:xfrm>
              <a:off x="581366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844289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5" name="타원 34"/>
            <p:cNvSpPr/>
            <p:nvPr/>
          </p:nvSpPr>
          <p:spPr>
            <a:xfrm>
              <a:off x="1135795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6" name="타원 35"/>
            <p:cNvSpPr/>
            <p:nvPr/>
          </p:nvSpPr>
          <p:spPr>
            <a:xfrm>
              <a:off x="1407873" y="1848265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7" name="타원 36"/>
            <p:cNvSpPr/>
            <p:nvPr/>
          </p:nvSpPr>
          <p:spPr>
            <a:xfrm>
              <a:off x="1683445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1944545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9" name="타원 38"/>
            <p:cNvSpPr/>
            <p:nvPr/>
          </p:nvSpPr>
          <p:spPr>
            <a:xfrm>
              <a:off x="2224205" y="184826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2" name="타원 41"/>
            <p:cNvSpPr/>
            <p:nvPr/>
          </p:nvSpPr>
          <p:spPr>
            <a:xfrm>
              <a:off x="581366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3" name="타원 42"/>
            <p:cNvSpPr/>
            <p:nvPr/>
          </p:nvSpPr>
          <p:spPr>
            <a:xfrm>
              <a:off x="844289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4" name="타원 43"/>
            <p:cNvSpPr/>
            <p:nvPr/>
          </p:nvSpPr>
          <p:spPr>
            <a:xfrm>
              <a:off x="1135795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5" name="타원 44"/>
            <p:cNvSpPr/>
            <p:nvPr/>
          </p:nvSpPr>
          <p:spPr>
            <a:xfrm>
              <a:off x="1407873" y="212086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6" name="타원 45"/>
            <p:cNvSpPr/>
            <p:nvPr/>
          </p:nvSpPr>
          <p:spPr>
            <a:xfrm>
              <a:off x="1683445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7" name="타원 46"/>
            <p:cNvSpPr/>
            <p:nvPr/>
          </p:nvSpPr>
          <p:spPr>
            <a:xfrm>
              <a:off x="1944545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8" name="타원 47"/>
            <p:cNvSpPr/>
            <p:nvPr/>
          </p:nvSpPr>
          <p:spPr>
            <a:xfrm>
              <a:off x="2224205" y="212086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1" name="타원 50"/>
            <p:cNvSpPr/>
            <p:nvPr/>
          </p:nvSpPr>
          <p:spPr>
            <a:xfrm>
              <a:off x="581366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844289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3" name="타원 52"/>
            <p:cNvSpPr/>
            <p:nvPr/>
          </p:nvSpPr>
          <p:spPr>
            <a:xfrm>
              <a:off x="1135795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4" name="타원 53"/>
            <p:cNvSpPr/>
            <p:nvPr/>
          </p:nvSpPr>
          <p:spPr>
            <a:xfrm>
              <a:off x="1407873" y="23934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5" name="타원 54"/>
            <p:cNvSpPr/>
            <p:nvPr/>
          </p:nvSpPr>
          <p:spPr>
            <a:xfrm>
              <a:off x="1683445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6" name="타원 55"/>
            <p:cNvSpPr/>
            <p:nvPr/>
          </p:nvSpPr>
          <p:spPr>
            <a:xfrm>
              <a:off x="1944545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2224205" y="23934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581366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1" name="타원 60"/>
            <p:cNvSpPr/>
            <p:nvPr/>
          </p:nvSpPr>
          <p:spPr>
            <a:xfrm>
              <a:off x="844289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2" name="타원 61"/>
            <p:cNvSpPr/>
            <p:nvPr/>
          </p:nvSpPr>
          <p:spPr>
            <a:xfrm>
              <a:off x="1135795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3" name="타원 62"/>
            <p:cNvSpPr/>
            <p:nvPr/>
          </p:nvSpPr>
          <p:spPr>
            <a:xfrm>
              <a:off x="1407873" y="266173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4" name="타원 63"/>
            <p:cNvSpPr/>
            <p:nvPr/>
          </p:nvSpPr>
          <p:spPr>
            <a:xfrm>
              <a:off x="1683445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5" name="타원 64"/>
            <p:cNvSpPr/>
            <p:nvPr/>
          </p:nvSpPr>
          <p:spPr>
            <a:xfrm>
              <a:off x="1944545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6" name="타원 65"/>
            <p:cNvSpPr/>
            <p:nvPr/>
          </p:nvSpPr>
          <p:spPr>
            <a:xfrm>
              <a:off x="2224205" y="266173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6" name="직사각형 75"/>
            <p:cNvSpPr/>
            <p:nvPr/>
          </p:nvSpPr>
          <p:spPr>
            <a:xfrm rot="16200000">
              <a:off x="3408577" y="1434672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3386864" y="1456164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8" name="타원 77"/>
            <p:cNvSpPr/>
            <p:nvPr/>
          </p:nvSpPr>
          <p:spPr>
            <a:xfrm>
              <a:off x="2629250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9" name="타원 78"/>
            <p:cNvSpPr/>
            <p:nvPr/>
          </p:nvSpPr>
          <p:spPr>
            <a:xfrm>
              <a:off x="2892173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0" name="타원 79"/>
            <p:cNvSpPr/>
            <p:nvPr/>
          </p:nvSpPr>
          <p:spPr>
            <a:xfrm>
              <a:off x="3183680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1" name="타원 80"/>
            <p:cNvSpPr/>
            <p:nvPr/>
          </p:nvSpPr>
          <p:spPr>
            <a:xfrm>
              <a:off x="3455757" y="12781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2" name="타원 81"/>
            <p:cNvSpPr/>
            <p:nvPr/>
          </p:nvSpPr>
          <p:spPr>
            <a:xfrm>
              <a:off x="3731329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3" name="타원 82"/>
            <p:cNvSpPr/>
            <p:nvPr/>
          </p:nvSpPr>
          <p:spPr>
            <a:xfrm>
              <a:off x="3992430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4" name="타원 83"/>
            <p:cNvSpPr/>
            <p:nvPr/>
          </p:nvSpPr>
          <p:spPr>
            <a:xfrm>
              <a:off x="4272089" y="12781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5" name="타원 84"/>
            <p:cNvSpPr/>
            <p:nvPr/>
          </p:nvSpPr>
          <p:spPr>
            <a:xfrm>
              <a:off x="2629250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6" name="타원 85"/>
            <p:cNvSpPr/>
            <p:nvPr/>
          </p:nvSpPr>
          <p:spPr>
            <a:xfrm>
              <a:off x="2892173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7" name="타원 86"/>
            <p:cNvSpPr/>
            <p:nvPr/>
          </p:nvSpPr>
          <p:spPr>
            <a:xfrm>
              <a:off x="3183680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8" name="타원 87"/>
            <p:cNvSpPr/>
            <p:nvPr/>
          </p:nvSpPr>
          <p:spPr>
            <a:xfrm>
              <a:off x="3455757" y="153792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9" name="타원 88"/>
            <p:cNvSpPr/>
            <p:nvPr/>
          </p:nvSpPr>
          <p:spPr>
            <a:xfrm>
              <a:off x="3731329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0" name="타원 89"/>
            <p:cNvSpPr/>
            <p:nvPr/>
          </p:nvSpPr>
          <p:spPr>
            <a:xfrm>
              <a:off x="3992430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1" name="타원 90"/>
            <p:cNvSpPr/>
            <p:nvPr/>
          </p:nvSpPr>
          <p:spPr>
            <a:xfrm>
              <a:off x="4272089" y="153792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2" name="타원 91"/>
            <p:cNvSpPr/>
            <p:nvPr/>
          </p:nvSpPr>
          <p:spPr>
            <a:xfrm>
              <a:off x="2629250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3" name="타원 92"/>
            <p:cNvSpPr/>
            <p:nvPr/>
          </p:nvSpPr>
          <p:spPr>
            <a:xfrm>
              <a:off x="2892173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4" name="타원 93"/>
            <p:cNvSpPr/>
            <p:nvPr/>
          </p:nvSpPr>
          <p:spPr>
            <a:xfrm>
              <a:off x="3183680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3455757" y="1810526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6" name="타원 95"/>
            <p:cNvSpPr/>
            <p:nvPr/>
          </p:nvSpPr>
          <p:spPr>
            <a:xfrm>
              <a:off x="3731329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7" name="타원 96"/>
            <p:cNvSpPr/>
            <p:nvPr/>
          </p:nvSpPr>
          <p:spPr>
            <a:xfrm>
              <a:off x="3992430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8" name="타원 97"/>
            <p:cNvSpPr/>
            <p:nvPr/>
          </p:nvSpPr>
          <p:spPr>
            <a:xfrm>
              <a:off x="4272089" y="181052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2629250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0" name="타원 99"/>
            <p:cNvSpPr/>
            <p:nvPr/>
          </p:nvSpPr>
          <p:spPr>
            <a:xfrm>
              <a:off x="2892173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1" name="타원 100"/>
            <p:cNvSpPr/>
            <p:nvPr/>
          </p:nvSpPr>
          <p:spPr>
            <a:xfrm>
              <a:off x="3183680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2" name="타원 101"/>
            <p:cNvSpPr/>
            <p:nvPr/>
          </p:nvSpPr>
          <p:spPr>
            <a:xfrm>
              <a:off x="3455757" y="208312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3" name="타원 102"/>
            <p:cNvSpPr/>
            <p:nvPr/>
          </p:nvSpPr>
          <p:spPr>
            <a:xfrm>
              <a:off x="3731329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4" name="타원 103"/>
            <p:cNvSpPr/>
            <p:nvPr/>
          </p:nvSpPr>
          <p:spPr>
            <a:xfrm>
              <a:off x="3992430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5" name="타원 104"/>
            <p:cNvSpPr/>
            <p:nvPr/>
          </p:nvSpPr>
          <p:spPr>
            <a:xfrm>
              <a:off x="4272089" y="208312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6" name="타원 105"/>
            <p:cNvSpPr/>
            <p:nvPr/>
          </p:nvSpPr>
          <p:spPr>
            <a:xfrm>
              <a:off x="2629250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7" name="타원 106"/>
            <p:cNvSpPr/>
            <p:nvPr/>
          </p:nvSpPr>
          <p:spPr>
            <a:xfrm>
              <a:off x="2892173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3183680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9" name="타원 108"/>
            <p:cNvSpPr/>
            <p:nvPr/>
          </p:nvSpPr>
          <p:spPr>
            <a:xfrm>
              <a:off x="3455757" y="235573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0" name="타원 109"/>
            <p:cNvSpPr/>
            <p:nvPr/>
          </p:nvSpPr>
          <p:spPr>
            <a:xfrm>
              <a:off x="3731329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1" name="타원 110"/>
            <p:cNvSpPr/>
            <p:nvPr/>
          </p:nvSpPr>
          <p:spPr>
            <a:xfrm>
              <a:off x="3992430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4272089" y="235573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3" name="타원 112"/>
            <p:cNvSpPr/>
            <p:nvPr/>
          </p:nvSpPr>
          <p:spPr>
            <a:xfrm>
              <a:off x="2629250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4" name="타원 113"/>
            <p:cNvSpPr/>
            <p:nvPr/>
          </p:nvSpPr>
          <p:spPr>
            <a:xfrm>
              <a:off x="2892173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5" name="타원 114"/>
            <p:cNvSpPr/>
            <p:nvPr/>
          </p:nvSpPr>
          <p:spPr>
            <a:xfrm>
              <a:off x="3183680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6" name="타원 115"/>
            <p:cNvSpPr/>
            <p:nvPr/>
          </p:nvSpPr>
          <p:spPr>
            <a:xfrm>
              <a:off x="3455757" y="26239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7" name="타원 116"/>
            <p:cNvSpPr/>
            <p:nvPr/>
          </p:nvSpPr>
          <p:spPr>
            <a:xfrm>
              <a:off x="3731329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8" name="타원 117"/>
            <p:cNvSpPr/>
            <p:nvPr/>
          </p:nvSpPr>
          <p:spPr>
            <a:xfrm>
              <a:off x="3992430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9" name="타원 118"/>
            <p:cNvSpPr/>
            <p:nvPr/>
          </p:nvSpPr>
          <p:spPr>
            <a:xfrm>
              <a:off x="4272089" y="26239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1" name="타원 120"/>
            <p:cNvSpPr/>
            <p:nvPr/>
          </p:nvSpPr>
          <p:spPr>
            <a:xfrm>
              <a:off x="2629250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2" name="타원 121"/>
            <p:cNvSpPr/>
            <p:nvPr/>
          </p:nvSpPr>
          <p:spPr>
            <a:xfrm>
              <a:off x="2892173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3" name="타원 122"/>
            <p:cNvSpPr/>
            <p:nvPr/>
          </p:nvSpPr>
          <p:spPr>
            <a:xfrm>
              <a:off x="3183680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4" name="타원 123"/>
            <p:cNvSpPr/>
            <p:nvPr/>
          </p:nvSpPr>
          <p:spPr>
            <a:xfrm>
              <a:off x="3455757" y="2884071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5" name="타원 124"/>
            <p:cNvSpPr/>
            <p:nvPr/>
          </p:nvSpPr>
          <p:spPr>
            <a:xfrm>
              <a:off x="3731329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6" name="타원 125"/>
            <p:cNvSpPr/>
            <p:nvPr/>
          </p:nvSpPr>
          <p:spPr>
            <a:xfrm>
              <a:off x="3992430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7" name="타원 126"/>
            <p:cNvSpPr/>
            <p:nvPr/>
          </p:nvSpPr>
          <p:spPr>
            <a:xfrm>
              <a:off x="4272089" y="2884071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 rot="16200000">
              <a:off x="1360692" y="3087731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9" name="직사각형 128"/>
            <p:cNvSpPr/>
            <p:nvPr/>
          </p:nvSpPr>
          <p:spPr>
            <a:xfrm>
              <a:off x="1338980" y="3109223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0" name="타원 129"/>
            <p:cNvSpPr/>
            <p:nvPr/>
          </p:nvSpPr>
          <p:spPr>
            <a:xfrm>
              <a:off x="581366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1" name="타원 130"/>
            <p:cNvSpPr/>
            <p:nvPr/>
          </p:nvSpPr>
          <p:spPr>
            <a:xfrm>
              <a:off x="844289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2" name="타원 131"/>
            <p:cNvSpPr/>
            <p:nvPr/>
          </p:nvSpPr>
          <p:spPr>
            <a:xfrm>
              <a:off x="1135795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3" name="타원 132"/>
            <p:cNvSpPr/>
            <p:nvPr/>
          </p:nvSpPr>
          <p:spPr>
            <a:xfrm>
              <a:off x="1407873" y="29311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4" name="타원 133"/>
            <p:cNvSpPr/>
            <p:nvPr/>
          </p:nvSpPr>
          <p:spPr>
            <a:xfrm>
              <a:off x="1683445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5" name="타원 134"/>
            <p:cNvSpPr/>
            <p:nvPr/>
          </p:nvSpPr>
          <p:spPr>
            <a:xfrm>
              <a:off x="1944545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6" name="타원 135"/>
            <p:cNvSpPr/>
            <p:nvPr/>
          </p:nvSpPr>
          <p:spPr>
            <a:xfrm>
              <a:off x="2224205" y="29311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7" name="타원 136"/>
            <p:cNvSpPr/>
            <p:nvPr/>
          </p:nvSpPr>
          <p:spPr>
            <a:xfrm>
              <a:off x="581366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8" name="타원 137"/>
            <p:cNvSpPr/>
            <p:nvPr/>
          </p:nvSpPr>
          <p:spPr>
            <a:xfrm>
              <a:off x="844289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9" name="타원 138"/>
            <p:cNvSpPr/>
            <p:nvPr/>
          </p:nvSpPr>
          <p:spPr>
            <a:xfrm>
              <a:off x="1135795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0" name="타원 139"/>
            <p:cNvSpPr/>
            <p:nvPr/>
          </p:nvSpPr>
          <p:spPr>
            <a:xfrm>
              <a:off x="1407873" y="31909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1" name="타원 140"/>
            <p:cNvSpPr/>
            <p:nvPr/>
          </p:nvSpPr>
          <p:spPr>
            <a:xfrm>
              <a:off x="1683445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2" name="타원 141"/>
            <p:cNvSpPr/>
            <p:nvPr/>
          </p:nvSpPr>
          <p:spPr>
            <a:xfrm>
              <a:off x="1944545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3" name="타원 142"/>
            <p:cNvSpPr/>
            <p:nvPr/>
          </p:nvSpPr>
          <p:spPr>
            <a:xfrm>
              <a:off x="2224205" y="31909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581366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5" name="타원 144"/>
            <p:cNvSpPr/>
            <p:nvPr/>
          </p:nvSpPr>
          <p:spPr>
            <a:xfrm>
              <a:off x="844289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6" name="타원 145"/>
            <p:cNvSpPr/>
            <p:nvPr/>
          </p:nvSpPr>
          <p:spPr>
            <a:xfrm>
              <a:off x="1135795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7" name="타원 146"/>
            <p:cNvSpPr/>
            <p:nvPr/>
          </p:nvSpPr>
          <p:spPr>
            <a:xfrm>
              <a:off x="1407873" y="3463585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8" name="타원 147"/>
            <p:cNvSpPr/>
            <p:nvPr/>
          </p:nvSpPr>
          <p:spPr>
            <a:xfrm>
              <a:off x="1683445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9" name="타원 148"/>
            <p:cNvSpPr/>
            <p:nvPr/>
          </p:nvSpPr>
          <p:spPr>
            <a:xfrm>
              <a:off x="1944545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0" name="타원 149"/>
            <p:cNvSpPr/>
            <p:nvPr/>
          </p:nvSpPr>
          <p:spPr>
            <a:xfrm>
              <a:off x="2224205" y="34635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1" name="타원 150"/>
            <p:cNvSpPr/>
            <p:nvPr/>
          </p:nvSpPr>
          <p:spPr>
            <a:xfrm>
              <a:off x="581366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2" name="타원 151"/>
            <p:cNvSpPr/>
            <p:nvPr/>
          </p:nvSpPr>
          <p:spPr>
            <a:xfrm>
              <a:off x="844289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3" name="타원 152"/>
            <p:cNvSpPr/>
            <p:nvPr/>
          </p:nvSpPr>
          <p:spPr>
            <a:xfrm>
              <a:off x="1135795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4" name="타원 153"/>
            <p:cNvSpPr/>
            <p:nvPr/>
          </p:nvSpPr>
          <p:spPr>
            <a:xfrm>
              <a:off x="1407873" y="37361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5" name="타원 154"/>
            <p:cNvSpPr/>
            <p:nvPr/>
          </p:nvSpPr>
          <p:spPr>
            <a:xfrm>
              <a:off x="1683445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6" name="타원 155"/>
            <p:cNvSpPr/>
            <p:nvPr/>
          </p:nvSpPr>
          <p:spPr>
            <a:xfrm>
              <a:off x="1944545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7" name="타원 156"/>
            <p:cNvSpPr/>
            <p:nvPr/>
          </p:nvSpPr>
          <p:spPr>
            <a:xfrm>
              <a:off x="2224205" y="37361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8" name="타원 157"/>
            <p:cNvSpPr/>
            <p:nvPr/>
          </p:nvSpPr>
          <p:spPr>
            <a:xfrm>
              <a:off x="581366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9" name="타원 158"/>
            <p:cNvSpPr/>
            <p:nvPr/>
          </p:nvSpPr>
          <p:spPr>
            <a:xfrm>
              <a:off x="844289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0" name="타원 159"/>
            <p:cNvSpPr/>
            <p:nvPr/>
          </p:nvSpPr>
          <p:spPr>
            <a:xfrm>
              <a:off x="1135795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1" name="타원 160"/>
            <p:cNvSpPr/>
            <p:nvPr/>
          </p:nvSpPr>
          <p:spPr>
            <a:xfrm>
              <a:off x="1407873" y="400878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2" name="타원 161"/>
            <p:cNvSpPr/>
            <p:nvPr/>
          </p:nvSpPr>
          <p:spPr>
            <a:xfrm>
              <a:off x="1683445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3" name="타원 162"/>
            <p:cNvSpPr/>
            <p:nvPr/>
          </p:nvSpPr>
          <p:spPr>
            <a:xfrm>
              <a:off x="1944545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4" name="타원 163"/>
            <p:cNvSpPr/>
            <p:nvPr/>
          </p:nvSpPr>
          <p:spPr>
            <a:xfrm>
              <a:off x="2224205" y="400878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5" name="타원 164"/>
            <p:cNvSpPr/>
            <p:nvPr/>
          </p:nvSpPr>
          <p:spPr>
            <a:xfrm>
              <a:off x="581366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44289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7" name="타원 166"/>
            <p:cNvSpPr/>
            <p:nvPr/>
          </p:nvSpPr>
          <p:spPr>
            <a:xfrm>
              <a:off x="1135795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8" name="타원 167"/>
            <p:cNvSpPr/>
            <p:nvPr/>
          </p:nvSpPr>
          <p:spPr>
            <a:xfrm>
              <a:off x="1407873" y="427705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9" name="타원 168"/>
            <p:cNvSpPr/>
            <p:nvPr/>
          </p:nvSpPr>
          <p:spPr>
            <a:xfrm>
              <a:off x="1683445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0" name="타원 169"/>
            <p:cNvSpPr/>
            <p:nvPr/>
          </p:nvSpPr>
          <p:spPr>
            <a:xfrm>
              <a:off x="1944545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1" name="타원 170"/>
            <p:cNvSpPr/>
            <p:nvPr/>
          </p:nvSpPr>
          <p:spPr>
            <a:xfrm>
              <a:off x="2224205" y="427705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 rot="16200000">
              <a:off x="1378846" y="4726712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1357133" y="4748205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4" name="타원 173"/>
            <p:cNvSpPr/>
            <p:nvPr/>
          </p:nvSpPr>
          <p:spPr>
            <a:xfrm>
              <a:off x="599519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5" name="타원 174"/>
            <p:cNvSpPr/>
            <p:nvPr/>
          </p:nvSpPr>
          <p:spPr>
            <a:xfrm>
              <a:off x="862442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1153949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7" name="타원 176"/>
            <p:cNvSpPr/>
            <p:nvPr/>
          </p:nvSpPr>
          <p:spPr>
            <a:xfrm>
              <a:off x="1426026" y="45701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8" name="타원 177"/>
            <p:cNvSpPr/>
            <p:nvPr/>
          </p:nvSpPr>
          <p:spPr>
            <a:xfrm>
              <a:off x="1701598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9" name="타원 178"/>
            <p:cNvSpPr/>
            <p:nvPr/>
          </p:nvSpPr>
          <p:spPr>
            <a:xfrm>
              <a:off x="1962699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0" name="타원 179"/>
            <p:cNvSpPr/>
            <p:nvPr/>
          </p:nvSpPr>
          <p:spPr>
            <a:xfrm>
              <a:off x="2242358" y="45701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1" name="타원 180"/>
            <p:cNvSpPr/>
            <p:nvPr/>
          </p:nvSpPr>
          <p:spPr>
            <a:xfrm>
              <a:off x="599519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2" name="타원 181"/>
            <p:cNvSpPr/>
            <p:nvPr/>
          </p:nvSpPr>
          <p:spPr>
            <a:xfrm>
              <a:off x="862442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3" name="타원 182"/>
            <p:cNvSpPr/>
            <p:nvPr/>
          </p:nvSpPr>
          <p:spPr>
            <a:xfrm>
              <a:off x="1153949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4" name="타원 183"/>
            <p:cNvSpPr/>
            <p:nvPr/>
          </p:nvSpPr>
          <p:spPr>
            <a:xfrm>
              <a:off x="1426026" y="482996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1701598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6" name="타원 185"/>
            <p:cNvSpPr/>
            <p:nvPr/>
          </p:nvSpPr>
          <p:spPr>
            <a:xfrm>
              <a:off x="1962699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7" name="타원 186"/>
            <p:cNvSpPr/>
            <p:nvPr/>
          </p:nvSpPr>
          <p:spPr>
            <a:xfrm>
              <a:off x="2242358" y="482996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8" name="타원 187"/>
            <p:cNvSpPr/>
            <p:nvPr/>
          </p:nvSpPr>
          <p:spPr>
            <a:xfrm>
              <a:off x="599519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9" name="타원 188"/>
            <p:cNvSpPr/>
            <p:nvPr/>
          </p:nvSpPr>
          <p:spPr>
            <a:xfrm>
              <a:off x="862442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0" name="타원 189"/>
            <p:cNvSpPr/>
            <p:nvPr/>
          </p:nvSpPr>
          <p:spPr>
            <a:xfrm>
              <a:off x="1153949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1" name="타원 190"/>
            <p:cNvSpPr/>
            <p:nvPr/>
          </p:nvSpPr>
          <p:spPr>
            <a:xfrm>
              <a:off x="1426026" y="5102567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2" name="타원 191"/>
            <p:cNvSpPr/>
            <p:nvPr/>
          </p:nvSpPr>
          <p:spPr>
            <a:xfrm>
              <a:off x="1701598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3" name="타원 192"/>
            <p:cNvSpPr/>
            <p:nvPr/>
          </p:nvSpPr>
          <p:spPr>
            <a:xfrm>
              <a:off x="1962699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4" name="타원 193"/>
            <p:cNvSpPr/>
            <p:nvPr/>
          </p:nvSpPr>
          <p:spPr>
            <a:xfrm>
              <a:off x="2242358" y="510256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5" name="타원 194"/>
            <p:cNvSpPr/>
            <p:nvPr/>
          </p:nvSpPr>
          <p:spPr>
            <a:xfrm>
              <a:off x="599519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862442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타원 196"/>
            <p:cNvSpPr/>
            <p:nvPr/>
          </p:nvSpPr>
          <p:spPr>
            <a:xfrm>
              <a:off x="1153949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타원 197"/>
            <p:cNvSpPr/>
            <p:nvPr/>
          </p:nvSpPr>
          <p:spPr>
            <a:xfrm>
              <a:off x="1426026" y="53751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타원 198"/>
            <p:cNvSpPr/>
            <p:nvPr/>
          </p:nvSpPr>
          <p:spPr>
            <a:xfrm>
              <a:off x="1701598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1962699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타원 200"/>
            <p:cNvSpPr/>
            <p:nvPr/>
          </p:nvSpPr>
          <p:spPr>
            <a:xfrm>
              <a:off x="2242358" y="53751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타원 201"/>
            <p:cNvSpPr/>
            <p:nvPr/>
          </p:nvSpPr>
          <p:spPr>
            <a:xfrm>
              <a:off x="599519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타원 202"/>
            <p:cNvSpPr/>
            <p:nvPr/>
          </p:nvSpPr>
          <p:spPr>
            <a:xfrm>
              <a:off x="862442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타원 203"/>
            <p:cNvSpPr/>
            <p:nvPr/>
          </p:nvSpPr>
          <p:spPr>
            <a:xfrm>
              <a:off x="1153949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타원 204"/>
            <p:cNvSpPr/>
            <p:nvPr/>
          </p:nvSpPr>
          <p:spPr>
            <a:xfrm>
              <a:off x="1426026" y="564777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타원 205"/>
            <p:cNvSpPr/>
            <p:nvPr/>
          </p:nvSpPr>
          <p:spPr>
            <a:xfrm>
              <a:off x="1701598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타원 206"/>
            <p:cNvSpPr/>
            <p:nvPr/>
          </p:nvSpPr>
          <p:spPr>
            <a:xfrm>
              <a:off x="1962699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타원 207"/>
            <p:cNvSpPr/>
            <p:nvPr/>
          </p:nvSpPr>
          <p:spPr>
            <a:xfrm>
              <a:off x="2242358" y="564777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타원 208"/>
            <p:cNvSpPr/>
            <p:nvPr/>
          </p:nvSpPr>
          <p:spPr>
            <a:xfrm>
              <a:off x="599519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타원 209"/>
            <p:cNvSpPr/>
            <p:nvPr/>
          </p:nvSpPr>
          <p:spPr>
            <a:xfrm>
              <a:off x="862442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타원 210"/>
            <p:cNvSpPr/>
            <p:nvPr/>
          </p:nvSpPr>
          <p:spPr>
            <a:xfrm>
              <a:off x="1153949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2" name="타원 211"/>
            <p:cNvSpPr/>
            <p:nvPr/>
          </p:nvSpPr>
          <p:spPr>
            <a:xfrm>
              <a:off x="1426026" y="591604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3" name="타원 212"/>
            <p:cNvSpPr/>
            <p:nvPr/>
          </p:nvSpPr>
          <p:spPr>
            <a:xfrm>
              <a:off x="1701598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4" name="타원 213"/>
            <p:cNvSpPr/>
            <p:nvPr/>
          </p:nvSpPr>
          <p:spPr>
            <a:xfrm>
              <a:off x="1962699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5" name="타원 214"/>
            <p:cNvSpPr/>
            <p:nvPr/>
          </p:nvSpPr>
          <p:spPr>
            <a:xfrm>
              <a:off x="2242358" y="591604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6" name="직사각형 215"/>
            <p:cNvSpPr/>
            <p:nvPr/>
          </p:nvSpPr>
          <p:spPr>
            <a:xfrm rot="16200000">
              <a:off x="5348018" y="3105441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7" name="직사각형 216"/>
            <p:cNvSpPr/>
            <p:nvPr/>
          </p:nvSpPr>
          <p:spPr>
            <a:xfrm>
              <a:off x="5326306" y="3126933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8" name="타원 217"/>
            <p:cNvSpPr/>
            <p:nvPr/>
          </p:nvSpPr>
          <p:spPr>
            <a:xfrm>
              <a:off x="4568692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9" name="타원 218"/>
            <p:cNvSpPr/>
            <p:nvPr/>
          </p:nvSpPr>
          <p:spPr>
            <a:xfrm>
              <a:off x="4831614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0" name="타원 219"/>
            <p:cNvSpPr/>
            <p:nvPr/>
          </p:nvSpPr>
          <p:spPr>
            <a:xfrm>
              <a:off x="5123121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1" name="타원 220"/>
            <p:cNvSpPr/>
            <p:nvPr/>
          </p:nvSpPr>
          <p:spPr>
            <a:xfrm>
              <a:off x="5395199" y="29488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2" name="타원 221"/>
            <p:cNvSpPr/>
            <p:nvPr/>
          </p:nvSpPr>
          <p:spPr>
            <a:xfrm>
              <a:off x="5670770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3" name="타원 222"/>
            <p:cNvSpPr/>
            <p:nvPr/>
          </p:nvSpPr>
          <p:spPr>
            <a:xfrm>
              <a:off x="5931871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4" name="타원 223"/>
            <p:cNvSpPr/>
            <p:nvPr/>
          </p:nvSpPr>
          <p:spPr>
            <a:xfrm>
              <a:off x="6211531" y="29488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5" name="타원 224"/>
            <p:cNvSpPr/>
            <p:nvPr/>
          </p:nvSpPr>
          <p:spPr>
            <a:xfrm>
              <a:off x="4568692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6" name="타원 225"/>
            <p:cNvSpPr/>
            <p:nvPr/>
          </p:nvSpPr>
          <p:spPr>
            <a:xfrm>
              <a:off x="4831614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7" name="타원 226"/>
            <p:cNvSpPr/>
            <p:nvPr/>
          </p:nvSpPr>
          <p:spPr>
            <a:xfrm>
              <a:off x="5123121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8" name="타원 227"/>
            <p:cNvSpPr/>
            <p:nvPr/>
          </p:nvSpPr>
          <p:spPr>
            <a:xfrm>
              <a:off x="5395199" y="320869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9" name="타원 228"/>
            <p:cNvSpPr/>
            <p:nvPr/>
          </p:nvSpPr>
          <p:spPr>
            <a:xfrm>
              <a:off x="5670770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0" name="타원 229"/>
            <p:cNvSpPr/>
            <p:nvPr/>
          </p:nvSpPr>
          <p:spPr>
            <a:xfrm>
              <a:off x="5931871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1" name="타원 230"/>
            <p:cNvSpPr/>
            <p:nvPr/>
          </p:nvSpPr>
          <p:spPr>
            <a:xfrm>
              <a:off x="6211531" y="320869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2" name="타원 231"/>
            <p:cNvSpPr/>
            <p:nvPr/>
          </p:nvSpPr>
          <p:spPr>
            <a:xfrm>
              <a:off x="4568692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3" name="타원 232"/>
            <p:cNvSpPr/>
            <p:nvPr/>
          </p:nvSpPr>
          <p:spPr>
            <a:xfrm>
              <a:off x="4831614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4" name="타원 233"/>
            <p:cNvSpPr/>
            <p:nvPr/>
          </p:nvSpPr>
          <p:spPr>
            <a:xfrm>
              <a:off x="5123121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5" name="타원 234"/>
            <p:cNvSpPr/>
            <p:nvPr/>
          </p:nvSpPr>
          <p:spPr>
            <a:xfrm>
              <a:off x="5395199" y="3481295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6" name="타원 235"/>
            <p:cNvSpPr/>
            <p:nvPr/>
          </p:nvSpPr>
          <p:spPr>
            <a:xfrm>
              <a:off x="5670770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7" name="타원 236"/>
            <p:cNvSpPr/>
            <p:nvPr/>
          </p:nvSpPr>
          <p:spPr>
            <a:xfrm>
              <a:off x="5931871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8" name="타원 237"/>
            <p:cNvSpPr/>
            <p:nvPr/>
          </p:nvSpPr>
          <p:spPr>
            <a:xfrm>
              <a:off x="6211531" y="348129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9" name="타원 238"/>
            <p:cNvSpPr/>
            <p:nvPr/>
          </p:nvSpPr>
          <p:spPr>
            <a:xfrm>
              <a:off x="4568692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0" name="타원 239"/>
            <p:cNvSpPr/>
            <p:nvPr/>
          </p:nvSpPr>
          <p:spPr>
            <a:xfrm>
              <a:off x="4831614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1" name="타원 240"/>
            <p:cNvSpPr/>
            <p:nvPr/>
          </p:nvSpPr>
          <p:spPr>
            <a:xfrm>
              <a:off x="5123121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2" name="타원 241"/>
            <p:cNvSpPr/>
            <p:nvPr/>
          </p:nvSpPr>
          <p:spPr>
            <a:xfrm>
              <a:off x="5395199" y="375389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3" name="타원 242"/>
            <p:cNvSpPr/>
            <p:nvPr/>
          </p:nvSpPr>
          <p:spPr>
            <a:xfrm>
              <a:off x="5670770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4" name="타원 243"/>
            <p:cNvSpPr/>
            <p:nvPr/>
          </p:nvSpPr>
          <p:spPr>
            <a:xfrm>
              <a:off x="5931871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5" name="타원 244"/>
            <p:cNvSpPr/>
            <p:nvPr/>
          </p:nvSpPr>
          <p:spPr>
            <a:xfrm>
              <a:off x="6211531" y="375389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6" name="타원 245"/>
            <p:cNvSpPr/>
            <p:nvPr/>
          </p:nvSpPr>
          <p:spPr>
            <a:xfrm>
              <a:off x="4568692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7" name="타원 246"/>
            <p:cNvSpPr/>
            <p:nvPr/>
          </p:nvSpPr>
          <p:spPr>
            <a:xfrm>
              <a:off x="4831614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8" name="타원 247"/>
            <p:cNvSpPr/>
            <p:nvPr/>
          </p:nvSpPr>
          <p:spPr>
            <a:xfrm>
              <a:off x="5123121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9" name="타원 248"/>
            <p:cNvSpPr/>
            <p:nvPr/>
          </p:nvSpPr>
          <p:spPr>
            <a:xfrm>
              <a:off x="5395199" y="40264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0" name="타원 249"/>
            <p:cNvSpPr/>
            <p:nvPr/>
          </p:nvSpPr>
          <p:spPr>
            <a:xfrm>
              <a:off x="5670770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1" name="타원 250"/>
            <p:cNvSpPr/>
            <p:nvPr/>
          </p:nvSpPr>
          <p:spPr>
            <a:xfrm>
              <a:off x="5931871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2" name="타원 251"/>
            <p:cNvSpPr/>
            <p:nvPr/>
          </p:nvSpPr>
          <p:spPr>
            <a:xfrm>
              <a:off x="6211531" y="40264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3" name="타원 252"/>
            <p:cNvSpPr/>
            <p:nvPr/>
          </p:nvSpPr>
          <p:spPr>
            <a:xfrm>
              <a:off x="4568692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4" name="타원 253"/>
            <p:cNvSpPr/>
            <p:nvPr/>
          </p:nvSpPr>
          <p:spPr>
            <a:xfrm>
              <a:off x="4831614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5" name="타원 254"/>
            <p:cNvSpPr/>
            <p:nvPr/>
          </p:nvSpPr>
          <p:spPr>
            <a:xfrm>
              <a:off x="5123121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6" name="타원 255"/>
            <p:cNvSpPr/>
            <p:nvPr/>
          </p:nvSpPr>
          <p:spPr>
            <a:xfrm>
              <a:off x="5395199" y="42947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7" name="타원 256"/>
            <p:cNvSpPr/>
            <p:nvPr/>
          </p:nvSpPr>
          <p:spPr>
            <a:xfrm>
              <a:off x="5670770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8" name="타원 257"/>
            <p:cNvSpPr/>
            <p:nvPr/>
          </p:nvSpPr>
          <p:spPr>
            <a:xfrm>
              <a:off x="5931871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9" name="타원 258"/>
            <p:cNvSpPr/>
            <p:nvPr/>
          </p:nvSpPr>
          <p:spPr>
            <a:xfrm>
              <a:off x="6211531" y="42947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0" name="타원 259"/>
            <p:cNvSpPr/>
            <p:nvPr/>
          </p:nvSpPr>
          <p:spPr>
            <a:xfrm>
              <a:off x="4568692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1" name="타원 260"/>
            <p:cNvSpPr/>
            <p:nvPr/>
          </p:nvSpPr>
          <p:spPr>
            <a:xfrm>
              <a:off x="4831614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2" name="타원 261"/>
            <p:cNvSpPr/>
            <p:nvPr/>
          </p:nvSpPr>
          <p:spPr>
            <a:xfrm>
              <a:off x="5123121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3" name="타원 262"/>
            <p:cNvSpPr/>
            <p:nvPr/>
          </p:nvSpPr>
          <p:spPr>
            <a:xfrm>
              <a:off x="5395199" y="455484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4" name="타원 263"/>
            <p:cNvSpPr/>
            <p:nvPr/>
          </p:nvSpPr>
          <p:spPr>
            <a:xfrm>
              <a:off x="5670770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5" name="타원 264"/>
            <p:cNvSpPr/>
            <p:nvPr/>
          </p:nvSpPr>
          <p:spPr>
            <a:xfrm>
              <a:off x="5931871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6" name="타원 265"/>
            <p:cNvSpPr/>
            <p:nvPr/>
          </p:nvSpPr>
          <p:spPr>
            <a:xfrm>
              <a:off x="6211531" y="455484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1" name="직사각형 270"/>
            <p:cNvSpPr/>
            <p:nvPr/>
          </p:nvSpPr>
          <p:spPr>
            <a:xfrm rot="16200000">
              <a:off x="7376383" y="4675600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2" name="직사각형 271"/>
            <p:cNvSpPr/>
            <p:nvPr/>
          </p:nvSpPr>
          <p:spPr>
            <a:xfrm>
              <a:off x="7354671" y="4697092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3" name="타원 272"/>
            <p:cNvSpPr/>
            <p:nvPr/>
          </p:nvSpPr>
          <p:spPr>
            <a:xfrm>
              <a:off x="6597057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4" name="타원 273"/>
            <p:cNvSpPr/>
            <p:nvPr/>
          </p:nvSpPr>
          <p:spPr>
            <a:xfrm>
              <a:off x="6859979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5" name="타원 274"/>
            <p:cNvSpPr/>
            <p:nvPr/>
          </p:nvSpPr>
          <p:spPr>
            <a:xfrm>
              <a:off x="7151486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6" name="타원 275"/>
            <p:cNvSpPr/>
            <p:nvPr/>
          </p:nvSpPr>
          <p:spPr>
            <a:xfrm>
              <a:off x="7423564" y="45190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7" name="타원 276"/>
            <p:cNvSpPr/>
            <p:nvPr/>
          </p:nvSpPr>
          <p:spPr>
            <a:xfrm>
              <a:off x="7699135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8" name="타원 277"/>
            <p:cNvSpPr/>
            <p:nvPr/>
          </p:nvSpPr>
          <p:spPr>
            <a:xfrm>
              <a:off x="7960236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9" name="타원 278"/>
            <p:cNvSpPr/>
            <p:nvPr/>
          </p:nvSpPr>
          <p:spPr>
            <a:xfrm>
              <a:off x="8239896" y="45190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0" name="타원 279"/>
            <p:cNvSpPr/>
            <p:nvPr/>
          </p:nvSpPr>
          <p:spPr>
            <a:xfrm>
              <a:off x="6597057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1" name="타원 280"/>
            <p:cNvSpPr/>
            <p:nvPr/>
          </p:nvSpPr>
          <p:spPr>
            <a:xfrm>
              <a:off x="6859979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2" name="타원 281"/>
            <p:cNvSpPr/>
            <p:nvPr/>
          </p:nvSpPr>
          <p:spPr>
            <a:xfrm>
              <a:off x="7151486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3" name="타원 282"/>
            <p:cNvSpPr/>
            <p:nvPr/>
          </p:nvSpPr>
          <p:spPr>
            <a:xfrm>
              <a:off x="7423564" y="477885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4" name="타원 283"/>
            <p:cNvSpPr/>
            <p:nvPr/>
          </p:nvSpPr>
          <p:spPr>
            <a:xfrm>
              <a:off x="7699135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5" name="타원 284"/>
            <p:cNvSpPr/>
            <p:nvPr/>
          </p:nvSpPr>
          <p:spPr>
            <a:xfrm>
              <a:off x="7960236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6" name="타원 285"/>
            <p:cNvSpPr/>
            <p:nvPr/>
          </p:nvSpPr>
          <p:spPr>
            <a:xfrm>
              <a:off x="8239896" y="477885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7" name="타원 286"/>
            <p:cNvSpPr/>
            <p:nvPr/>
          </p:nvSpPr>
          <p:spPr>
            <a:xfrm>
              <a:off x="6597057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8" name="타원 287"/>
            <p:cNvSpPr/>
            <p:nvPr/>
          </p:nvSpPr>
          <p:spPr>
            <a:xfrm>
              <a:off x="6859979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9" name="타원 288"/>
            <p:cNvSpPr/>
            <p:nvPr/>
          </p:nvSpPr>
          <p:spPr>
            <a:xfrm>
              <a:off x="7151486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0" name="타원 289"/>
            <p:cNvSpPr/>
            <p:nvPr/>
          </p:nvSpPr>
          <p:spPr>
            <a:xfrm>
              <a:off x="7423564" y="5051454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7699135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2" name="타원 291"/>
            <p:cNvSpPr/>
            <p:nvPr/>
          </p:nvSpPr>
          <p:spPr>
            <a:xfrm>
              <a:off x="7960236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8239896" y="505145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4" name="타원 293"/>
            <p:cNvSpPr/>
            <p:nvPr/>
          </p:nvSpPr>
          <p:spPr>
            <a:xfrm>
              <a:off x="6597057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5" name="타원 294"/>
            <p:cNvSpPr/>
            <p:nvPr/>
          </p:nvSpPr>
          <p:spPr>
            <a:xfrm>
              <a:off x="6859979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6" name="타원 295"/>
            <p:cNvSpPr/>
            <p:nvPr/>
          </p:nvSpPr>
          <p:spPr>
            <a:xfrm>
              <a:off x="7151486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7" name="타원 296"/>
            <p:cNvSpPr/>
            <p:nvPr/>
          </p:nvSpPr>
          <p:spPr>
            <a:xfrm>
              <a:off x="7423564" y="532405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8" name="타원 297"/>
            <p:cNvSpPr/>
            <p:nvPr/>
          </p:nvSpPr>
          <p:spPr>
            <a:xfrm>
              <a:off x="7699135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9" name="타원 298"/>
            <p:cNvSpPr/>
            <p:nvPr/>
          </p:nvSpPr>
          <p:spPr>
            <a:xfrm>
              <a:off x="7960236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0" name="타원 299"/>
            <p:cNvSpPr/>
            <p:nvPr/>
          </p:nvSpPr>
          <p:spPr>
            <a:xfrm>
              <a:off x="8239896" y="532405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1" name="타원 300"/>
            <p:cNvSpPr/>
            <p:nvPr/>
          </p:nvSpPr>
          <p:spPr>
            <a:xfrm>
              <a:off x="6597057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2" name="타원 301"/>
            <p:cNvSpPr/>
            <p:nvPr/>
          </p:nvSpPr>
          <p:spPr>
            <a:xfrm>
              <a:off x="6859979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3" name="타원 302"/>
            <p:cNvSpPr/>
            <p:nvPr/>
          </p:nvSpPr>
          <p:spPr>
            <a:xfrm>
              <a:off x="7151486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4" name="타원 303"/>
            <p:cNvSpPr/>
            <p:nvPr/>
          </p:nvSpPr>
          <p:spPr>
            <a:xfrm>
              <a:off x="7423564" y="55966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5" name="타원 304"/>
            <p:cNvSpPr/>
            <p:nvPr/>
          </p:nvSpPr>
          <p:spPr>
            <a:xfrm>
              <a:off x="7699135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6" name="타원 305"/>
            <p:cNvSpPr/>
            <p:nvPr/>
          </p:nvSpPr>
          <p:spPr>
            <a:xfrm>
              <a:off x="7960236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7" name="타원 306"/>
            <p:cNvSpPr/>
            <p:nvPr/>
          </p:nvSpPr>
          <p:spPr>
            <a:xfrm>
              <a:off x="8239896" y="55966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8" name="타원 307"/>
            <p:cNvSpPr/>
            <p:nvPr/>
          </p:nvSpPr>
          <p:spPr>
            <a:xfrm>
              <a:off x="6597057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9" name="타원 308"/>
            <p:cNvSpPr/>
            <p:nvPr/>
          </p:nvSpPr>
          <p:spPr>
            <a:xfrm>
              <a:off x="6859979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0" name="타원 309"/>
            <p:cNvSpPr/>
            <p:nvPr/>
          </p:nvSpPr>
          <p:spPr>
            <a:xfrm>
              <a:off x="7151486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1" name="타원 310"/>
            <p:cNvSpPr/>
            <p:nvPr/>
          </p:nvSpPr>
          <p:spPr>
            <a:xfrm>
              <a:off x="7423564" y="586492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2" name="타원 311"/>
            <p:cNvSpPr/>
            <p:nvPr/>
          </p:nvSpPr>
          <p:spPr>
            <a:xfrm>
              <a:off x="7699135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3" name="타원 312"/>
            <p:cNvSpPr/>
            <p:nvPr/>
          </p:nvSpPr>
          <p:spPr>
            <a:xfrm>
              <a:off x="7960236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4" name="타원 313"/>
            <p:cNvSpPr/>
            <p:nvPr/>
          </p:nvSpPr>
          <p:spPr>
            <a:xfrm>
              <a:off x="8239896" y="586492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5" name="타원 314"/>
            <p:cNvSpPr/>
            <p:nvPr/>
          </p:nvSpPr>
          <p:spPr>
            <a:xfrm>
              <a:off x="6597057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6" name="타원 315"/>
            <p:cNvSpPr/>
            <p:nvPr/>
          </p:nvSpPr>
          <p:spPr>
            <a:xfrm>
              <a:off x="6859979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7" name="타원 316"/>
            <p:cNvSpPr/>
            <p:nvPr/>
          </p:nvSpPr>
          <p:spPr>
            <a:xfrm>
              <a:off x="7151486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8" name="타원 317"/>
            <p:cNvSpPr/>
            <p:nvPr/>
          </p:nvSpPr>
          <p:spPr>
            <a:xfrm>
              <a:off x="7423564" y="612499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9" name="타원 318"/>
            <p:cNvSpPr/>
            <p:nvPr/>
          </p:nvSpPr>
          <p:spPr>
            <a:xfrm>
              <a:off x="7699135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0" name="타원 319"/>
            <p:cNvSpPr/>
            <p:nvPr/>
          </p:nvSpPr>
          <p:spPr>
            <a:xfrm>
              <a:off x="7960236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1" name="타원 320"/>
            <p:cNvSpPr/>
            <p:nvPr/>
          </p:nvSpPr>
          <p:spPr>
            <a:xfrm>
              <a:off x="8239896" y="612499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3" name="타원 322"/>
            <p:cNvSpPr/>
            <p:nvPr/>
          </p:nvSpPr>
          <p:spPr>
            <a:xfrm>
              <a:off x="4553077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4" name="타원 323"/>
            <p:cNvSpPr/>
            <p:nvPr/>
          </p:nvSpPr>
          <p:spPr>
            <a:xfrm>
              <a:off x="4816000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5" name="타원 324"/>
            <p:cNvSpPr/>
            <p:nvPr/>
          </p:nvSpPr>
          <p:spPr>
            <a:xfrm>
              <a:off x="5107507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6" name="타원 325"/>
            <p:cNvSpPr/>
            <p:nvPr/>
          </p:nvSpPr>
          <p:spPr>
            <a:xfrm>
              <a:off x="5379584" y="264595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7" name="타원 326"/>
            <p:cNvSpPr/>
            <p:nvPr/>
          </p:nvSpPr>
          <p:spPr>
            <a:xfrm>
              <a:off x="5655156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8" name="타원 327"/>
            <p:cNvSpPr/>
            <p:nvPr/>
          </p:nvSpPr>
          <p:spPr>
            <a:xfrm>
              <a:off x="5916257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9" name="타원 328"/>
            <p:cNvSpPr/>
            <p:nvPr/>
          </p:nvSpPr>
          <p:spPr>
            <a:xfrm>
              <a:off x="6195916" y="264595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0" name="타원 329"/>
            <p:cNvSpPr/>
            <p:nvPr/>
          </p:nvSpPr>
          <p:spPr>
            <a:xfrm>
              <a:off x="6596181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1" name="타원 330"/>
            <p:cNvSpPr/>
            <p:nvPr/>
          </p:nvSpPr>
          <p:spPr>
            <a:xfrm>
              <a:off x="6859104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2" name="타원 331"/>
            <p:cNvSpPr/>
            <p:nvPr/>
          </p:nvSpPr>
          <p:spPr>
            <a:xfrm>
              <a:off x="7150611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3" name="타원 332"/>
            <p:cNvSpPr/>
            <p:nvPr/>
          </p:nvSpPr>
          <p:spPr>
            <a:xfrm>
              <a:off x="7422688" y="425946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4" name="타원 333"/>
            <p:cNvSpPr/>
            <p:nvPr/>
          </p:nvSpPr>
          <p:spPr>
            <a:xfrm>
              <a:off x="7698260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5" name="타원 334"/>
            <p:cNvSpPr/>
            <p:nvPr/>
          </p:nvSpPr>
          <p:spPr>
            <a:xfrm>
              <a:off x="7959361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6" name="타원 335"/>
            <p:cNvSpPr/>
            <p:nvPr/>
          </p:nvSpPr>
          <p:spPr>
            <a:xfrm>
              <a:off x="8239020" y="425946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6" name="모서리가 둥근 직사각형 345"/>
            <p:cNvSpPr/>
            <p:nvPr/>
          </p:nvSpPr>
          <p:spPr>
            <a:xfrm>
              <a:off x="4490226" y="2406843"/>
              <a:ext cx="1882053" cy="2520665"/>
            </a:xfrm>
            <a:prstGeom prst="roundRect">
              <a:avLst/>
            </a:prstGeom>
            <a:no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7" name="모서리가 둥근 직사각형 346"/>
            <p:cNvSpPr/>
            <p:nvPr/>
          </p:nvSpPr>
          <p:spPr>
            <a:xfrm>
              <a:off x="6551430" y="3964926"/>
              <a:ext cx="1882053" cy="2520665"/>
            </a:xfrm>
            <a:prstGeom prst="roundRect">
              <a:avLst/>
            </a:prstGeom>
            <a:no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8" name="직사각형 347"/>
            <p:cNvSpPr/>
            <p:nvPr/>
          </p:nvSpPr>
          <p:spPr>
            <a:xfrm>
              <a:off x="2720864" y="730901"/>
              <a:ext cx="445956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P0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349" name="직사각형 348"/>
            <p:cNvSpPr/>
            <p:nvPr/>
          </p:nvSpPr>
          <p:spPr>
            <a:xfrm>
              <a:off x="5315879" y="1979648"/>
              <a:ext cx="409086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P1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350" name="직사각형 349"/>
            <p:cNvSpPr/>
            <p:nvPr/>
          </p:nvSpPr>
          <p:spPr>
            <a:xfrm>
              <a:off x="6876348" y="3556467"/>
              <a:ext cx="445956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P2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cxnSp>
          <p:nvCxnSpPr>
            <p:cNvPr id="352" name="직선 연결선 351"/>
            <p:cNvCxnSpPr/>
            <p:nvPr/>
          </p:nvCxnSpPr>
          <p:spPr>
            <a:xfrm>
              <a:off x="2421606" y="709348"/>
              <a:ext cx="62162" cy="5534528"/>
            </a:xfrm>
            <a:prstGeom prst="line">
              <a:avLst/>
            </a:prstGeom>
            <a:ln w="76200">
              <a:solidFill>
                <a:schemeClr val="accent6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3" name="직사각형 352"/>
            <p:cNvSpPr/>
            <p:nvPr/>
          </p:nvSpPr>
          <p:spPr>
            <a:xfrm>
              <a:off x="7750804" y="1311172"/>
              <a:ext cx="103586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Parallel 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355" name="직사각형 354"/>
            <p:cNvSpPr/>
            <p:nvPr/>
          </p:nvSpPr>
          <p:spPr>
            <a:xfrm>
              <a:off x="656422" y="6116259"/>
              <a:ext cx="82747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Serial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cxnSp>
          <p:nvCxnSpPr>
            <p:cNvPr id="357" name="직선 화살표 연결선 356"/>
            <p:cNvCxnSpPr/>
            <p:nvPr/>
          </p:nvCxnSpPr>
          <p:spPr>
            <a:xfrm>
              <a:off x="4044099" y="2780434"/>
              <a:ext cx="735845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직선 화살표 연결선 357"/>
            <p:cNvCxnSpPr/>
            <p:nvPr/>
          </p:nvCxnSpPr>
          <p:spPr>
            <a:xfrm flipH="1">
              <a:off x="4034628" y="3028718"/>
              <a:ext cx="637403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직선 연결선 361"/>
            <p:cNvCxnSpPr/>
            <p:nvPr/>
          </p:nvCxnSpPr>
          <p:spPr>
            <a:xfrm>
              <a:off x="2608799" y="548680"/>
              <a:ext cx="1872157" cy="0"/>
            </a:xfrm>
            <a:prstGeom prst="line">
              <a:avLst/>
            </a:prstGeom>
            <a:ln w="7620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직선 연결선 362"/>
            <p:cNvCxnSpPr/>
            <p:nvPr/>
          </p:nvCxnSpPr>
          <p:spPr>
            <a:xfrm>
              <a:off x="2618069" y="706448"/>
              <a:ext cx="1872157" cy="0"/>
            </a:xfrm>
            <a:prstGeom prst="line">
              <a:avLst/>
            </a:prstGeom>
            <a:ln w="7620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4" name="직사각형 363"/>
            <p:cNvSpPr/>
            <p:nvPr/>
          </p:nvSpPr>
          <p:spPr>
            <a:xfrm>
              <a:off x="4662360" y="620688"/>
              <a:ext cx="211949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MPI_PROC_NULL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71" name="직사각형 370"/>
          <p:cNvSpPr/>
          <p:nvPr/>
        </p:nvSpPr>
        <p:spPr>
          <a:xfrm>
            <a:off x="5686948" y="1278116"/>
            <a:ext cx="14029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>
                <a:solidFill>
                  <a:prstClr val="black"/>
                </a:solidFill>
              </a:rPr>
              <a:t>Case </a:t>
            </a:r>
            <a:r>
              <a:rPr lang="en-US" altLang="ko-KR" dirty="0" smtClean="0">
                <a:solidFill>
                  <a:prstClr val="black"/>
                </a:solidFill>
              </a:rPr>
              <a:t>study </a:t>
            </a:r>
            <a:endParaRPr lang="ko-KR" altLang="en-US" dirty="0">
              <a:solidFill>
                <a:prstClr val="black"/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4770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Jacobi-p2p.c</a:t>
            </a:r>
            <a:endParaRPr lang="ko-KR" altLang="en-US" dirty="0"/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239528" y="1340768"/>
            <a:ext cx="8424936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main(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argc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char 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argv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[]){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i,j,k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;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N,M,N_global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; 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rank,nprocs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;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up,down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int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max_iterations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double **beta,**V,**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Vn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 **temp;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double t1, t2, t3,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t_comm,t_comp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;</a:t>
            </a:r>
          </a:p>
          <a:p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MPI_Init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argc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,&amp;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argv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);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MPI_Comm_rank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MPI_COMM_WORLD,&amp;rank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);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MPI_Comm_size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(MPI_COMM_WORLD,&amp;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nprocs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);</a:t>
            </a:r>
          </a:p>
          <a:p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max_iterations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=10;</a:t>
            </a:r>
          </a:p>
          <a:p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N_global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=1000*16;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N=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N_global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/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nprocs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M=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N_global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;</a:t>
            </a:r>
          </a:p>
          <a:p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up=rank-1;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down=rank+1;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if(up&lt;0) up=MPI_PROC_NULL;</a:t>
            </a: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if(down&gt;=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nprocs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) down=MPI_PROC_NULL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;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printf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("%d has 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 %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d,%d</a:t>
            </a:r>
            <a:r>
              <a:rPr lang="en-US" altLang="ko-KR" sz="1600" dirty="0">
                <a:solidFill>
                  <a:prstClr val="black"/>
                </a:solidFill>
                <a:latin typeface="Comic Sans MS" panose="030F0702030302020204" pitchFamily="66" charset="0"/>
              </a:rPr>
              <a:t>\n",</a:t>
            </a:r>
            <a:r>
              <a:rPr lang="en-US" altLang="ko-KR" sz="16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rank,up,down</a:t>
            </a:r>
            <a:r>
              <a:rPr lang="en-US" altLang="ko-KR" sz="16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);</a:t>
            </a:r>
            <a:endParaRPr lang="en-US" altLang="ko-KR" sz="1600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940152" y="2297364"/>
            <a:ext cx="230425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1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0,2</a:t>
            </a:r>
          </a:p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4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3,5</a:t>
            </a:r>
          </a:p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5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4,6</a:t>
            </a:r>
          </a:p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2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1,3</a:t>
            </a:r>
          </a:p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0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-2,1</a:t>
            </a:r>
          </a:p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7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6,-2</a:t>
            </a:r>
          </a:p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6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5,7</a:t>
            </a:r>
          </a:p>
          <a:p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3 has </a:t>
            </a:r>
            <a:r>
              <a:rPr lang="en-US" altLang="ko-KR" dirty="0" err="1">
                <a:solidFill>
                  <a:srgbClr val="0000FF"/>
                </a:solidFill>
                <a:latin typeface="Comic Sans MS" panose="030F0702030302020204" pitchFamily="66" charset="0"/>
              </a:rPr>
              <a:t>ngbrs</a:t>
            </a:r>
            <a:r>
              <a:rPr lang="en-US" altLang="ko-KR" dirty="0">
                <a:solidFill>
                  <a:srgbClr val="0000FF"/>
                </a:solidFill>
                <a:latin typeface="Comic Sans MS" panose="030F0702030302020204" pitchFamily="66" charset="0"/>
              </a:rPr>
              <a:t> 2,4</a:t>
            </a:r>
          </a:p>
        </p:txBody>
      </p:sp>
    </p:spTree>
    <p:extLst>
      <p:ext uri="{BB962C8B-B14F-4D97-AF65-F5344CB8AC3E}">
        <p14:creationId xmlns:p14="http://schemas.microsoft.com/office/powerpoint/2010/main" val="2195236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Jacobi-p2p.c</a:t>
            </a:r>
            <a:endParaRPr lang="ko-KR" altLang="en-US" dirty="0"/>
          </a:p>
        </p:txBody>
      </p:sp>
      <p:sp>
        <p:nvSpPr>
          <p:cNvPr id="7" name="직사각형 6"/>
          <p:cNvSpPr/>
          <p:nvPr/>
        </p:nvSpPr>
        <p:spPr>
          <a:xfrm>
            <a:off x="20064" y="1196752"/>
            <a:ext cx="9036496" cy="50475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t_comp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=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t_comm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=0.0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;</a:t>
            </a:r>
            <a:endParaRPr lang="en-US" altLang="ko-KR" sz="14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for(k=0;k&lt;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max_iterations;k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++){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t1 =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MPI_Wtime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if(rank%2==0){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MPI_Send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(V[1],M,MPI_DOUBLE,up,10,MPI_COMM_WORLD);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(V[0],M,MPI_DOUBLE,up,11,MPI_COMM_WORLD,MPI_STATUS_IGNORE);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MPI_Send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(V[N],M,MPI_DOUBLE,down,12,MPI_COMM_WORLD);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(V[N+1],M,MPI_DOUBLE,down,13,MPI_COMM_WORLD,MPI_STATUS_IGNORE);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}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if(rank%2==1){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(V[N+1],M,MPI_DOUBLE,down,10,MPI_COMM_WORLD,MPI_STATUS_IGNORE);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MPI_Send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(V[N],M,MPI_DOUBLE,down,11,MPI_COMM_WORLD);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MPI_Recv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(V[0],M,MPI_DOUBLE,up,12,MPI_COMM_WORLD,MPI_STATUS_IGNORE);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MPI_Send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(V[1],M,MPI_DOUBLE,up,13,MPI_COMM_WORLD);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}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t2 =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MPI_Wtime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();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for(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=1;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&lt;=N;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++)</a:t>
            </a:r>
            <a:endParaRPr lang="en-US" altLang="ko-KR" sz="14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for(j=1; j&lt;M-1; j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++)</a:t>
            </a:r>
            <a:endParaRPr lang="en-US" altLang="ko-KR" sz="14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      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Vn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[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][j]=(V[i-1][j]+V[i+1][j]+V[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][j-1]+V[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][j+1]-beta[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i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][j])*0.25;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 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t3 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= </a:t>
            </a:r>
            <a:r>
              <a:rPr lang="en-US" altLang="ko-KR" sz="14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MPI_Wtime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();</a:t>
            </a:r>
          </a:p>
          <a:p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        </a:t>
            </a:r>
            <a:r>
              <a:rPr lang="en-US" altLang="ko-KR" sz="1400" dirty="0" err="1" smtClean="0">
                <a:solidFill>
                  <a:prstClr val="black"/>
                </a:solidFill>
                <a:latin typeface="Comic Sans MS" panose="030F0702030302020204" pitchFamily="66" charset="0"/>
              </a:rPr>
              <a:t>t_comm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+= t2-t1;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    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400" dirty="0" err="1" smtClean="0">
                <a:solidFill>
                  <a:prstClr val="black"/>
                </a:solidFill>
                <a:latin typeface="Comic Sans MS" panose="030F0702030302020204" pitchFamily="66" charset="0"/>
              </a:rPr>
              <a:t>t_comp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+= t3-t2;</a:t>
            </a:r>
          </a:p>
          <a:p>
            <a:r>
              <a:rPr lang="en-US" altLang="ko-KR" sz="1400" dirty="0">
                <a:solidFill>
                  <a:prstClr val="black"/>
                </a:solidFill>
                <a:latin typeface="Comic Sans MS" panose="030F0702030302020204" pitchFamily="66" charset="0"/>
              </a:rPr>
              <a:t>    </a:t>
            </a:r>
            <a:r>
              <a:rPr lang="en-US" altLang="ko-KR" sz="14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}    </a:t>
            </a:r>
            <a:endParaRPr lang="ko-KR" altLang="en-US" sz="1400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27815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Jacobi.c</a:t>
            </a:r>
            <a:r>
              <a:rPr lang="en-US" altLang="ko-KR" dirty="0" smtClean="0"/>
              <a:t> 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ko-KR" dirty="0" smtClean="0"/>
              <a:t>/</a:t>
            </a:r>
            <a:r>
              <a:rPr lang="en-US" altLang="ko-KR" dirty="0" err="1" smtClean="0"/>
              <a:t>mpi</a:t>
            </a:r>
            <a:r>
              <a:rPr lang="en-US" altLang="ko-KR" dirty="0" smtClean="0"/>
              <a:t>/step5</a:t>
            </a:r>
          </a:p>
          <a:p>
            <a:r>
              <a:rPr lang="en-US" altLang="ko-KR" dirty="0" smtClean="0"/>
              <a:t>jacobi_p2p.c </a:t>
            </a:r>
          </a:p>
          <a:p>
            <a:endParaRPr lang="en-US" altLang="ko-KR" dirty="0"/>
          </a:p>
          <a:p>
            <a:endParaRPr lang="en-US" altLang="ko-KR" dirty="0" smtClean="0"/>
          </a:p>
          <a:p>
            <a:endParaRPr lang="en-US" altLang="ko-KR" dirty="0"/>
          </a:p>
          <a:p>
            <a:r>
              <a:rPr lang="en-US" altLang="ko-KR" dirty="0" err="1" smtClean="0"/>
              <a:t>jacobi_sendrecv.c</a:t>
            </a:r>
            <a:r>
              <a:rPr lang="en-US" altLang="ko-KR" dirty="0" smtClean="0"/>
              <a:t>  </a:t>
            </a:r>
            <a:endParaRPr lang="ko-KR" altLang="en-US" dirty="0"/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092842"/>
              </p:ext>
            </p:extLst>
          </p:nvPr>
        </p:nvGraphicFramePr>
        <p:xfrm>
          <a:off x="611560" y="2420888"/>
          <a:ext cx="7128792" cy="1463040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135749"/>
                <a:gridCol w="1135749"/>
                <a:gridCol w="1135749"/>
                <a:gridCol w="1135749"/>
                <a:gridCol w="1292898"/>
                <a:gridCol w="1292898"/>
              </a:tblGrid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nprocs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T_comm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T_comp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T_total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M=16000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M=32000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2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4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8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2517429"/>
              </p:ext>
            </p:extLst>
          </p:nvPr>
        </p:nvGraphicFramePr>
        <p:xfrm>
          <a:off x="611560" y="4581128"/>
          <a:ext cx="7128792" cy="1463040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135749"/>
                <a:gridCol w="1135749"/>
                <a:gridCol w="1135749"/>
                <a:gridCol w="1135749"/>
                <a:gridCol w="1292898"/>
                <a:gridCol w="1292898"/>
              </a:tblGrid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nprocs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T_comm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T_comp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err="1" smtClean="0">
                          <a:latin typeface="Comic Sans MS" panose="030F0702030302020204" pitchFamily="66" charset="0"/>
                        </a:rPr>
                        <a:t>T_total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M=16000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M=32000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2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4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  <a:tr h="3600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dirty="0" smtClean="0">
                          <a:latin typeface="Comic Sans MS" panose="030F0702030302020204" pitchFamily="66" charset="0"/>
                        </a:rPr>
                        <a:t>8</a:t>
                      </a:r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04658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Agenda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What is MPI?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How to write a parallel program in MPI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Basic MPI 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Point-to-point communication </a:t>
            </a:r>
          </a:p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Slightly more intermediated topics: 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Non-blocking communication in MPI</a:t>
            </a:r>
          </a:p>
          <a:p>
            <a:pPr lvl="1"/>
            <a:r>
              <a:rPr lang="en-US" altLang="ko-KR" dirty="0" smtClean="0">
                <a:solidFill>
                  <a:schemeClr val="tx1"/>
                </a:solidFill>
              </a:rPr>
              <a:t>Collective communication in MPI </a:t>
            </a:r>
          </a:p>
          <a:p>
            <a:r>
              <a:rPr lang="en-US" altLang="ko-KR" dirty="0" smtClean="0">
                <a:solidFill>
                  <a:srgbClr val="FF0000"/>
                </a:solidFill>
              </a:rPr>
              <a:t>How to parallelize your program</a:t>
            </a:r>
          </a:p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Summary and final Q&amp;A   </a:t>
            </a:r>
          </a:p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5409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130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Parallelizing DO/FOR Loops</a:t>
            </a:r>
            <a:endParaRPr lang="ko-KR" altLang="en-US" dirty="0"/>
          </a:p>
        </p:txBody>
      </p:sp>
      <p:sp>
        <p:nvSpPr>
          <p:cNvPr id="5601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400" dirty="0" smtClean="0"/>
              <a:t>The </a:t>
            </a:r>
            <a:r>
              <a:rPr lang="en-US" altLang="ko-KR" sz="2400" dirty="0"/>
              <a:t>parallelizing DO / FOR loops is one of the most important challenges </a:t>
            </a:r>
          </a:p>
          <a:p>
            <a:pPr lvl="1"/>
            <a:r>
              <a:rPr lang="en-US" altLang="ko-KR" sz="2000" dirty="0" smtClean="0"/>
              <a:t>The </a:t>
            </a:r>
            <a:r>
              <a:rPr lang="en-US" altLang="ko-KR" sz="2000" dirty="0"/>
              <a:t>hot spots are likely to be found in DO / FOR </a:t>
            </a:r>
            <a:r>
              <a:rPr lang="en-US" altLang="ko-KR" sz="2000" dirty="0" smtClean="0"/>
              <a:t>loops</a:t>
            </a:r>
          </a:p>
          <a:p>
            <a:pPr lvl="1"/>
            <a:r>
              <a:rPr lang="en-US" altLang="ko-KR" sz="2000" dirty="0"/>
              <a:t>The basic technique </a:t>
            </a:r>
            <a:r>
              <a:rPr lang="en-US" altLang="ko-KR" sz="2000" dirty="0" smtClean="0"/>
              <a:t>is </a:t>
            </a:r>
            <a:r>
              <a:rPr lang="en-US" altLang="ko-KR" sz="2000" dirty="0"/>
              <a:t>to distribute iterations among processors and to let each processor do its portion in </a:t>
            </a:r>
            <a:r>
              <a:rPr lang="en-US" altLang="ko-KR" sz="2000" dirty="0" smtClean="0"/>
              <a:t>parallel</a:t>
            </a:r>
            <a:endParaRPr lang="en-US" altLang="ko-KR" sz="2000" dirty="0"/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31698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6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Block distribution</a:t>
            </a:r>
            <a:endParaRPr lang="en-US" altLang="ko-KR" dirty="0"/>
          </a:p>
        </p:txBody>
      </p:sp>
      <p:sp>
        <p:nvSpPr>
          <p:cNvPr id="5396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length </a:t>
            </a:r>
            <a:r>
              <a:rPr lang="en-US" altLang="ko-KR" dirty="0"/>
              <a:t>= </a:t>
            </a:r>
            <a:r>
              <a:rPr lang="en-US" altLang="ko-KR" dirty="0" smtClean="0"/>
              <a:t>np*</a:t>
            </a:r>
            <a:r>
              <a:rPr lang="en-US" altLang="ko-KR" dirty="0" smtClean="0">
                <a:ea typeface="굴림" pitchFamily="50" charset="-127"/>
              </a:rPr>
              <a:t>q </a:t>
            </a:r>
            <a:r>
              <a:rPr lang="en-US" altLang="ko-KR" dirty="0">
                <a:ea typeface="굴림" pitchFamily="50" charset="-127"/>
              </a:rPr>
              <a:t>+ r</a:t>
            </a:r>
          </a:p>
          <a:p>
            <a:pPr lvl="1"/>
            <a:r>
              <a:rPr lang="en-US" altLang="ko-KR" dirty="0" smtClean="0"/>
              <a:t>q = length/np (quotient)</a:t>
            </a:r>
          </a:p>
          <a:p>
            <a:pPr lvl="1"/>
            <a:r>
              <a:rPr lang="en-US" altLang="ko-KR" dirty="0" smtClean="0"/>
              <a:t>r = </a:t>
            </a:r>
            <a:r>
              <a:rPr lang="en-US" altLang="ko-KR" dirty="0" err="1" smtClean="0"/>
              <a:t>length%np</a:t>
            </a:r>
            <a:r>
              <a:rPr lang="en-US" altLang="ko-KR" dirty="0" smtClean="0"/>
              <a:t> (reminder)</a:t>
            </a:r>
          </a:p>
          <a:p>
            <a:pPr lvl="2"/>
            <a:r>
              <a:rPr lang="en-US" altLang="ko-KR" dirty="0" smtClean="0"/>
              <a:t>Length=14, np=4, q=3, r=2</a:t>
            </a:r>
            <a:endParaRPr lang="ko-KR" altLang="en-US" dirty="0"/>
          </a:p>
          <a:p>
            <a:pPr algn="ctr">
              <a:lnSpc>
                <a:spcPct val="150000"/>
              </a:lnSpc>
              <a:buFont typeface="Wingdings" pitchFamily="2" charset="2"/>
              <a:buNone/>
            </a:pPr>
            <a:r>
              <a:rPr lang="en-US" altLang="ko-KR" dirty="0">
                <a:solidFill>
                  <a:srgbClr val="FF0000"/>
                </a:solidFill>
              </a:rPr>
              <a:t>l</a:t>
            </a:r>
            <a:r>
              <a:rPr lang="en-US" altLang="ko-KR" dirty="0" smtClean="0">
                <a:solidFill>
                  <a:srgbClr val="FF0000"/>
                </a:solidFill>
              </a:rPr>
              <a:t>ength =r(q+1</a:t>
            </a:r>
            <a:r>
              <a:rPr lang="en-US" altLang="ko-KR" dirty="0">
                <a:solidFill>
                  <a:srgbClr val="FF0000"/>
                </a:solidFill>
              </a:rPr>
              <a:t>) + </a:t>
            </a:r>
            <a:r>
              <a:rPr lang="en-US" altLang="ko-KR" dirty="0" smtClean="0">
                <a:solidFill>
                  <a:srgbClr val="FF0000"/>
                </a:solidFill>
              </a:rPr>
              <a:t>(np-r)q</a:t>
            </a:r>
            <a:endParaRPr lang="en-US" altLang="ko-KR" dirty="0">
              <a:solidFill>
                <a:srgbClr val="FF0000"/>
              </a:solidFill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965618" y="4207210"/>
            <a:ext cx="7306865" cy="1161380"/>
            <a:chOff x="965618" y="4207210"/>
            <a:chExt cx="7306865" cy="1161380"/>
          </a:xfrm>
        </p:grpSpPr>
        <p:sp>
          <p:nvSpPr>
            <p:cNvPr id="539746" name="Rectangle 98"/>
            <p:cNvSpPr>
              <a:spLocks noChangeArrowheads="1"/>
            </p:cNvSpPr>
            <p:nvPr/>
          </p:nvSpPr>
          <p:spPr bwMode="auto">
            <a:xfrm>
              <a:off x="7829697" y="4787900"/>
              <a:ext cx="442786" cy="58069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39747" name="Rectangle 99"/>
            <p:cNvSpPr>
              <a:spLocks noChangeArrowheads="1"/>
            </p:cNvSpPr>
            <p:nvPr/>
          </p:nvSpPr>
          <p:spPr bwMode="auto">
            <a:xfrm>
              <a:off x="7386911" y="4787900"/>
              <a:ext cx="442786" cy="58069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39748" name="Rectangle 100"/>
            <p:cNvSpPr>
              <a:spLocks noChangeArrowheads="1"/>
            </p:cNvSpPr>
            <p:nvPr/>
          </p:nvSpPr>
          <p:spPr bwMode="auto">
            <a:xfrm>
              <a:off x="6944125" y="4787900"/>
              <a:ext cx="442786" cy="58069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39749" name="Rectangle 101"/>
            <p:cNvSpPr>
              <a:spLocks noChangeArrowheads="1"/>
            </p:cNvSpPr>
            <p:nvPr/>
          </p:nvSpPr>
          <p:spPr bwMode="auto">
            <a:xfrm>
              <a:off x="6503132" y="4787900"/>
              <a:ext cx="440993" cy="58069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39750" name="Rectangle 102"/>
            <p:cNvSpPr>
              <a:spLocks noChangeArrowheads="1"/>
            </p:cNvSpPr>
            <p:nvPr/>
          </p:nvSpPr>
          <p:spPr bwMode="auto">
            <a:xfrm>
              <a:off x="6060346" y="4787900"/>
              <a:ext cx="442786" cy="58069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39751" name="Rectangle 103"/>
            <p:cNvSpPr>
              <a:spLocks noChangeArrowheads="1"/>
            </p:cNvSpPr>
            <p:nvPr/>
          </p:nvSpPr>
          <p:spPr bwMode="auto">
            <a:xfrm>
              <a:off x="5617560" y="4787900"/>
              <a:ext cx="442786" cy="58069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39752" name="Rectangle 104"/>
            <p:cNvSpPr>
              <a:spLocks noChangeArrowheads="1"/>
            </p:cNvSpPr>
            <p:nvPr/>
          </p:nvSpPr>
          <p:spPr bwMode="auto">
            <a:xfrm>
              <a:off x="5174774" y="478790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39753" name="Rectangle 105"/>
            <p:cNvSpPr>
              <a:spLocks noChangeArrowheads="1"/>
            </p:cNvSpPr>
            <p:nvPr/>
          </p:nvSpPr>
          <p:spPr bwMode="auto">
            <a:xfrm>
              <a:off x="4731988" y="478790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39754" name="Rectangle 106"/>
            <p:cNvSpPr>
              <a:spLocks noChangeArrowheads="1"/>
            </p:cNvSpPr>
            <p:nvPr/>
          </p:nvSpPr>
          <p:spPr bwMode="auto">
            <a:xfrm>
              <a:off x="4289202" y="478790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39755" name="Rectangle 107"/>
            <p:cNvSpPr>
              <a:spLocks noChangeArrowheads="1"/>
            </p:cNvSpPr>
            <p:nvPr/>
          </p:nvSpPr>
          <p:spPr bwMode="auto">
            <a:xfrm>
              <a:off x="3846416" y="478790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39756" name="Rectangle 108"/>
            <p:cNvSpPr>
              <a:spLocks noChangeArrowheads="1"/>
            </p:cNvSpPr>
            <p:nvPr/>
          </p:nvSpPr>
          <p:spPr bwMode="auto">
            <a:xfrm>
              <a:off x="3405423" y="4787900"/>
              <a:ext cx="440993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39757" name="Rectangle 109"/>
            <p:cNvSpPr>
              <a:spLocks noChangeArrowheads="1"/>
            </p:cNvSpPr>
            <p:nvPr/>
          </p:nvSpPr>
          <p:spPr bwMode="auto">
            <a:xfrm>
              <a:off x="2962637" y="4787900"/>
              <a:ext cx="442786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39758" name="Rectangle 110"/>
            <p:cNvSpPr>
              <a:spLocks noChangeArrowheads="1"/>
            </p:cNvSpPr>
            <p:nvPr/>
          </p:nvSpPr>
          <p:spPr bwMode="auto">
            <a:xfrm>
              <a:off x="2519851" y="4787900"/>
              <a:ext cx="442786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39759" name="Rectangle 111"/>
            <p:cNvSpPr>
              <a:spLocks noChangeArrowheads="1"/>
            </p:cNvSpPr>
            <p:nvPr/>
          </p:nvSpPr>
          <p:spPr bwMode="auto">
            <a:xfrm>
              <a:off x="2077065" y="4787900"/>
              <a:ext cx="442786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39760" name="Rectangle 112"/>
            <p:cNvSpPr>
              <a:spLocks noChangeArrowheads="1"/>
            </p:cNvSpPr>
            <p:nvPr/>
          </p:nvSpPr>
          <p:spPr bwMode="auto">
            <a:xfrm>
              <a:off x="7829697" y="4207210"/>
              <a:ext cx="442786" cy="58069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14</a:t>
              </a:r>
            </a:p>
          </p:txBody>
        </p:sp>
        <p:sp>
          <p:nvSpPr>
            <p:cNvPr id="539761" name="Rectangle 113"/>
            <p:cNvSpPr>
              <a:spLocks noChangeArrowheads="1"/>
            </p:cNvSpPr>
            <p:nvPr/>
          </p:nvSpPr>
          <p:spPr bwMode="auto">
            <a:xfrm>
              <a:off x="7386911" y="4207210"/>
              <a:ext cx="442786" cy="58069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13</a:t>
              </a:r>
            </a:p>
          </p:txBody>
        </p:sp>
        <p:sp>
          <p:nvSpPr>
            <p:cNvPr id="539762" name="Rectangle 114"/>
            <p:cNvSpPr>
              <a:spLocks noChangeArrowheads="1"/>
            </p:cNvSpPr>
            <p:nvPr/>
          </p:nvSpPr>
          <p:spPr bwMode="auto">
            <a:xfrm>
              <a:off x="6944125" y="4207210"/>
              <a:ext cx="442786" cy="58069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12</a:t>
              </a:r>
            </a:p>
          </p:txBody>
        </p:sp>
        <p:sp>
          <p:nvSpPr>
            <p:cNvPr id="539763" name="Rectangle 115"/>
            <p:cNvSpPr>
              <a:spLocks noChangeArrowheads="1"/>
            </p:cNvSpPr>
            <p:nvPr/>
          </p:nvSpPr>
          <p:spPr bwMode="auto">
            <a:xfrm>
              <a:off x="6503132" y="4207210"/>
              <a:ext cx="440993" cy="58069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11</a:t>
              </a:r>
            </a:p>
          </p:txBody>
        </p:sp>
        <p:sp>
          <p:nvSpPr>
            <p:cNvPr id="539764" name="Rectangle 116"/>
            <p:cNvSpPr>
              <a:spLocks noChangeArrowheads="1"/>
            </p:cNvSpPr>
            <p:nvPr/>
          </p:nvSpPr>
          <p:spPr bwMode="auto">
            <a:xfrm>
              <a:off x="6060346" y="4207210"/>
              <a:ext cx="442786" cy="58069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10</a:t>
              </a:r>
            </a:p>
          </p:txBody>
        </p:sp>
        <p:sp>
          <p:nvSpPr>
            <p:cNvPr id="539765" name="Rectangle 117"/>
            <p:cNvSpPr>
              <a:spLocks noChangeArrowheads="1"/>
            </p:cNvSpPr>
            <p:nvPr/>
          </p:nvSpPr>
          <p:spPr bwMode="auto">
            <a:xfrm>
              <a:off x="5617560" y="4207210"/>
              <a:ext cx="442786" cy="58069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9</a:t>
              </a:r>
            </a:p>
          </p:txBody>
        </p:sp>
        <p:sp>
          <p:nvSpPr>
            <p:cNvPr id="539766" name="Rectangle 118"/>
            <p:cNvSpPr>
              <a:spLocks noChangeArrowheads="1"/>
            </p:cNvSpPr>
            <p:nvPr/>
          </p:nvSpPr>
          <p:spPr bwMode="auto">
            <a:xfrm>
              <a:off x="5174774" y="420721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8</a:t>
              </a:r>
            </a:p>
          </p:txBody>
        </p:sp>
        <p:sp>
          <p:nvSpPr>
            <p:cNvPr id="539767" name="Rectangle 119"/>
            <p:cNvSpPr>
              <a:spLocks noChangeArrowheads="1"/>
            </p:cNvSpPr>
            <p:nvPr/>
          </p:nvSpPr>
          <p:spPr bwMode="auto">
            <a:xfrm>
              <a:off x="4731988" y="420721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7</a:t>
              </a:r>
            </a:p>
          </p:txBody>
        </p:sp>
        <p:sp>
          <p:nvSpPr>
            <p:cNvPr id="539768" name="Rectangle 120"/>
            <p:cNvSpPr>
              <a:spLocks noChangeArrowheads="1"/>
            </p:cNvSpPr>
            <p:nvPr/>
          </p:nvSpPr>
          <p:spPr bwMode="auto">
            <a:xfrm>
              <a:off x="4289202" y="420721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</a:p>
          </p:txBody>
        </p:sp>
        <p:sp>
          <p:nvSpPr>
            <p:cNvPr id="539769" name="Rectangle 121"/>
            <p:cNvSpPr>
              <a:spLocks noChangeArrowheads="1"/>
            </p:cNvSpPr>
            <p:nvPr/>
          </p:nvSpPr>
          <p:spPr bwMode="auto">
            <a:xfrm>
              <a:off x="3846416" y="4207210"/>
              <a:ext cx="442786" cy="580690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</a:p>
          </p:txBody>
        </p:sp>
        <p:sp>
          <p:nvSpPr>
            <p:cNvPr id="539770" name="Rectangle 122"/>
            <p:cNvSpPr>
              <a:spLocks noChangeArrowheads="1"/>
            </p:cNvSpPr>
            <p:nvPr/>
          </p:nvSpPr>
          <p:spPr bwMode="auto">
            <a:xfrm>
              <a:off x="3405423" y="4207210"/>
              <a:ext cx="440993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539771" name="Rectangle 123"/>
            <p:cNvSpPr>
              <a:spLocks noChangeArrowheads="1"/>
            </p:cNvSpPr>
            <p:nvPr/>
          </p:nvSpPr>
          <p:spPr bwMode="auto">
            <a:xfrm>
              <a:off x="2962637" y="4207210"/>
              <a:ext cx="442786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39772" name="Rectangle 124"/>
            <p:cNvSpPr>
              <a:spLocks noChangeArrowheads="1"/>
            </p:cNvSpPr>
            <p:nvPr/>
          </p:nvSpPr>
          <p:spPr bwMode="auto">
            <a:xfrm>
              <a:off x="2519851" y="4207210"/>
              <a:ext cx="442786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39773" name="Rectangle 125"/>
            <p:cNvSpPr>
              <a:spLocks noChangeArrowheads="1"/>
            </p:cNvSpPr>
            <p:nvPr/>
          </p:nvSpPr>
          <p:spPr bwMode="auto">
            <a:xfrm>
              <a:off x="2077065" y="4207210"/>
              <a:ext cx="442786" cy="580690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39774" name="Line 126"/>
            <p:cNvSpPr>
              <a:spLocks noChangeShapeType="1"/>
            </p:cNvSpPr>
            <p:nvPr/>
          </p:nvSpPr>
          <p:spPr bwMode="auto">
            <a:xfrm>
              <a:off x="2077065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75" name="Line 127"/>
            <p:cNvSpPr>
              <a:spLocks noChangeShapeType="1"/>
            </p:cNvSpPr>
            <p:nvPr/>
          </p:nvSpPr>
          <p:spPr bwMode="auto">
            <a:xfrm>
              <a:off x="2077065" y="5368590"/>
              <a:ext cx="619541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76" name="Line 128"/>
            <p:cNvSpPr>
              <a:spLocks noChangeShapeType="1"/>
            </p:cNvSpPr>
            <p:nvPr/>
          </p:nvSpPr>
          <p:spPr bwMode="auto">
            <a:xfrm>
              <a:off x="2077065" y="4787900"/>
              <a:ext cx="0" cy="58069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77" name="Line 129"/>
            <p:cNvSpPr>
              <a:spLocks noChangeShapeType="1"/>
            </p:cNvSpPr>
            <p:nvPr/>
          </p:nvSpPr>
          <p:spPr bwMode="auto">
            <a:xfrm>
              <a:off x="2077065" y="4207210"/>
              <a:ext cx="0" cy="58069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78" name="Line 130"/>
            <p:cNvSpPr>
              <a:spLocks noChangeShapeType="1"/>
            </p:cNvSpPr>
            <p:nvPr/>
          </p:nvSpPr>
          <p:spPr bwMode="auto">
            <a:xfrm>
              <a:off x="2077065" y="4787900"/>
              <a:ext cx="619541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79" name="Line 131"/>
            <p:cNvSpPr>
              <a:spLocks noChangeShapeType="1"/>
            </p:cNvSpPr>
            <p:nvPr/>
          </p:nvSpPr>
          <p:spPr bwMode="auto">
            <a:xfrm>
              <a:off x="8272483" y="4787900"/>
              <a:ext cx="0" cy="58069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0" name="Line 132"/>
            <p:cNvSpPr>
              <a:spLocks noChangeShapeType="1"/>
            </p:cNvSpPr>
            <p:nvPr/>
          </p:nvSpPr>
          <p:spPr bwMode="auto">
            <a:xfrm>
              <a:off x="8272483" y="4207210"/>
              <a:ext cx="0" cy="58069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1" name="Line 133"/>
            <p:cNvSpPr>
              <a:spLocks noChangeShapeType="1"/>
            </p:cNvSpPr>
            <p:nvPr/>
          </p:nvSpPr>
          <p:spPr bwMode="auto">
            <a:xfrm>
              <a:off x="2519851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2" name="Line 134"/>
            <p:cNvSpPr>
              <a:spLocks noChangeShapeType="1"/>
            </p:cNvSpPr>
            <p:nvPr/>
          </p:nvSpPr>
          <p:spPr bwMode="auto">
            <a:xfrm>
              <a:off x="2962637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3" name="Line 135"/>
            <p:cNvSpPr>
              <a:spLocks noChangeShapeType="1"/>
            </p:cNvSpPr>
            <p:nvPr/>
          </p:nvSpPr>
          <p:spPr bwMode="auto">
            <a:xfrm>
              <a:off x="2519851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4" name="Line 136"/>
            <p:cNvSpPr>
              <a:spLocks noChangeShapeType="1"/>
            </p:cNvSpPr>
            <p:nvPr/>
          </p:nvSpPr>
          <p:spPr bwMode="auto">
            <a:xfrm>
              <a:off x="3405423" y="4207210"/>
              <a:ext cx="440993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5" name="Line 137"/>
            <p:cNvSpPr>
              <a:spLocks noChangeShapeType="1"/>
            </p:cNvSpPr>
            <p:nvPr/>
          </p:nvSpPr>
          <p:spPr bwMode="auto">
            <a:xfrm>
              <a:off x="2962637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6" name="Line 138"/>
            <p:cNvSpPr>
              <a:spLocks noChangeShapeType="1"/>
            </p:cNvSpPr>
            <p:nvPr/>
          </p:nvSpPr>
          <p:spPr bwMode="auto">
            <a:xfrm>
              <a:off x="3846416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7" name="Line 139"/>
            <p:cNvSpPr>
              <a:spLocks noChangeShapeType="1"/>
            </p:cNvSpPr>
            <p:nvPr/>
          </p:nvSpPr>
          <p:spPr bwMode="auto">
            <a:xfrm>
              <a:off x="3405423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8" name="Line 140"/>
            <p:cNvSpPr>
              <a:spLocks noChangeShapeType="1"/>
            </p:cNvSpPr>
            <p:nvPr/>
          </p:nvSpPr>
          <p:spPr bwMode="auto">
            <a:xfrm>
              <a:off x="4289202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89" name="Line 141"/>
            <p:cNvSpPr>
              <a:spLocks noChangeShapeType="1"/>
            </p:cNvSpPr>
            <p:nvPr/>
          </p:nvSpPr>
          <p:spPr bwMode="auto">
            <a:xfrm>
              <a:off x="3846416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0" name="Line 142"/>
            <p:cNvSpPr>
              <a:spLocks noChangeShapeType="1"/>
            </p:cNvSpPr>
            <p:nvPr/>
          </p:nvSpPr>
          <p:spPr bwMode="auto">
            <a:xfrm>
              <a:off x="4731988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1" name="Line 143"/>
            <p:cNvSpPr>
              <a:spLocks noChangeShapeType="1"/>
            </p:cNvSpPr>
            <p:nvPr/>
          </p:nvSpPr>
          <p:spPr bwMode="auto">
            <a:xfrm>
              <a:off x="4289202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2" name="Line 144"/>
            <p:cNvSpPr>
              <a:spLocks noChangeShapeType="1"/>
            </p:cNvSpPr>
            <p:nvPr/>
          </p:nvSpPr>
          <p:spPr bwMode="auto">
            <a:xfrm>
              <a:off x="5174774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3" name="Line 145"/>
            <p:cNvSpPr>
              <a:spLocks noChangeShapeType="1"/>
            </p:cNvSpPr>
            <p:nvPr/>
          </p:nvSpPr>
          <p:spPr bwMode="auto">
            <a:xfrm>
              <a:off x="4731988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4" name="Line 146"/>
            <p:cNvSpPr>
              <a:spLocks noChangeShapeType="1"/>
            </p:cNvSpPr>
            <p:nvPr/>
          </p:nvSpPr>
          <p:spPr bwMode="auto">
            <a:xfrm>
              <a:off x="5617560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5" name="Line 147"/>
            <p:cNvSpPr>
              <a:spLocks noChangeShapeType="1"/>
            </p:cNvSpPr>
            <p:nvPr/>
          </p:nvSpPr>
          <p:spPr bwMode="auto">
            <a:xfrm>
              <a:off x="5174774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6" name="Line 148"/>
            <p:cNvSpPr>
              <a:spLocks noChangeShapeType="1"/>
            </p:cNvSpPr>
            <p:nvPr/>
          </p:nvSpPr>
          <p:spPr bwMode="auto">
            <a:xfrm>
              <a:off x="6060346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7" name="Line 149"/>
            <p:cNvSpPr>
              <a:spLocks noChangeShapeType="1"/>
            </p:cNvSpPr>
            <p:nvPr/>
          </p:nvSpPr>
          <p:spPr bwMode="auto">
            <a:xfrm>
              <a:off x="5617560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8" name="Line 150"/>
            <p:cNvSpPr>
              <a:spLocks noChangeShapeType="1"/>
            </p:cNvSpPr>
            <p:nvPr/>
          </p:nvSpPr>
          <p:spPr bwMode="auto">
            <a:xfrm>
              <a:off x="6503132" y="4207210"/>
              <a:ext cx="440993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799" name="Line 151"/>
            <p:cNvSpPr>
              <a:spLocks noChangeShapeType="1"/>
            </p:cNvSpPr>
            <p:nvPr/>
          </p:nvSpPr>
          <p:spPr bwMode="auto">
            <a:xfrm>
              <a:off x="6060346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0" name="Line 152"/>
            <p:cNvSpPr>
              <a:spLocks noChangeShapeType="1"/>
            </p:cNvSpPr>
            <p:nvPr/>
          </p:nvSpPr>
          <p:spPr bwMode="auto">
            <a:xfrm>
              <a:off x="6944125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1" name="Line 153"/>
            <p:cNvSpPr>
              <a:spLocks noChangeShapeType="1"/>
            </p:cNvSpPr>
            <p:nvPr/>
          </p:nvSpPr>
          <p:spPr bwMode="auto">
            <a:xfrm>
              <a:off x="6503132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2" name="Line 154"/>
            <p:cNvSpPr>
              <a:spLocks noChangeShapeType="1"/>
            </p:cNvSpPr>
            <p:nvPr/>
          </p:nvSpPr>
          <p:spPr bwMode="auto">
            <a:xfrm>
              <a:off x="7386911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3" name="Line 155"/>
            <p:cNvSpPr>
              <a:spLocks noChangeShapeType="1"/>
            </p:cNvSpPr>
            <p:nvPr/>
          </p:nvSpPr>
          <p:spPr bwMode="auto">
            <a:xfrm>
              <a:off x="6944125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4" name="Line 156"/>
            <p:cNvSpPr>
              <a:spLocks noChangeShapeType="1"/>
            </p:cNvSpPr>
            <p:nvPr/>
          </p:nvSpPr>
          <p:spPr bwMode="auto">
            <a:xfrm>
              <a:off x="7829697" y="4207210"/>
              <a:ext cx="442786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5" name="Line 157"/>
            <p:cNvSpPr>
              <a:spLocks noChangeShapeType="1"/>
            </p:cNvSpPr>
            <p:nvPr/>
          </p:nvSpPr>
          <p:spPr bwMode="auto">
            <a:xfrm>
              <a:off x="7386911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6" name="Line 158"/>
            <p:cNvSpPr>
              <a:spLocks noChangeShapeType="1"/>
            </p:cNvSpPr>
            <p:nvPr/>
          </p:nvSpPr>
          <p:spPr bwMode="auto">
            <a:xfrm>
              <a:off x="7829697" y="4787900"/>
              <a:ext cx="0" cy="5806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9807" name="Text Box 159"/>
            <p:cNvSpPr txBox="1">
              <a:spLocks noChangeArrowheads="1"/>
            </p:cNvSpPr>
            <p:nvPr/>
          </p:nvSpPr>
          <p:spPr bwMode="auto">
            <a:xfrm>
              <a:off x="965618" y="4330048"/>
              <a:ext cx="1054082" cy="100504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Iteration</a:t>
              </a:r>
            </a:p>
            <a:p>
              <a:pPr algn="r"/>
              <a:endPara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  <a:p>
              <a:pPr algn="r">
                <a:lnSpc>
                  <a:spcPct val="130000"/>
                </a:lnSpc>
              </a:pPr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</a:t>
              </a:r>
              <a:endPara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107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90660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1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The para range subroutine</a:t>
            </a:r>
            <a:endParaRPr lang="en-US" altLang="ko-KR" dirty="0"/>
          </a:p>
        </p:txBody>
      </p:sp>
      <p:sp>
        <p:nvSpPr>
          <p:cNvPr id="7" name="Rectangle 4"/>
          <p:cNvSpPr txBox="1">
            <a:spLocks noChangeArrowheads="1"/>
          </p:cNvSpPr>
          <p:nvPr/>
        </p:nvSpPr>
        <p:spPr>
          <a:xfrm>
            <a:off x="467544" y="1340768"/>
            <a:ext cx="6192688" cy="252028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// C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void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n1,int n2,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{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iwork1, iwork2;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iwork1 = (n2-n1+1)/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iwork2 = (n2-n1+1) %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*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*iwork1 + n1 + </a:t>
            </a:r>
            <a:r>
              <a:rPr lang="en-US" altLang="ko-KR" sz="1400" dirty="0" smtClean="0">
                <a:solidFill>
                  <a:schemeClr val="accent2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min(</a:t>
            </a:r>
            <a:r>
              <a:rPr lang="en-US" altLang="ko-KR" sz="1400" dirty="0" err="1" smtClean="0">
                <a:solidFill>
                  <a:schemeClr val="accent2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 smtClean="0">
                <a:solidFill>
                  <a:schemeClr val="accent2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iwork2)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*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*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iwork1 - 1;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if(iwork2 &gt;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*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*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+ 1;</a:t>
            </a:r>
          </a:p>
          <a:p>
            <a:pPr algn="just"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8" name="Rectangle 3"/>
          <p:cNvSpPr txBox="1">
            <a:spLocks noChangeArrowheads="1"/>
          </p:cNvSpPr>
          <p:nvPr/>
        </p:nvSpPr>
        <p:spPr>
          <a:xfrm>
            <a:off x="503719" y="4005064"/>
            <a:ext cx="5144059" cy="2016224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//Fortran</a:t>
            </a:r>
          </a:p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SUBROUTINE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(n1, n2,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iwork1 = (n2 - n1 + 1) /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endParaRPr lang="en-US" altLang="ko-KR" sz="1400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iwork2 = MOD(n2 - n1 + 1,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 iwork1 + n1 + MIN(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iwork2)</a:t>
            </a:r>
          </a:p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iwork1 – 1</a:t>
            </a:r>
          </a:p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IF (iwork2 &gt;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+ 1</a:t>
            </a:r>
          </a:p>
          <a:p>
            <a:pPr>
              <a:buFont typeface="Wingdings" pitchFamily="2" charset="2"/>
              <a:buNone/>
            </a:pP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END</a:t>
            </a:r>
            <a:endParaRPr lang="ko-KR" altLang="en-US" sz="1400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722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Block distribution example</a:t>
            </a:r>
            <a:endParaRPr lang="ko-KR" altLang="en-US" dirty="0"/>
          </a:p>
        </p:txBody>
      </p:sp>
      <p:graphicFrame>
        <p:nvGraphicFramePr>
          <p:cNvPr id="541700" name="Object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99712107"/>
              </p:ext>
            </p:extLst>
          </p:nvPr>
        </p:nvGraphicFramePr>
        <p:xfrm>
          <a:off x="3425823" y="1338808"/>
          <a:ext cx="2286000" cy="1343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00" name="Equation" r:id="rId3" imgW="711000" imgH="431640" progId="Equation.3">
                  <p:embed/>
                </p:oleObj>
              </mc:Choice>
              <mc:Fallback>
                <p:oleObj name="Equation" r:id="rId3" imgW="711000" imgH="431640" progId="Equation.3">
                  <p:embed/>
                  <p:pic>
                    <p:nvPicPr>
                      <p:cNvPr id="0" name=""/>
                      <p:cNvPicPr preferRelativeResize="0">
                        <a:picLocks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25823" y="1338808"/>
                        <a:ext cx="2286000" cy="13430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41703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96326874"/>
              </p:ext>
            </p:extLst>
          </p:nvPr>
        </p:nvGraphicFramePr>
        <p:xfrm>
          <a:off x="758823" y="3210471"/>
          <a:ext cx="1981200" cy="11763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01" name="Equation" r:id="rId5" imgW="749160" imgH="444240" progId="Equation.3">
                  <p:embed/>
                </p:oleObj>
              </mc:Choice>
              <mc:Fallback>
                <p:oleObj name="Equation" r:id="rId5" imgW="749160" imgH="44424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8823" y="3210471"/>
                        <a:ext cx="1981200" cy="1176337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41704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976890071"/>
              </p:ext>
            </p:extLst>
          </p:nvPr>
        </p:nvGraphicFramePr>
        <p:xfrm>
          <a:off x="3578223" y="3269208"/>
          <a:ext cx="2032000" cy="1193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02" name="Equation" r:id="rId7" imgW="799920" imgH="469800" progId="Equation.3">
                  <p:embed/>
                </p:oleObj>
              </mc:Choice>
              <mc:Fallback>
                <p:oleObj name="Equation" r:id="rId7" imgW="799920" imgH="4698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78223" y="3269208"/>
                        <a:ext cx="2032000" cy="11938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41705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35970266"/>
              </p:ext>
            </p:extLst>
          </p:nvPr>
        </p:nvGraphicFramePr>
        <p:xfrm>
          <a:off x="6346823" y="3224758"/>
          <a:ext cx="2032000" cy="1162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03" name="Equation" r:id="rId9" imgW="799920" imgH="457200" progId="Equation.3">
                  <p:embed/>
                </p:oleObj>
              </mc:Choice>
              <mc:Fallback>
                <p:oleObj name="Equation" r:id="rId9" imgW="799920" imgH="4572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46823" y="3224758"/>
                        <a:ext cx="2032000" cy="116205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541706" name="AutoShape 10"/>
          <p:cNvCxnSpPr>
            <a:cxnSpLocks noChangeShapeType="1"/>
          </p:cNvCxnSpPr>
          <p:nvPr/>
        </p:nvCxnSpPr>
        <p:spPr bwMode="auto">
          <a:xfrm rot="16200000">
            <a:off x="2894804" y="1536452"/>
            <a:ext cx="528638" cy="2819400"/>
          </a:xfrm>
          <a:prstGeom prst="bentConnector3">
            <a:avLst>
              <a:gd name="adj1" fmla="val 49852"/>
            </a:avLst>
          </a:prstGeom>
          <a:noFill/>
          <a:ln w="28575">
            <a:solidFill>
              <a:schemeClr val="tx1"/>
            </a:solidFill>
            <a:miter lim="800000"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41707" name="AutoShape 11"/>
          <p:cNvCxnSpPr>
            <a:cxnSpLocks noChangeShapeType="1"/>
          </p:cNvCxnSpPr>
          <p:nvPr/>
        </p:nvCxnSpPr>
        <p:spPr bwMode="auto">
          <a:xfrm rot="5400000" flipH="1">
            <a:off x="5694360" y="1556296"/>
            <a:ext cx="542925" cy="2794000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chemeClr val="tx1"/>
            </a:solidFill>
            <a:miter lim="800000"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541708" name="Line 12"/>
          <p:cNvSpPr>
            <a:spLocks noChangeShapeType="1"/>
          </p:cNvSpPr>
          <p:nvPr/>
        </p:nvSpPr>
        <p:spPr bwMode="auto">
          <a:xfrm>
            <a:off x="4568823" y="2786608"/>
            <a:ext cx="0" cy="457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aphicFrame>
        <p:nvGraphicFramePr>
          <p:cNvPr id="541711" name="Object 1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17813990"/>
              </p:ext>
            </p:extLst>
          </p:nvPr>
        </p:nvGraphicFramePr>
        <p:xfrm>
          <a:off x="3021011" y="5301208"/>
          <a:ext cx="3101975" cy="711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04" name="Equation" r:id="rId11" imgW="965160" imgH="228600" progId="Equation.3">
                  <p:embed/>
                </p:oleObj>
              </mc:Choice>
              <mc:Fallback>
                <p:oleObj name="Equation" r:id="rId11" imgW="965160" imgH="228600" progId="Equation.3">
                  <p:embed/>
                  <p:pic>
                    <p:nvPicPr>
                      <p:cNvPr id="0" name=""/>
                      <p:cNvPicPr preferRelativeResize="0">
                        <a:picLocks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21011" y="5301208"/>
                        <a:ext cx="3101975" cy="711200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541712" name="AutoShape 16"/>
          <p:cNvCxnSpPr>
            <a:cxnSpLocks noChangeShapeType="1"/>
          </p:cNvCxnSpPr>
          <p:nvPr/>
        </p:nvCxnSpPr>
        <p:spPr bwMode="auto">
          <a:xfrm rot="16200000" flipH="1">
            <a:off x="2703511" y="3432720"/>
            <a:ext cx="914400" cy="2822575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chemeClr val="tx1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41713" name="AutoShape 17"/>
          <p:cNvCxnSpPr>
            <a:cxnSpLocks noChangeShapeType="1"/>
          </p:cNvCxnSpPr>
          <p:nvPr/>
        </p:nvCxnSpPr>
        <p:spPr bwMode="auto">
          <a:xfrm rot="5400000">
            <a:off x="5510211" y="3448595"/>
            <a:ext cx="914400" cy="2790825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chemeClr val="tx1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541715" name="Line 19"/>
          <p:cNvSpPr>
            <a:spLocks noChangeShapeType="1"/>
          </p:cNvSpPr>
          <p:nvPr/>
        </p:nvSpPr>
        <p:spPr bwMode="auto">
          <a:xfrm>
            <a:off x="4568823" y="4463008"/>
            <a:ext cx="0" cy="381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68592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23528" y="188640"/>
            <a:ext cx="8208912" cy="6124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PROGRAM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parasum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INCLUDE '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mpif.h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'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PARAMETER (n = 100000)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DIMENSION a(n)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CALL MPI_INIT(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ierr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CALL MPI_COMM_SIZE(MPI_COMM_WORLD,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ierr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CALL MPI_COMM_RANK(MPI_COMM_WORLD,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ierr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CALL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(1, n,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DO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a(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ENDDO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sum = 0.0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DO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sum = sum + a(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ENDDO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CALL MPI_REDUCE(sum,ssum,1,MPI_REAL,MPI_SUM,0,MPI_COMM_WORLD,ierr)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sum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ssum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IF 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== 0) PRINT *, 'sum =',sum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CALL MPI_FINALIZE(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ierr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END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subroutine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(n1, n2,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iwork1 = (n2-n1+1)/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iwork2 = MOD(n2-n1+1,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*iwork1 + n1 + MIN(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iwork2)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iwork1 - 1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if (iwork2&gt;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+ 1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end subroutine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6156176" y="2062160"/>
            <a:ext cx="2592288" cy="738664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mpif90 blockd.f90</a:t>
            </a:r>
          </a:p>
          <a:p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mpirun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-np 4 ./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a.out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sum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 5.00000051E+09</a:t>
            </a:r>
            <a:endParaRPr lang="ko-KR" altLang="en-US" sz="1400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7024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179512" y="404664"/>
            <a:ext cx="5184576" cy="52629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// parallel sum using </a:t>
            </a:r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 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#include 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stdio.h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&gt;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#define n 100000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void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*);</a:t>
            </a: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main 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char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[]){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double a[n], sum,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tmp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MPI_Init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argc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argv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MPI_Comm_size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 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MPI_Comm_rank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(MPI_COMM_WORLD, 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(1, n,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&amp;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&amp;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ista-1;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 a[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 = i+1;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sum = 0.0;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for(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ista-1;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&lt;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++) sum = sum + a[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];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MPI_Reduce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(&amp;sum, &amp;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tmp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1, MPI_DOUBLE, MPI_SUM, 0, MPI_COMM_WORLD);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sum 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tmp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== 0)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printf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("sum = %f \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n",sum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MPI_Finalize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();</a:t>
            </a:r>
          </a:p>
          <a:p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5148064" y="836712"/>
            <a:ext cx="3744416" cy="41857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void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para_range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n1,int n2,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</a:t>
            </a:r>
          </a:p>
          <a:p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   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*</a:t>
            </a:r>
            <a:r>
              <a:rPr lang="en-US" altLang="ko-KR" sz="1400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iwork1, iwork2;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iwork1 = (n2-n1+1)/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iwork2 = (n2-n1+1) %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nprocs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=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*iwork1 + n1 </a:t>
            </a:r>
            <a:endParaRPr lang="en-US" altLang="ko-KR" sz="1400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altLang="ko-KR" sz="1400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        + 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iwork2);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ista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iwork1 - 1;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if(iwork2 &gt;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myrank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= *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iend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+ 1;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</a:p>
          <a:p>
            <a:endParaRPr lang="en-US" altLang="ko-KR" sz="1400" dirty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min(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x,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y){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</a:t>
            </a:r>
            <a:r>
              <a:rPr lang="en-US" altLang="ko-KR" sz="1400" dirty="0" err="1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int</a:t>
            </a:r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v;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if (x&gt;=y) v = y;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else v = x;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   return v;</a:t>
            </a:r>
          </a:p>
          <a:p>
            <a:r>
              <a:rPr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}</a:t>
            </a:r>
          </a:p>
        </p:txBody>
      </p:sp>
    </p:spTree>
    <p:extLst>
      <p:ext uri="{BB962C8B-B14F-4D97-AF65-F5344CB8AC3E}">
        <p14:creationId xmlns:p14="http://schemas.microsoft.com/office/powerpoint/2010/main" val="3942036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1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Loop distribution</a:t>
            </a:r>
            <a:endParaRPr lang="ko-KR" altLang="en-US" dirty="0"/>
          </a:p>
        </p:txBody>
      </p:sp>
      <p:sp>
        <p:nvSpPr>
          <p:cNvPr id="5611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Block Distribution</a:t>
            </a:r>
            <a:endParaRPr lang="en-US" altLang="ko-KR" dirty="0"/>
          </a:p>
          <a:p>
            <a:endParaRPr lang="en-US" altLang="ko-KR" dirty="0"/>
          </a:p>
          <a:p>
            <a:endParaRPr lang="en-US" altLang="ko-KR" dirty="0"/>
          </a:p>
          <a:p>
            <a:r>
              <a:rPr lang="en-US" altLang="ko-KR" dirty="0" smtClean="0"/>
              <a:t>Cyclic Distribution</a:t>
            </a:r>
            <a:endParaRPr lang="en-US" altLang="ko-KR" dirty="0"/>
          </a:p>
          <a:p>
            <a:endParaRPr lang="en-US" altLang="ko-KR" dirty="0"/>
          </a:p>
          <a:p>
            <a:endParaRPr lang="en-US" altLang="ko-KR" dirty="0"/>
          </a:p>
          <a:p>
            <a:r>
              <a:rPr lang="en-US" altLang="ko-KR" dirty="0" smtClean="0"/>
              <a:t>Block-Cyclic Distribution</a:t>
            </a:r>
            <a:endParaRPr lang="en-US" altLang="ko-KR" dirty="0"/>
          </a:p>
          <a:p>
            <a:endParaRPr lang="en-US" altLang="ko-KR" dirty="0"/>
          </a:p>
          <a:p>
            <a:pPr>
              <a:buFont typeface="Wingdings" pitchFamily="2" charset="2"/>
              <a:buNone/>
            </a:pPr>
            <a:endParaRPr lang="en-US" altLang="ko-KR" dirty="0"/>
          </a:p>
          <a:p>
            <a:pPr>
              <a:buFont typeface="Wingdings" pitchFamily="2" charset="2"/>
              <a:buNone/>
            </a:pPr>
            <a:endParaRPr lang="en-US" altLang="ko-KR" dirty="0"/>
          </a:p>
        </p:txBody>
      </p:sp>
      <p:graphicFrame>
        <p:nvGraphicFramePr>
          <p:cNvPr id="561538" name="Group 3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8171636"/>
              </p:ext>
            </p:extLst>
          </p:nvPr>
        </p:nvGraphicFramePr>
        <p:xfrm>
          <a:off x="611560" y="1916832"/>
          <a:ext cx="7848600" cy="1003300"/>
        </p:xfrm>
        <a:graphic>
          <a:graphicData uri="http://schemas.openxmlformats.org/drawingml/2006/table">
            <a:tbl>
              <a:tblPr/>
              <a:tblGrid>
                <a:gridCol w="1408113"/>
                <a:gridCol w="538162"/>
                <a:gridCol w="536575"/>
                <a:gridCol w="536575"/>
                <a:gridCol w="536575"/>
                <a:gridCol w="536575"/>
                <a:gridCol w="536575"/>
                <a:gridCol w="536575"/>
                <a:gridCol w="534988"/>
                <a:gridCol w="538162"/>
                <a:gridCol w="536575"/>
                <a:gridCol w="536575"/>
                <a:gridCol w="536575"/>
              </a:tblGrid>
              <a:tr h="50165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iteration 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4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6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7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9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10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</a:tr>
              <a:tr h="50165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rank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61540" name="Group 38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9338380"/>
              </p:ext>
            </p:extLst>
          </p:nvPr>
        </p:nvGraphicFramePr>
        <p:xfrm>
          <a:off x="539552" y="3501008"/>
          <a:ext cx="7848600" cy="990600"/>
        </p:xfrm>
        <a:graphic>
          <a:graphicData uri="http://schemas.openxmlformats.org/drawingml/2006/table">
            <a:tbl>
              <a:tblPr/>
              <a:tblGrid>
                <a:gridCol w="1447800"/>
                <a:gridCol w="498475"/>
                <a:gridCol w="536575"/>
                <a:gridCol w="536575"/>
                <a:gridCol w="536575"/>
                <a:gridCol w="536575"/>
                <a:gridCol w="536575"/>
                <a:gridCol w="536575"/>
                <a:gridCol w="534988"/>
                <a:gridCol w="538162"/>
                <a:gridCol w="536575"/>
                <a:gridCol w="536575"/>
                <a:gridCol w="536575"/>
              </a:tblGrid>
              <a:tr h="48895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iteration 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6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7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9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…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165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rank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…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61532" name="Group 38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9139009"/>
              </p:ext>
            </p:extLst>
          </p:nvPr>
        </p:nvGraphicFramePr>
        <p:xfrm>
          <a:off x="914400" y="5245100"/>
          <a:ext cx="7848600" cy="1003300"/>
        </p:xfrm>
        <a:graphic>
          <a:graphicData uri="http://schemas.openxmlformats.org/drawingml/2006/table">
            <a:tbl>
              <a:tblPr/>
              <a:tblGrid>
                <a:gridCol w="1408113"/>
                <a:gridCol w="538162"/>
                <a:gridCol w="536575"/>
                <a:gridCol w="536575"/>
                <a:gridCol w="536575"/>
                <a:gridCol w="536575"/>
                <a:gridCol w="536575"/>
                <a:gridCol w="536575"/>
                <a:gridCol w="534988"/>
                <a:gridCol w="538162"/>
                <a:gridCol w="536575"/>
                <a:gridCol w="536575"/>
                <a:gridCol w="536575"/>
              </a:tblGrid>
              <a:tr h="50165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iteration 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5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6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7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9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hlink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11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…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165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rank</a:t>
                      </a:r>
                    </a:p>
                  </a:txBody>
                  <a:tcPr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…</a:t>
                      </a:r>
                    </a:p>
                  </a:txBody>
                  <a:tcPr anchor="ctr" horzOverflow="overflow">
                    <a:lnL>
                      <a:noFill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73405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Cyclic distribution</a:t>
            </a:r>
            <a:endParaRPr lang="ko-KR" altLang="en-US" dirty="0"/>
          </a:p>
        </p:txBody>
      </p:sp>
      <p:sp>
        <p:nvSpPr>
          <p:cNvPr id="5468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>
              <a:buFont typeface="Wingdings" pitchFamily="2" charset="2"/>
              <a:buNone/>
            </a:pPr>
            <a:endParaRPr lang="en-US" altLang="ko-KR" dirty="0">
              <a:latin typeface="Courier New" pitchFamily="49" charset="0"/>
            </a:endParaRPr>
          </a:p>
          <a:p>
            <a:pPr>
              <a:buFont typeface="Wingdings" pitchFamily="2" charset="2"/>
              <a:buNone/>
            </a:pPr>
            <a:endParaRPr lang="en-US" altLang="ko-KR" dirty="0">
              <a:latin typeface="Courier New" pitchFamily="49" charset="0"/>
            </a:endParaRPr>
          </a:p>
          <a:p>
            <a:pPr>
              <a:buFont typeface="Wingdings" pitchFamily="2" charset="2"/>
              <a:buNone/>
            </a:pPr>
            <a:endParaRPr lang="en-US" altLang="ko-KR" dirty="0">
              <a:latin typeface="Courier New" pitchFamily="49" charset="0"/>
            </a:endParaRPr>
          </a:p>
          <a:p>
            <a:endParaRPr lang="en-US" altLang="ko-KR" dirty="0">
              <a:latin typeface="Courier New" pitchFamily="49" charset="0"/>
            </a:endParaRPr>
          </a:p>
          <a:p>
            <a:endParaRPr lang="en-US" altLang="ko-KR" dirty="0">
              <a:latin typeface="Courier New" pitchFamily="49" charset="0"/>
            </a:endParaRPr>
          </a:p>
          <a:p>
            <a:endParaRPr lang="en-US" altLang="ko-KR" dirty="0">
              <a:latin typeface="Courier New" pitchFamily="49" charset="0"/>
            </a:endParaRPr>
          </a:p>
          <a:p>
            <a:endParaRPr lang="en-US" altLang="ko-KR" dirty="0">
              <a:latin typeface="Courier New" pitchFamily="49" charset="0"/>
            </a:endParaRPr>
          </a:p>
          <a:p>
            <a:endParaRPr lang="en-US" altLang="ko-KR" dirty="0">
              <a:latin typeface="Courier New" pitchFamily="49" charset="0"/>
            </a:endParaRPr>
          </a:p>
          <a:p>
            <a:endParaRPr lang="en-US" altLang="ko-KR" dirty="0">
              <a:latin typeface="Courier New" pitchFamily="49" charset="0"/>
            </a:endParaRPr>
          </a:p>
          <a:p>
            <a:pPr>
              <a:lnSpc>
                <a:spcPct val="170000"/>
              </a:lnSpc>
            </a:pPr>
            <a:endParaRPr lang="ko-KR" altLang="en-US" dirty="0">
              <a:latin typeface="Courier New" pitchFamily="49" charset="0"/>
            </a:endParaRPr>
          </a:p>
        </p:txBody>
      </p:sp>
      <p:graphicFrame>
        <p:nvGraphicFramePr>
          <p:cNvPr id="546851" name="Group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156945"/>
              </p:ext>
            </p:extLst>
          </p:nvPr>
        </p:nvGraphicFramePr>
        <p:xfrm>
          <a:off x="611560" y="1909533"/>
          <a:ext cx="7772400" cy="1219200"/>
        </p:xfrm>
        <a:graphic>
          <a:graphicData uri="http://schemas.openxmlformats.org/drawingml/2006/table">
            <a:tbl>
              <a:tblPr/>
              <a:tblGrid>
                <a:gridCol w="3276600"/>
                <a:gridCol w="4495800"/>
              </a:tblGrid>
              <a:tr h="12192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DO </a:t>
                      </a:r>
                      <a:r>
                        <a:rPr kumimoji="1" lang="en-US" altLang="ko-KR" sz="2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i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= n1, n2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  computation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ENDDO</a:t>
                      </a:r>
                    </a:p>
                  </a:txBody>
                  <a:tcPr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DO </a:t>
                      </a:r>
                      <a:r>
                        <a:rPr kumimoji="1" lang="en-US" altLang="ko-KR" sz="2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i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= n1+rank, n2, </a:t>
                      </a:r>
                      <a:r>
                        <a:rPr kumimoji="1" lang="en-US" altLang="ko-KR" sz="2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nprocs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C0066"/>
                        </a:solidFill>
                        <a:effectLst/>
                        <a:latin typeface="Courier New" pitchFamily="49" charset="0"/>
                        <a:ea typeface="HY헤드라인M" pitchFamily="18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  computation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ENDDO</a:t>
                      </a:r>
                    </a:p>
                  </a:txBody>
                  <a:tcPr horzOverflow="overflow">
                    <a:lnL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46852" name="AutoShape 36"/>
          <p:cNvSpPr>
            <a:spLocks noChangeArrowheads="1"/>
          </p:cNvSpPr>
          <p:nvPr/>
        </p:nvSpPr>
        <p:spPr bwMode="auto">
          <a:xfrm>
            <a:off x="3049960" y="2214333"/>
            <a:ext cx="762000" cy="685800"/>
          </a:xfrm>
          <a:prstGeom prst="notchedRightArrow">
            <a:avLst>
              <a:gd name="adj1" fmla="val 50000"/>
              <a:gd name="adj2" fmla="val 27778"/>
            </a:avLst>
          </a:prstGeom>
          <a:solidFill>
            <a:schemeClr val="accent1"/>
          </a:solidFill>
          <a:ln w="2857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2" name="그룹 1"/>
          <p:cNvGrpSpPr/>
          <p:nvPr/>
        </p:nvGrpSpPr>
        <p:grpSpPr>
          <a:xfrm>
            <a:off x="1113384" y="3657856"/>
            <a:ext cx="6356177" cy="664677"/>
            <a:chOff x="1187624" y="3043723"/>
            <a:chExt cx="6356177" cy="664677"/>
          </a:xfrm>
        </p:grpSpPr>
        <p:sp>
          <p:nvSpPr>
            <p:cNvPr id="546856" name="Rectangle 40"/>
            <p:cNvSpPr>
              <a:spLocks noChangeArrowheads="1"/>
            </p:cNvSpPr>
            <p:nvPr/>
          </p:nvSpPr>
          <p:spPr bwMode="auto">
            <a:xfrm>
              <a:off x="7151688" y="33782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46857" name="Rectangle 41"/>
            <p:cNvSpPr>
              <a:spLocks noChangeArrowheads="1"/>
            </p:cNvSpPr>
            <p:nvPr/>
          </p:nvSpPr>
          <p:spPr bwMode="auto">
            <a:xfrm>
              <a:off x="6759575" y="33782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46858" name="Rectangle 42"/>
            <p:cNvSpPr>
              <a:spLocks noChangeArrowheads="1"/>
            </p:cNvSpPr>
            <p:nvPr/>
          </p:nvSpPr>
          <p:spPr bwMode="auto">
            <a:xfrm>
              <a:off x="6367463" y="3378200"/>
              <a:ext cx="392113" cy="3302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46859" name="Rectangle 43"/>
            <p:cNvSpPr>
              <a:spLocks noChangeArrowheads="1"/>
            </p:cNvSpPr>
            <p:nvPr/>
          </p:nvSpPr>
          <p:spPr bwMode="auto">
            <a:xfrm>
              <a:off x="5976938" y="3378200"/>
              <a:ext cx="390525" cy="330200"/>
            </a:xfrm>
            <a:prstGeom prst="rect">
              <a:avLst/>
            </a:prstGeom>
            <a:solidFill>
              <a:srgbClr val="FF66FF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46860" name="Rectangle 44"/>
            <p:cNvSpPr>
              <a:spLocks noChangeArrowheads="1"/>
            </p:cNvSpPr>
            <p:nvPr/>
          </p:nvSpPr>
          <p:spPr bwMode="auto">
            <a:xfrm>
              <a:off x="5584825" y="33782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46861" name="Rectangle 45"/>
            <p:cNvSpPr>
              <a:spLocks noChangeArrowheads="1"/>
            </p:cNvSpPr>
            <p:nvPr/>
          </p:nvSpPr>
          <p:spPr bwMode="auto">
            <a:xfrm>
              <a:off x="5192713" y="33782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46862" name="Rectangle 46"/>
            <p:cNvSpPr>
              <a:spLocks noChangeArrowheads="1"/>
            </p:cNvSpPr>
            <p:nvPr/>
          </p:nvSpPr>
          <p:spPr bwMode="auto">
            <a:xfrm>
              <a:off x="4800600" y="3378200"/>
              <a:ext cx="392113" cy="3302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46863" name="Rectangle 47"/>
            <p:cNvSpPr>
              <a:spLocks noChangeArrowheads="1"/>
            </p:cNvSpPr>
            <p:nvPr/>
          </p:nvSpPr>
          <p:spPr bwMode="auto">
            <a:xfrm>
              <a:off x="4408488" y="3378200"/>
              <a:ext cx="392113" cy="330200"/>
            </a:xfrm>
            <a:prstGeom prst="rect">
              <a:avLst/>
            </a:prstGeom>
            <a:solidFill>
              <a:srgbClr val="FF66FF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46864" name="Rectangle 48"/>
            <p:cNvSpPr>
              <a:spLocks noChangeArrowheads="1"/>
            </p:cNvSpPr>
            <p:nvPr/>
          </p:nvSpPr>
          <p:spPr bwMode="auto">
            <a:xfrm>
              <a:off x="4016375" y="33782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46865" name="Rectangle 49"/>
            <p:cNvSpPr>
              <a:spLocks noChangeArrowheads="1"/>
            </p:cNvSpPr>
            <p:nvPr/>
          </p:nvSpPr>
          <p:spPr bwMode="auto">
            <a:xfrm>
              <a:off x="3624263" y="33782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46866" name="Rectangle 50"/>
            <p:cNvSpPr>
              <a:spLocks noChangeArrowheads="1"/>
            </p:cNvSpPr>
            <p:nvPr/>
          </p:nvSpPr>
          <p:spPr bwMode="auto">
            <a:xfrm>
              <a:off x="3233738" y="3378200"/>
              <a:ext cx="390525" cy="3302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46867" name="Rectangle 51"/>
            <p:cNvSpPr>
              <a:spLocks noChangeArrowheads="1"/>
            </p:cNvSpPr>
            <p:nvPr/>
          </p:nvSpPr>
          <p:spPr bwMode="auto">
            <a:xfrm>
              <a:off x="2841625" y="3378200"/>
              <a:ext cx="392113" cy="330200"/>
            </a:xfrm>
            <a:prstGeom prst="rect">
              <a:avLst/>
            </a:prstGeom>
            <a:solidFill>
              <a:srgbClr val="FF66FF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46868" name="Rectangle 52"/>
            <p:cNvSpPr>
              <a:spLocks noChangeArrowheads="1"/>
            </p:cNvSpPr>
            <p:nvPr/>
          </p:nvSpPr>
          <p:spPr bwMode="auto">
            <a:xfrm>
              <a:off x="2449513" y="33782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46869" name="Rectangle 53"/>
            <p:cNvSpPr>
              <a:spLocks noChangeArrowheads="1"/>
            </p:cNvSpPr>
            <p:nvPr/>
          </p:nvSpPr>
          <p:spPr bwMode="auto">
            <a:xfrm>
              <a:off x="2057400" y="33782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70" name="Rectangle 54"/>
            <p:cNvSpPr>
              <a:spLocks noChangeArrowheads="1"/>
            </p:cNvSpPr>
            <p:nvPr/>
          </p:nvSpPr>
          <p:spPr bwMode="auto">
            <a:xfrm>
              <a:off x="7151688" y="30480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14</a:t>
              </a:r>
            </a:p>
          </p:txBody>
        </p:sp>
        <p:sp>
          <p:nvSpPr>
            <p:cNvPr id="546871" name="Rectangle 55"/>
            <p:cNvSpPr>
              <a:spLocks noChangeArrowheads="1"/>
            </p:cNvSpPr>
            <p:nvPr/>
          </p:nvSpPr>
          <p:spPr bwMode="auto">
            <a:xfrm>
              <a:off x="6759575" y="30480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13</a:t>
              </a:r>
            </a:p>
          </p:txBody>
        </p:sp>
        <p:sp>
          <p:nvSpPr>
            <p:cNvPr id="546872" name="Rectangle 56"/>
            <p:cNvSpPr>
              <a:spLocks noChangeArrowheads="1"/>
            </p:cNvSpPr>
            <p:nvPr/>
          </p:nvSpPr>
          <p:spPr bwMode="auto">
            <a:xfrm>
              <a:off x="6367463" y="3048000"/>
              <a:ext cx="392113" cy="3302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12</a:t>
              </a:r>
            </a:p>
          </p:txBody>
        </p:sp>
        <p:sp>
          <p:nvSpPr>
            <p:cNvPr id="546873" name="Rectangle 57"/>
            <p:cNvSpPr>
              <a:spLocks noChangeArrowheads="1"/>
            </p:cNvSpPr>
            <p:nvPr/>
          </p:nvSpPr>
          <p:spPr bwMode="auto">
            <a:xfrm>
              <a:off x="5976938" y="3048000"/>
              <a:ext cx="390525" cy="330200"/>
            </a:xfrm>
            <a:prstGeom prst="rect">
              <a:avLst/>
            </a:prstGeom>
            <a:solidFill>
              <a:srgbClr val="FF66FF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11</a:t>
              </a:r>
            </a:p>
          </p:txBody>
        </p:sp>
        <p:sp>
          <p:nvSpPr>
            <p:cNvPr id="546874" name="Rectangle 58"/>
            <p:cNvSpPr>
              <a:spLocks noChangeArrowheads="1"/>
            </p:cNvSpPr>
            <p:nvPr/>
          </p:nvSpPr>
          <p:spPr bwMode="auto">
            <a:xfrm>
              <a:off x="5584825" y="30480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10</a:t>
              </a:r>
            </a:p>
          </p:txBody>
        </p:sp>
        <p:sp>
          <p:nvSpPr>
            <p:cNvPr id="546875" name="Rectangle 59"/>
            <p:cNvSpPr>
              <a:spLocks noChangeArrowheads="1"/>
            </p:cNvSpPr>
            <p:nvPr/>
          </p:nvSpPr>
          <p:spPr bwMode="auto">
            <a:xfrm>
              <a:off x="5192713" y="30480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9</a:t>
              </a:r>
            </a:p>
          </p:txBody>
        </p:sp>
        <p:sp>
          <p:nvSpPr>
            <p:cNvPr id="546876" name="Rectangle 60"/>
            <p:cNvSpPr>
              <a:spLocks noChangeArrowheads="1"/>
            </p:cNvSpPr>
            <p:nvPr/>
          </p:nvSpPr>
          <p:spPr bwMode="auto">
            <a:xfrm>
              <a:off x="4800600" y="3048000"/>
              <a:ext cx="392113" cy="3302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8</a:t>
              </a:r>
            </a:p>
          </p:txBody>
        </p:sp>
        <p:sp>
          <p:nvSpPr>
            <p:cNvPr id="546877" name="Rectangle 61"/>
            <p:cNvSpPr>
              <a:spLocks noChangeArrowheads="1"/>
            </p:cNvSpPr>
            <p:nvPr/>
          </p:nvSpPr>
          <p:spPr bwMode="auto">
            <a:xfrm>
              <a:off x="4408488" y="3048000"/>
              <a:ext cx="392113" cy="330200"/>
            </a:xfrm>
            <a:prstGeom prst="rect">
              <a:avLst/>
            </a:prstGeom>
            <a:solidFill>
              <a:srgbClr val="FF66FF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7</a:t>
              </a:r>
            </a:p>
          </p:txBody>
        </p:sp>
        <p:sp>
          <p:nvSpPr>
            <p:cNvPr id="546878" name="Rectangle 62"/>
            <p:cNvSpPr>
              <a:spLocks noChangeArrowheads="1"/>
            </p:cNvSpPr>
            <p:nvPr/>
          </p:nvSpPr>
          <p:spPr bwMode="auto">
            <a:xfrm>
              <a:off x="4016375" y="30480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</a:p>
          </p:txBody>
        </p:sp>
        <p:sp>
          <p:nvSpPr>
            <p:cNvPr id="546879" name="Rectangle 63"/>
            <p:cNvSpPr>
              <a:spLocks noChangeArrowheads="1"/>
            </p:cNvSpPr>
            <p:nvPr/>
          </p:nvSpPr>
          <p:spPr bwMode="auto">
            <a:xfrm>
              <a:off x="3624263" y="30480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</a:p>
          </p:txBody>
        </p:sp>
        <p:sp>
          <p:nvSpPr>
            <p:cNvPr id="546880" name="Rectangle 64"/>
            <p:cNvSpPr>
              <a:spLocks noChangeArrowheads="1"/>
            </p:cNvSpPr>
            <p:nvPr/>
          </p:nvSpPr>
          <p:spPr bwMode="auto">
            <a:xfrm>
              <a:off x="3233738" y="3048000"/>
              <a:ext cx="390525" cy="330200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546881" name="Rectangle 65"/>
            <p:cNvSpPr>
              <a:spLocks noChangeArrowheads="1"/>
            </p:cNvSpPr>
            <p:nvPr/>
          </p:nvSpPr>
          <p:spPr bwMode="auto">
            <a:xfrm>
              <a:off x="2841625" y="3048000"/>
              <a:ext cx="392113" cy="330200"/>
            </a:xfrm>
            <a:prstGeom prst="rect">
              <a:avLst/>
            </a:prstGeom>
            <a:solidFill>
              <a:srgbClr val="FF66FF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46882" name="Rectangle 66"/>
            <p:cNvSpPr>
              <a:spLocks noChangeArrowheads="1"/>
            </p:cNvSpPr>
            <p:nvPr/>
          </p:nvSpPr>
          <p:spPr bwMode="auto">
            <a:xfrm>
              <a:off x="2449513" y="3048000"/>
              <a:ext cx="392113" cy="330200"/>
            </a:xfrm>
            <a:prstGeom prst="rect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46883" name="Rectangle 67"/>
            <p:cNvSpPr>
              <a:spLocks noChangeArrowheads="1"/>
            </p:cNvSpPr>
            <p:nvPr/>
          </p:nvSpPr>
          <p:spPr bwMode="auto">
            <a:xfrm>
              <a:off x="2057400" y="3048000"/>
              <a:ext cx="392113" cy="330200"/>
            </a:xfrm>
            <a:prstGeom prst="rect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46884" name="Line 68"/>
            <p:cNvSpPr>
              <a:spLocks noChangeShapeType="1"/>
            </p:cNvSpPr>
            <p:nvPr/>
          </p:nvSpPr>
          <p:spPr bwMode="auto">
            <a:xfrm>
              <a:off x="2057400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85" name="Line 69"/>
            <p:cNvSpPr>
              <a:spLocks noChangeShapeType="1"/>
            </p:cNvSpPr>
            <p:nvPr/>
          </p:nvSpPr>
          <p:spPr bwMode="auto">
            <a:xfrm>
              <a:off x="2057400" y="3708400"/>
              <a:ext cx="548640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86" name="Line 70"/>
            <p:cNvSpPr>
              <a:spLocks noChangeShapeType="1"/>
            </p:cNvSpPr>
            <p:nvPr/>
          </p:nvSpPr>
          <p:spPr bwMode="auto">
            <a:xfrm>
              <a:off x="2057400" y="3378200"/>
              <a:ext cx="0" cy="33020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87" name="Line 71"/>
            <p:cNvSpPr>
              <a:spLocks noChangeShapeType="1"/>
            </p:cNvSpPr>
            <p:nvPr/>
          </p:nvSpPr>
          <p:spPr bwMode="auto">
            <a:xfrm>
              <a:off x="2057400" y="3048000"/>
              <a:ext cx="0" cy="33020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88" name="Line 72"/>
            <p:cNvSpPr>
              <a:spLocks noChangeShapeType="1"/>
            </p:cNvSpPr>
            <p:nvPr/>
          </p:nvSpPr>
          <p:spPr bwMode="auto">
            <a:xfrm>
              <a:off x="2057400" y="3378200"/>
              <a:ext cx="54864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89" name="Line 73"/>
            <p:cNvSpPr>
              <a:spLocks noChangeShapeType="1"/>
            </p:cNvSpPr>
            <p:nvPr/>
          </p:nvSpPr>
          <p:spPr bwMode="auto">
            <a:xfrm>
              <a:off x="7543800" y="3378200"/>
              <a:ext cx="0" cy="33020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0" name="Line 74"/>
            <p:cNvSpPr>
              <a:spLocks noChangeShapeType="1"/>
            </p:cNvSpPr>
            <p:nvPr/>
          </p:nvSpPr>
          <p:spPr bwMode="auto">
            <a:xfrm>
              <a:off x="7543800" y="3048000"/>
              <a:ext cx="0" cy="33020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1" name="Line 75"/>
            <p:cNvSpPr>
              <a:spLocks noChangeShapeType="1"/>
            </p:cNvSpPr>
            <p:nvPr/>
          </p:nvSpPr>
          <p:spPr bwMode="auto">
            <a:xfrm>
              <a:off x="2449513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2" name="Line 76"/>
            <p:cNvSpPr>
              <a:spLocks noChangeShapeType="1"/>
            </p:cNvSpPr>
            <p:nvPr/>
          </p:nvSpPr>
          <p:spPr bwMode="auto">
            <a:xfrm>
              <a:off x="2841625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3" name="Line 77"/>
            <p:cNvSpPr>
              <a:spLocks noChangeShapeType="1"/>
            </p:cNvSpPr>
            <p:nvPr/>
          </p:nvSpPr>
          <p:spPr bwMode="auto">
            <a:xfrm>
              <a:off x="2449513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4" name="Line 78"/>
            <p:cNvSpPr>
              <a:spLocks noChangeShapeType="1"/>
            </p:cNvSpPr>
            <p:nvPr/>
          </p:nvSpPr>
          <p:spPr bwMode="auto">
            <a:xfrm>
              <a:off x="3233738" y="3048000"/>
              <a:ext cx="39052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5" name="Line 79"/>
            <p:cNvSpPr>
              <a:spLocks noChangeShapeType="1"/>
            </p:cNvSpPr>
            <p:nvPr/>
          </p:nvSpPr>
          <p:spPr bwMode="auto">
            <a:xfrm>
              <a:off x="2841625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6" name="Line 80"/>
            <p:cNvSpPr>
              <a:spLocks noChangeShapeType="1"/>
            </p:cNvSpPr>
            <p:nvPr/>
          </p:nvSpPr>
          <p:spPr bwMode="auto">
            <a:xfrm>
              <a:off x="3624263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7" name="Line 81"/>
            <p:cNvSpPr>
              <a:spLocks noChangeShapeType="1"/>
            </p:cNvSpPr>
            <p:nvPr/>
          </p:nvSpPr>
          <p:spPr bwMode="auto">
            <a:xfrm>
              <a:off x="3233738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8" name="Line 82"/>
            <p:cNvSpPr>
              <a:spLocks noChangeShapeType="1"/>
            </p:cNvSpPr>
            <p:nvPr/>
          </p:nvSpPr>
          <p:spPr bwMode="auto">
            <a:xfrm>
              <a:off x="4016375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899" name="Line 83"/>
            <p:cNvSpPr>
              <a:spLocks noChangeShapeType="1"/>
            </p:cNvSpPr>
            <p:nvPr/>
          </p:nvSpPr>
          <p:spPr bwMode="auto">
            <a:xfrm>
              <a:off x="3624263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0" name="Line 84"/>
            <p:cNvSpPr>
              <a:spLocks noChangeShapeType="1"/>
            </p:cNvSpPr>
            <p:nvPr/>
          </p:nvSpPr>
          <p:spPr bwMode="auto">
            <a:xfrm>
              <a:off x="4408488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1" name="Line 85"/>
            <p:cNvSpPr>
              <a:spLocks noChangeShapeType="1"/>
            </p:cNvSpPr>
            <p:nvPr/>
          </p:nvSpPr>
          <p:spPr bwMode="auto">
            <a:xfrm>
              <a:off x="4016375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2" name="Line 86"/>
            <p:cNvSpPr>
              <a:spLocks noChangeShapeType="1"/>
            </p:cNvSpPr>
            <p:nvPr/>
          </p:nvSpPr>
          <p:spPr bwMode="auto">
            <a:xfrm>
              <a:off x="4800600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3" name="Line 87"/>
            <p:cNvSpPr>
              <a:spLocks noChangeShapeType="1"/>
            </p:cNvSpPr>
            <p:nvPr/>
          </p:nvSpPr>
          <p:spPr bwMode="auto">
            <a:xfrm>
              <a:off x="4408488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4" name="Line 88"/>
            <p:cNvSpPr>
              <a:spLocks noChangeShapeType="1"/>
            </p:cNvSpPr>
            <p:nvPr/>
          </p:nvSpPr>
          <p:spPr bwMode="auto">
            <a:xfrm>
              <a:off x="5192713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5" name="Line 89"/>
            <p:cNvSpPr>
              <a:spLocks noChangeShapeType="1"/>
            </p:cNvSpPr>
            <p:nvPr/>
          </p:nvSpPr>
          <p:spPr bwMode="auto">
            <a:xfrm>
              <a:off x="4800600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6" name="Line 90"/>
            <p:cNvSpPr>
              <a:spLocks noChangeShapeType="1"/>
            </p:cNvSpPr>
            <p:nvPr/>
          </p:nvSpPr>
          <p:spPr bwMode="auto">
            <a:xfrm>
              <a:off x="5584825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7" name="Line 91"/>
            <p:cNvSpPr>
              <a:spLocks noChangeShapeType="1"/>
            </p:cNvSpPr>
            <p:nvPr/>
          </p:nvSpPr>
          <p:spPr bwMode="auto">
            <a:xfrm>
              <a:off x="5192713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8" name="Line 92"/>
            <p:cNvSpPr>
              <a:spLocks noChangeShapeType="1"/>
            </p:cNvSpPr>
            <p:nvPr/>
          </p:nvSpPr>
          <p:spPr bwMode="auto">
            <a:xfrm>
              <a:off x="5976938" y="3048000"/>
              <a:ext cx="390525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09" name="Line 93"/>
            <p:cNvSpPr>
              <a:spLocks noChangeShapeType="1"/>
            </p:cNvSpPr>
            <p:nvPr/>
          </p:nvSpPr>
          <p:spPr bwMode="auto">
            <a:xfrm>
              <a:off x="5584825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10" name="Line 94"/>
            <p:cNvSpPr>
              <a:spLocks noChangeShapeType="1"/>
            </p:cNvSpPr>
            <p:nvPr/>
          </p:nvSpPr>
          <p:spPr bwMode="auto">
            <a:xfrm>
              <a:off x="6367463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11" name="Line 95"/>
            <p:cNvSpPr>
              <a:spLocks noChangeShapeType="1"/>
            </p:cNvSpPr>
            <p:nvPr/>
          </p:nvSpPr>
          <p:spPr bwMode="auto">
            <a:xfrm>
              <a:off x="5976938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12" name="Line 96"/>
            <p:cNvSpPr>
              <a:spLocks noChangeShapeType="1"/>
            </p:cNvSpPr>
            <p:nvPr/>
          </p:nvSpPr>
          <p:spPr bwMode="auto">
            <a:xfrm>
              <a:off x="6759575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13" name="Line 97"/>
            <p:cNvSpPr>
              <a:spLocks noChangeShapeType="1"/>
            </p:cNvSpPr>
            <p:nvPr/>
          </p:nvSpPr>
          <p:spPr bwMode="auto">
            <a:xfrm>
              <a:off x="6367463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14" name="Line 98"/>
            <p:cNvSpPr>
              <a:spLocks noChangeShapeType="1"/>
            </p:cNvSpPr>
            <p:nvPr/>
          </p:nvSpPr>
          <p:spPr bwMode="auto">
            <a:xfrm>
              <a:off x="7151688" y="3048000"/>
              <a:ext cx="392113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15" name="Line 99"/>
            <p:cNvSpPr>
              <a:spLocks noChangeShapeType="1"/>
            </p:cNvSpPr>
            <p:nvPr/>
          </p:nvSpPr>
          <p:spPr bwMode="auto">
            <a:xfrm>
              <a:off x="6759575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6916" name="Line 100"/>
            <p:cNvSpPr>
              <a:spLocks noChangeShapeType="1"/>
            </p:cNvSpPr>
            <p:nvPr/>
          </p:nvSpPr>
          <p:spPr bwMode="auto">
            <a:xfrm>
              <a:off x="7151688" y="3378200"/>
              <a:ext cx="0" cy="330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9" name="Rectangle 53"/>
            <p:cNvSpPr>
              <a:spLocks noChangeArrowheads="1"/>
            </p:cNvSpPr>
            <p:nvPr/>
          </p:nvSpPr>
          <p:spPr bwMode="auto">
            <a:xfrm>
              <a:off x="1468438" y="3373923"/>
              <a:ext cx="588963" cy="3302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0" name="Rectangle 67"/>
            <p:cNvSpPr>
              <a:spLocks noChangeArrowheads="1"/>
            </p:cNvSpPr>
            <p:nvPr/>
          </p:nvSpPr>
          <p:spPr bwMode="auto">
            <a:xfrm>
              <a:off x="1187624" y="3043723"/>
              <a:ext cx="869777" cy="3302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r"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iteration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3" name="직사각형 2"/>
          <p:cNvSpPr/>
          <p:nvPr/>
        </p:nvSpPr>
        <p:spPr>
          <a:xfrm>
            <a:off x="467544" y="1291002"/>
            <a:ext cx="842493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In cyclic distribution, the iterations are assigned to </a:t>
            </a:r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processes in 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a round-robin fashion.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09048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Block-cycle distribution</a:t>
            </a:r>
            <a:endParaRPr lang="ko-KR" altLang="en-US" dirty="0"/>
          </a:p>
        </p:txBody>
      </p:sp>
      <p:sp>
        <p:nvSpPr>
          <p:cNvPr id="5632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endParaRPr lang="en-US" altLang="ko-KR">
              <a:latin typeface="Courier New" pitchFamily="49" charset="0"/>
            </a:endParaRPr>
          </a:p>
          <a:p>
            <a:pPr>
              <a:buFont typeface="Wingdings" pitchFamily="2" charset="2"/>
              <a:buNone/>
            </a:pPr>
            <a:endParaRPr lang="en-US" altLang="ko-KR">
              <a:latin typeface="Courier New" pitchFamily="49" charset="0"/>
            </a:endParaRPr>
          </a:p>
          <a:p>
            <a:pPr>
              <a:buFont typeface="Wingdings" pitchFamily="2" charset="2"/>
              <a:buNone/>
            </a:pPr>
            <a:endParaRPr lang="en-US" altLang="ko-KR">
              <a:latin typeface="Courier New" pitchFamily="49" charset="0"/>
            </a:endParaRPr>
          </a:p>
          <a:p>
            <a:endParaRPr lang="en-US" altLang="ko-KR">
              <a:latin typeface="Courier New" pitchFamily="49" charset="0"/>
            </a:endParaRPr>
          </a:p>
          <a:p>
            <a:endParaRPr lang="en-US" altLang="ko-KR">
              <a:latin typeface="Courier New" pitchFamily="49" charset="0"/>
            </a:endParaRPr>
          </a:p>
          <a:p>
            <a:endParaRPr lang="en-US" altLang="ko-KR">
              <a:latin typeface="Courier New" pitchFamily="49" charset="0"/>
            </a:endParaRPr>
          </a:p>
          <a:p>
            <a:endParaRPr lang="en-US" altLang="ko-KR">
              <a:latin typeface="Courier New" pitchFamily="49" charset="0"/>
            </a:endParaRPr>
          </a:p>
        </p:txBody>
      </p:sp>
      <p:graphicFrame>
        <p:nvGraphicFramePr>
          <p:cNvPr id="563243" name="Group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5004913"/>
              </p:ext>
            </p:extLst>
          </p:nvPr>
        </p:nvGraphicFramePr>
        <p:xfrm>
          <a:off x="755576" y="1268760"/>
          <a:ext cx="7772400" cy="2011680"/>
        </p:xfrm>
        <a:graphic>
          <a:graphicData uri="http://schemas.openxmlformats.org/drawingml/2006/table">
            <a:tbl>
              <a:tblPr/>
              <a:tblGrid>
                <a:gridCol w="7772400"/>
              </a:tblGrid>
              <a:tr h="19812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DO 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ii = n1+rank*</a:t>
                      </a:r>
                      <a:r>
                        <a:rPr kumimoji="1" lang="en-US" altLang="ko-KR" sz="2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iblock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, n2, </a:t>
                      </a:r>
                      <a:r>
                        <a:rPr kumimoji="1" lang="en-US" altLang="ko-KR" sz="2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nprocs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*</a:t>
                      </a:r>
                      <a:r>
                        <a:rPr kumimoji="1" lang="en-US" altLang="ko-KR" sz="2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iblock</a:t>
                      </a:r>
                      <a:endParaRPr kumimoji="1" lang="en-US" altLang="ko-KR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C0066"/>
                        </a:solidFill>
                        <a:effectLst/>
                        <a:latin typeface="Courier New" pitchFamily="49" charset="0"/>
                        <a:ea typeface="HY헤드라인M" pitchFamily="18" charset="-127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  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DO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</a:t>
                      </a:r>
                      <a:r>
                        <a:rPr kumimoji="1" lang="en-US" altLang="ko-KR" sz="2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i</a:t>
                      </a: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= ii, MIN(ii+iblock-1, n2)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     computation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  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ENDDO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2" name="그룹 1"/>
          <p:cNvGrpSpPr/>
          <p:nvPr/>
        </p:nvGrpSpPr>
        <p:grpSpPr>
          <a:xfrm>
            <a:off x="446141" y="3657600"/>
            <a:ext cx="7726259" cy="1539672"/>
            <a:chOff x="446141" y="3657600"/>
            <a:chExt cx="7726259" cy="1539672"/>
          </a:xfrm>
        </p:grpSpPr>
        <p:sp>
          <p:nvSpPr>
            <p:cNvPr id="563282" name="Rectangle 82"/>
            <p:cNvSpPr>
              <a:spLocks noChangeArrowheads="1"/>
            </p:cNvSpPr>
            <p:nvPr/>
          </p:nvSpPr>
          <p:spPr bwMode="auto">
            <a:xfrm>
              <a:off x="7699932" y="4092298"/>
              <a:ext cx="472468" cy="367821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63283" name="Rectangle 83"/>
            <p:cNvSpPr>
              <a:spLocks noChangeArrowheads="1"/>
            </p:cNvSpPr>
            <p:nvPr/>
          </p:nvSpPr>
          <p:spPr bwMode="auto">
            <a:xfrm>
              <a:off x="7227465" y="4092298"/>
              <a:ext cx="472468" cy="367821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63284" name="Rectangle 84"/>
            <p:cNvSpPr>
              <a:spLocks noChangeArrowheads="1"/>
            </p:cNvSpPr>
            <p:nvPr/>
          </p:nvSpPr>
          <p:spPr bwMode="auto">
            <a:xfrm>
              <a:off x="6754997" y="4092298"/>
              <a:ext cx="472468" cy="367821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63285" name="Rectangle 85"/>
            <p:cNvSpPr>
              <a:spLocks noChangeArrowheads="1"/>
            </p:cNvSpPr>
            <p:nvPr/>
          </p:nvSpPr>
          <p:spPr bwMode="auto">
            <a:xfrm>
              <a:off x="6284442" y="4092298"/>
              <a:ext cx="470555" cy="367821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63286" name="Rectangle 86"/>
            <p:cNvSpPr>
              <a:spLocks noChangeArrowheads="1"/>
            </p:cNvSpPr>
            <p:nvPr/>
          </p:nvSpPr>
          <p:spPr bwMode="auto">
            <a:xfrm>
              <a:off x="5811975" y="4092298"/>
              <a:ext cx="472468" cy="367821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63287" name="Rectangle 87"/>
            <p:cNvSpPr>
              <a:spLocks noChangeArrowheads="1"/>
            </p:cNvSpPr>
            <p:nvPr/>
          </p:nvSpPr>
          <p:spPr bwMode="auto">
            <a:xfrm>
              <a:off x="5339507" y="4092298"/>
              <a:ext cx="472468" cy="367821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63288" name="Rectangle 88"/>
            <p:cNvSpPr>
              <a:spLocks noChangeArrowheads="1"/>
            </p:cNvSpPr>
            <p:nvPr/>
          </p:nvSpPr>
          <p:spPr bwMode="auto">
            <a:xfrm>
              <a:off x="4867040" y="4092298"/>
              <a:ext cx="472468" cy="367821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63289" name="Rectangle 89"/>
            <p:cNvSpPr>
              <a:spLocks noChangeArrowheads="1"/>
            </p:cNvSpPr>
            <p:nvPr/>
          </p:nvSpPr>
          <p:spPr bwMode="auto">
            <a:xfrm>
              <a:off x="4394572" y="4092298"/>
              <a:ext cx="472468" cy="367821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63290" name="Rectangle 90"/>
            <p:cNvSpPr>
              <a:spLocks noChangeArrowheads="1"/>
            </p:cNvSpPr>
            <p:nvPr/>
          </p:nvSpPr>
          <p:spPr bwMode="auto">
            <a:xfrm>
              <a:off x="3922105" y="4092298"/>
              <a:ext cx="472468" cy="367821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63291" name="Rectangle 91"/>
            <p:cNvSpPr>
              <a:spLocks noChangeArrowheads="1"/>
            </p:cNvSpPr>
            <p:nvPr/>
          </p:nvSpPr>
          <p:spPr bwMode="auto">
            <a:xfrm>
              <a:off x="3449637" y="4092298"/>
              <a:ext cx="472468" cy="367821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63292" name="Rectangle 92"/>
            <p:cNvSpPr>
              <a:spLocks noChangeArrowheads="1"/>
            </p:cNvSpPr>
            <p:nvPr/>
          </p:nvSpPr>
          <p:spPr bwMode="auto">
            <a:xfrm>
              <a:off x="2979082" y="4092298"/>
              <a:ext cx="470555" cy="367821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63293" name="Rectangle 93"/>
            <p:cNvSpPr>
              <a:spLocks noChangeArrowheads="1"/>
            </p:cNvSpPr>
            <p:nvPr/>
          </p:nvSpPr>
          <p:spPr bwMode="auto">
            <a:xfrm>
              <a:off x="2506615" y="4092298"/>
              <a:ext cx="472468" cy="367821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63294" name="Rectangle 94"/>
            <p:cNvSpPr>
              <a:spLocks noChangeArrowheads="1"/>
            </p:cNvSpPr>
            <p:nvPr/>
          </p:nvSpPr>
          <p:spPr bwMode="auto">
            <a:xfrm>
              <a:off x="2034147" y="4092298"/>
              <a:ext cx="472468" cy="367821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63295" name="Rectangle 95"/>
            <p:cNvSpPr>
              <a:spLocks noChangeArrowheads="1"/>
            </p:cNvSpPr>
            <p:nvPr/>
          </p:nvSpPr>
          <p:spPr bwMode="auto">
            <a:xfrm>
              <a:off x="1561679" y="4092298"/>
              <a:ext cx="472468" cy="367821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63296" name="Rectangle 96"/>
            <p:cNvSpPr>
              <a:spLocks noChangeArrowheads="1"/>
            </p:cNvSpPr>
            <p:nvPr/>
          </p:nvSpPr>
          <p:spPr bwMode="auto">
            <a:xfrm>
              <a:off x="7699932" y="3657600"/>
              <a:ext cx="472468" cy="43469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14</a:t>
              </a:r>
            </a:p>
          </p:txBody>
        </p:sp>
        <p:sp>
          <p:nvSpPr>
            <p:cNvPr id="563297" name="Rectangle 97"/>
            <p:cNvSpPr>
              <a:spLocks noChangeArrowheads="1"/>
            </p:cNvSpPr>
            <p:nvPr/>
          </p:nvSpPr>
          <p:spPr bwMode="auto">
            <a:xfrm>
              <a:off x="7227465" y="3657600"/>
              <a:ext cx="472468" cy="43469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13</a:t>
              </a:r>
            </a:p>
          </p:txBody>
        </p:sp>
        <p:sp>
          <p:nvSpPr>
            <p:cNvPr id="563298" name="Rectangle 98"/>
            <p:cNvSpPr>
              <a:spLocks noChangeArrowheads="1"/>
            </p:cNvSpPr>
            <p:nvPr/>
          </p:nvSpPr>
          <p:spPr bwMode="auto">
            <a:xfrm>
              <a:off x="6754997" y="3657600"/>
              <a:ext cx="472468" cy="434698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12</a:t>
              </a:r>
            </a:p>
          </p:txBody>
        </p:sp>
        <p:sp>
          <p:nvSpPr>
            <p:cNvPr id="563299" name="Rectangle 99"/>
            <p:cNvSpPr>
              <a:spLocks noChangeArrowheads="1"/>
            </p:cNvSpPr>
            <p:nvPr/>
          </p:nvSpPr>
          <p:spPr bwMode="auto">
            <a:xfrm>
              <a:off x="6284442" y="3657600"/>
              <a:ext cx="470555" cy="434698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11</a:t>
              </a:r>
            </a:p>
          </p:txBody>
        </p:sp>
        <p:sp>
          <p:nvSpPr>
            <p:cNvPr id="563300" name="Rectangle 100"/>
            <p:cNvSpPr>
              <a:spLocks noChangeArrowheads="1"/>
            </p:cNvSpPr>
            <p:nvPr/>
          </p:nvSpPr>
          <p:spPr bwMode="auto">
            <a:xfrm>
              <a:off x="5811975" y="3657600"/>
              <a:ext cx="472468" cy="434698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10</a:t>
              </a:r>
            </a:p>
          </p:txBody>
        </p:sp>
        <p:sp>
          <p:nvSpPr>
            <p:cNvPr id="563301" name="Rectangle 101"/>
            <p:cNvSpPr>
              <a:spLocks noChangeArrowheads="1"/>
            </p:cNvSpPr>
            <p:nvPr/>
          </p:nvSpPr>
          <p:spPr bwMode="auto">
            <a:xfrm>
              <a:off x="5339507" y="3657600"/>
              <a:ext cx="472468" cy="434698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9</a:t>
              </a:r>
            </a:p>
          </p:txBody>
        </p:sp>
        <p:sp>
          <p:nvSpPr>
            <p:cNvPr id="563302" name="Rectangle 102"/>
            <p:cNvSpPr>
              <a:spLocks noChangeArrowheads="1"/>
            </p:cNvSpPr>
            <p:nvPr/>
          </p:nvSpPr>
          <p:spPr bwMode="auto">
            <a:xfrm>
              <a:off x="4867040" y="3657600"/>
              <a:ext cx="472468" cy="434698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8</a:t>
              </a:r>
            </a:p>
          </p:txBody>
        </p:sp>
        <p:sp>
          <p:nvSpPr>
            <p:cNvPr id="563303" name="Rectangle 103"/>
            <p:cNvSpPr>
              <a:spLocks noChangeArrowheads="1"/>
            </p:cNvSpPr>
            <p:nvPr/>
          </p:nvSpPr>
          <p:spPr bwMode="auto">
            <a:xfrm>
              <a:off x="4394572" y="3657600"/>
              <a:ext cx="472468" cy="434698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7</a:t>
              </a:r>
            </a:p>
          </p:txBody>
        </p:sp>
        <p:sp>
          <p:nvSpPr>
            <p:cNvPr id="563304" name="Rectangle 104"/>
            <p:cNvSpPr>
              <a:spLocks noChangeArrowheads="1"/>
            </p:cNvSpPr>
            <p:nvPr/>
          </p:nvSpPr>
          <p:spPr bwMode="auto">
            <a:xfrm>
              <a:off x="3922105" y="3657600"/>
              <a:ext cx="472468" cy="43469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</a:p>
          </p:txBody>
        </p:sp>
        <p:sp>
          <p:nvSpPr>
            <p:cNvPr id="563305" name="Rectangle 105"/>
            <p:cNvSpPr>
              <a:spLocks noChangeArrowheads="1"/>
            </p:cNvSpPr>
            <p:nvPr/>
          </p:nvSpPr>
          <p:spPr bwMode="auto">
            <a:xfrm>
              <a:off x="3449637" y="3657600"/>
              <a:ext cx="472468" cy="43469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</a:p>
          </p:txBody>
        </p:sp>
        <p:sp>
          <p:nvSpPr>
            <p:cNvPr id="563306" name="Rectangle 106"/>
            <p:cNvSpPr>
              <a:spLocks noChangeArrowheads="1"/>
            </p:cNvSpPr>
            <p:nvPr/>
          </p:nvSpPr>
          <p:spPr bwMode="auto">
            <a:xfrm>
              <a:off x="2979082" y="3657600"/>
              <a:ext cx="470555" cy="434698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563307" name="Rectangle 107"/>
            <p:cNvSpPr>
              <a:spLocks noChangeArrowheads="1"/>
            </p:cNvSpPr>
            <p:nvPr/>
          </p:nvSpPr>
          <p:spPr bwMode="auto">
            <a:xfrm>
              <a:off x="2506615" y="3657600"/>
              <a:ext cx="472468" cy="434698"/>
            </a:xfrm>
            <a:prstGeom prst="rect">
              <a:avLst/>
            </a:prstGeom>
            <a:solidFill>
              <a:srgbClr val="FFC0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63308" name="Rectangle 108"/>
            <p:cNvSpPr>
              <a:spLocks noChangeArrowheads="1"/>
            </p:cNvSpPr>
            <p:nvPr/>
          </p:nvSpPr>
          <p:spPr bwMode="auto">
            <a:xfrm>
              <a:off x="2034147" y="3657600"/>
              <a:ext cx="472468" cy="434698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63309" name="Rectangle 109"/>
            <p:cNvSpPr>
              <a:spLocks noChangeArrowheads="1"/>
            </p:cNvSpPr>
            <p:nvPr/>
          </p:nvSpPr>
          <p:spPr bwMode="auto">
            <a:xfrm>
              <a:off x="1561679" y="3657600"/>
              <a:ext cx="472468" cy="434698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63310" name="Line 110"/>
            <p:cNvSpPr>
              <a:spLocks noChangeShapeType="1"/>
            </p:cNvSpPr>
            <p:nvPr/>
          </p:nvSpPr>
          <p:spPr bwMode="auto">
            <a:xfrm>
              <a:off x="1561679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1" name="Line 111"/>
            <p:cNvSpPr>
              <a:spLocks noChangeShapeType="1"/>
            </p:cNvSpPr>
            <p:nvPr/>
          </p:nvSpPr>
          <p:spPr bwMode="auto">
            <a:xfrm>
              <a:off x="1561679" y="4460119"/>
              <a:ext cx="6610721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2" name="Line 112"/>
            <p:cNvSpPr>
              <a:spLocks noChangeShapeType="1"/>
            </p:cNvSpPr>
            <p:nvPr/>
          </p:nvSpPr>
          <p:spPr bwMode="auto">
            <a:xfrm>
              <a:off x="1561679" y="4092298"/>
              <a:ext cx="0" cy="367821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3" name="Line 113"/>
            <p:cNvSpPr>
              <a:spLocks noChangeShapeType="1"/>
            </p:cNvSpPr>
            <p:nvPr/>
          </p:nvSpPr>
          <p:spPr bwMode="auto">
            <a:xfrm>
              <a:off x="1561679" y="3657600"/>
              <a:ext cx="0" cy="434698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4" name="Line 114"/>
            <p:cNvSpPr>
              <a:spLocks noChangeShapeType="1"/>
            </p:cNvSpPr>
            <p:nvPr/>
          </p:nvSpPr>
          <p:spPr bwMode="auto">
            <a:xfrm>
              <a:off x="1561679" y="4092298"/>
              <a:ext cx="66107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5" name="Line 115"/>
            <p:cNvSpPr>
              <a:spLocks noChangeShapeType="1"/>
            </p:cNvSpPr>
            <p:nvPr/>
          </p:nvSpPr>
          <p:spPr bwMode="auto">
            <a:xfrm>
              <a:off x="8172400" y="4092298"/>
              <a:ext cx="0" cy="367821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6" name="Line 116"/>
            <p:cNvSpPr>
              <a:spLocks noChangeShapeType="1"/>
            </p:cNvSpPr>
            <p:nvPr/>
          </p:nvSpPr>
          <p:spPr bwMode="auto">
            <a:xfrm>
              <a:off x="8172400" y="3657600"/>
              <a:ext cx="0" cy="434698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7" name="Line 117"/>
            <p:cNvSpPr>
              <a:spLocks noChangeShapeType="1"/>
            </p:cNvSpPr>
            <p:nvPr/>
          </p:nvSpPr>
          <p:spPr bwMode="auto">
            <a:xfrm>
              <a:off x="2034147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8" name="Line 118"/>
            <p:cNvSpPr>
              <a:spLocks noChangeShapeType="1"/>
            </p:cNvSpPr>
            <p:nvPr/>
          </p:nvSpPr>
          <p:spPr bwMode="auto">
            <a:xfrm>
              <a:off x="2506615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19" name="Line 119"/>
            <p:cNvSpPr>
              <a:spLocks noChangeShapeType="1"/>
            </p:cNvSpPr>
            <p:nvPr/>
          </p:nvSpPr>
          <p:spPr bwMode="auto">
            <a:xfrm>
              <a:off x="2034147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0" name="Line 120"/>
            <p:cNvSpPr>
              <a:spLocks noChangeShapeType="1"/>
            </p:cNvSpPr>
            <p:nvPr/>
          </p:nvSpPr>
          <p:spPr bwMode="auto">
            <a:xfrm>
              <a:off x="2979082" y="3657600"/>
              <a:ext cx="470555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1" name="Line 121"/>
            <p:cNvSpPr>
              <a:spLocks noChangeShapeType="1"/>
            </p:cNvSpPr>
            <p:nvPr/>
          </p:nvSpPr>
          <p:spPr bwMode="auto">
            <a:xfrm>
              <a:off x="2506615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2" name="Line 122"/>
            <p:cNvSpPr>
              <a:spLocks noChangeShapeType="1"/>
            </p:cNvSpPr>
            <p:nvPr/>
          </p:nvSpPr>
          <p:spPr bwMode="auto">
            <a:xfrm>
              <a:off x="3449637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3" name="Line 123"/>
            <p:cNvSpPr>
              <a:spLocks noChangeShapeType="1"/>
            </p:cNvSpPr>
            <p:nvPr/>
          </p:nvSpPr>
          <p:spPr bwMode="auto">
            <a:xfrm>
              <a:off x="2979082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4" name="Line 124"/>
            <p:cNvSpPr>
              <a:spLocks noChangeShapeType="1"/>
            </p:cNvSpPr>
            <p:nvPr/>
          </p:nvSpPr>
          <p:spPr bwMode="auto">
            <a:xfrm>
              <a:off x="3922105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5" name="Line 125"/>
            <p:cNvSpPr>
              <a:spLocks noChangeShapeType="1"/>
            </p:cNvSpPr>
            <p:nvPr/>
          </p:nvSpPr>
          <p:spPr bwMode="auto">
            <a:xfrm>
              <a:off x="3449637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6" name="Line 126"/>
            <p:cNvSpPr>
              <a:spLocks noChangeShapeType="1"/>
            </p:cNvSpPr>
            <p:nvPr/>
          </p:nvSpPr>
          <p:spPr bwMode="auto">
            <a:xfrm>
              <a:off x="4394572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7" name="Line 127"/>
            <p:cNvSpPr>
              <a:spLocks noChangeShapeType="1"/>
            </p:cNvSpPr>
            <p:nvPr/>
          </p:nvSpPr>
          <p:spPr bwMode="auto">
            <a:xfrm>
              <a:off x="3922105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8" name="Line 128"/>
            <p:cNvSpPr>
              <a:spLocks noChangeShapeType="1"/>
            </p:cNvSpPr>
            <p:nvPr/>
          </p:nvSpPr>
          <p:spPr bwMode="auto">
            <a:xfrm>
              <a:off x="4867040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29" name="Line 129"/>
            <p:cNvSpPr>
              <a:spLocks noChangeShapeType="1"/>
            </p:cNvSpPr>
            <p:nvPr/>
          </p:nvSpPr>
          <p:spPr bwMode="auto">
            <a:xfrm>
              <a:off x="4394572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0" name="Line 130"/>
            <p:cNvSpPr>
              <a:spLocks noChangeShapeType="1"/>
            </p:cNvSpPr>
            <p:nvPr/>
          </p:nvSpPr>
          <p:spPr bwMode="auto">
            <a:xfrm>
              <a:off x="5339507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1" name="Line 131"/>
            <p:cNvSpPr>
              <a:spLocks noChangeShapeType="1"/>
            </p:cNvSpPr>
            <p:nvPr/>
          </p:nvSpPr>
          <p:spPr bwMode="auto">
            <a:xfrm>
              <a:off x="4867040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2" name="Line 132"/>
            <p:cNvSpPr>
              <a:spLocks noChangeShapeType="1"/>
            </p:cNvSpPr>
            <p:nvPr/>
          </p:nvSpPr>
          <p:spPr bwMode="auto">
            <a:xfrm>
              <a:off x="5811975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3" name="Line 133"/>
            <p:cNvSpPr>
              <a:spLocks noChangeShapeType="1"/>
            </p:cNvSpPr>
            <p:nvPr/>
          </p:nvSpPr>
          <p:spPr bwMode="auto">
            <a:xfrm>
              <a:off x="5339507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4" name="Line 134"/>
            <p:cNvSpPr>
              <a:spLocks noChangeShapeType="1"/>
            </p:cNvSpPr>
            <p:nvPr/>
          </p:nvSpPr>
          <p:spPr bwMode="auto">
            <a:xfrm>
              <a:off x="6284442" y="3657600"/>
              <a:ext cx="470555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5" name="Line 135"/>
            <p:cNvSpPr>
              <a:spLocks noChangeShapeType="1"/>
            </p:cNvSpPr>
            <p:nvPr/>
          </p:nvSpPr>
          <p:spPr bwMode="auto">
            <a:xfrm>
              <a:off x="5811975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6" name="Line 136"/>
            <p:cNvSpPr>
              <a:spLocks noChangeShapeType="1"/>
            </p:cNvSpPr>
            <p:nvPr/>
          </p:nvSpPr>
          <p:spPr bwMode="auto">
            <a:xfrm>
              <a:off x="6754997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7" name="Line 137"/>
            <p:cNvSpPr>
              <a:spLocks noChangeShapeType="1"/>
            </p:cNvSpPr>
            <p:nvPr/>
          </p:nvSpPr>
          <p:spPr bwMode="auto">
            <a:xfrm>
              <a:off x="6284442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8" name="Line 138"/>
            <p:cNvSpPr>
              <a:spLocks noChangeShapeType="1"/>
            </p:cNvSpPr>
            <p:nvPr/>
          </p:nvSpPr>
          <p:spPr bwMode="auto">
            <a:xfrm>
              <a:off x="7227465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39" name="Line 139"/>
            <p:cNvSpPr>
              <a:spLocks noChangeShapeType="1"/>
            </p:cNvSpPr>
            <p:nvPr/>
          </p:nvSpPr>
          <p:spPr bwMode="auto">
            <a:xfrm>
              <a:off x="6754997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40" name="Line 140"/>
            <p:cNvSpPr>
              <a:spLocks noChangeShapeType="1"/>
            </p:cNvSpPr>
            <p:nvPr/>
          </p:nvSpPr>
          <p:spPr bwMode="auto">
            <a:xfrm>
              <a:off x="7699932" y="3657600"/>
              <a:ext cx="472468" cy="0"/>
            </a:xfrm>
            <a:prstGeom prst="line">
              <a:avLst/>
            </a:prstGeom>
            <a:noFill/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41" name="Line 141"/>
            <p:cNvSpPr>
              <a:spLocks noChangeShapeType="1"/>
            </p:cNvSpPr>
            <p:nvPr/>
          </p:nvSpPr>
          <p:spPr bwMode="auto">
            <a:xfrm>
              <a:off x="7227465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42" name="Line 142"/>
            <p:cNvSpPr>
              <a:spLocks noChangeShapeType="1"/>
            </p:cNvSpPr>
            <p:nvPr/>
          </p:nvSpPr>
          <p:spPr bwMode="auto">
            <a:xfrm>
              <a:off x="7699932" y="4092298"/>
              <a:ext cx="0" cy="3678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43" name="Text Box 143"/>
            <p:cNvSpPr txBox="1">
              <a:spLocks noChangeArrowheads="1"/>
            </p:cNvSpPr>
            <p:nvPr/>
          </p:nvSpPr>
          <p:spPr bwMode="auto">
            <a:xfrm>
              <a:off x="446141" y="3657600"/>
              <a:ext cx="1054328" cy="7848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en-US" altLang="ko-KR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Iteration</a:t>
              </a:r>
            </a:p>
            <a:p>
              <a:pPr algn="r">
                <a:lnSpc>
                  <a:spcPct val="150000"/>
                </a:lnSpc>
              </a:pPr>
              <a:r>
                <a:rPr lang="en-US" altLang="ko-KR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</a:t>
              </a:r>
            </a:p>
          </p:txBody>
        </p:sp>
        <p:sp>
          <p:nvSpPr>
            <p:cNvPr id="563344" name="Line 144"/>
            <p:cNvSpPr>
              <a:spLocks noChangeShapeType="1"/>
            </p:cNvSpPr>
            <p:nvPr/>
          </p:nvSpPr>
          <p:spPr bwMode="auto">
            <a:xfrm>
              <a:off x="1561679" y="4761064"/>
              <a:ext cx="91815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3345" name="Text Box 145"/>
            <p:cNvSpPr txBox="1">
              <a:spLocks noChangeArrowheads="1"/>
            </p:cNvSpPr>
            <p:nvPr/>
          </p:nvSpPr>
          <p:spPr bwMode="auto">
            <a:xfrm>
              <a:off x="1642018" y="4827940"/>
              <a:ext cx="764953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iblock</a:t>
              </a:r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29805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Shrinking Arrays</a:t>
            </a:r>
            <a:endParaRPr lang="ko-KR" altLang="en-US" dirty="0"/>
          </a:p>
        </p:txBody>
      </p:sp>
      <p:sp>
        <p:nvSpPr>
          <p:cNvPr id="6" name="직사각형 5"/>
          <p:cNvSpPr/>
          <p:nvPr/>
        </p:nvSpPr>
        <p:spPr>
          <a:xfrm>
            <a:off x="755576" y="1412776"/>
            <a:ext cx="734481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 smtClean="0"/>
              <a:t>Extremely </a:t>
            </a:r>
            <a:r>
              <a:rPr lang="en-US" altLang="ko-KR" dirty="0"/>
              <a:t>important for efficient memory management!!!</a:t>
            </a:r>
            <a:endParaRPr lang="ko-KR" altLang="en-US" dirty="0"/>
          </a:p>
        </p:txBody>
      </p:sp>
      <p:sp>
        <p:nvSpPr>
          <p:cNvPr id="7" name="직사각형 6"/>
          <p:cNvSpPr/>
          <p:nvPr/>
        </p:nvSpPr>
        <p:spPr>
          <a:xfrm>
            <a:off x="323528" y="1812524"/>
            <a:ext cx="828092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Block 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distribution of 14 iterations over 4 cores. </a:t>
            </a:r>
            <a:endParaRPr lang="en-US" altLang="ko-KR" dirty="0" smtClean="0"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r>
              <a:rPr lang="en-US" altLang="ko-KR" dirty="0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Each </a:t>
            </a:r>
            <a:r>
              <a: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MPI process needs only part of the array a()</a:t>
            </a:r>
            <a:endParaRPr lang="ko-KR" altLang="en-US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grpSp>
        <p:nvGrpSpPr>
          <p:cNvPr id="85" name="그룹 84"/>
          <p:cNvGrpSpPr/>
          <p:nvPr/>
        </p:nvGrpSpPr>
        <p:grpSpPr>
          <a:xfrm>
            <a:off x="385450" y="2920447"/>
            <a:ext cx="7714942" cy="2884817"/>
            <a:chOff x="385450" y="2920447"/>
            <a:chExt cx="7714942" cy="2884817"/>
          </a:xfrm>
        </p:grpSpPr>
        <p:sp>
          <p:nvSpPr>
            <p:cNvPr id="9" name="Rectangle 82"/>
            <p:cNvSpPr>
              <a:spLocks noChangeArrowheads="1"/>
            </p:cNvSpPr>
            <p:nvPr/>
          </p:nvSpPr>
          <p:spPr bwMode="auto">
            <a:xfrm>
              <a:off x="7598789" y="5229200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14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0" name="Rectangle 83"/>
            <p:cNvSpPr>
              <a:spLocks noChangeArrowheads="1"/>
            </p:cNvSpPr>
            <p:nvPr/>
          </p:nvSpPr>
          <p:spPr bwMode="auto">
            <a:xfrm>
              <a:off x="7126322" y="5229200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13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1" name="Rectangle 84"/>
            <p:cNvSpPr>
              <a:spLocks noChangeArrowheads="1"/>
            </p:cNvSpPr>
            <p:nvPr/>
          </p:nvSpPr>
          <p:spPr bwMode="auto">
            <a:xfrm>
              <a:off x="6682989" y="5229199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12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2" name="Rectangle 85"/>
            <p:cNvSpPr>
              <a:spLocks noChangeArrowheads="1"/>
            </p:cNvSpPr>
            <p:nvPr/>
          </p:nvSpPr>
          <p:spPr bwMode="auto">
            <a:xfrm>
              <a:off x="6212434" y="4725144"/>
              <a:ext cx="470555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11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3" name="Rectangle 86"/>
            <p:cNvSpPr>
              <a:spLocks noChangeArrowheads="1"/>
            </p:cNvSpPr>
            <p:nvPr/>
          </p:nvSpPr>
          <p:spPr bwMode="auto">
            <a:xfrm>
              <a:off x="5739967" y="4725144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10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4" name="Rectangle 87"/>
            <p:cNvSpPr>
              <a:spLocks noChangeArrowheads="1"/>
            </p:cNvSpPr>
            <p:nvPr/>
          </p:nvSpPr>
          <p:spPr bwMode="auto">
            <a:xfrm>
              <a:off x="5267499" y="4725144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9</a:t>
              </a:r>
            </a:p>
          </p:txBody>
        </p:sp>
        <p:sp>
          <p:nvSpPr>
            <p:cNvPr id="15" name="Rectangle 88"/>
            <p:cNvSpPr>
              <a:spLocks noChangeArrowheads="1"/>
            </p:cNvSpPr>
            <p:nvPr/>
          </p:nvSpPr>
          <p:spPr bwMode="auto">
            <a:xfrm>
              <a:off x="4795032" y="4203766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8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6" name="Rectangle 89"/>
            <p:cNvSpPr>
              <a:spLocks noChangeArrowheads="1"/>
            </p:cNvSpPr>
            <p:nvPr/>
          </p:nvSpPr>
          <p:spPr bwMode="auto">
            <a:xfrm>
              <a:off x="4322564" y="4203766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7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7" name="Rectangle 90"/>
            <p:cNvSpPr>
              <a:spLocks noChangeArrowheads="1"/>
            </p:cNvSpPr>
            <p:nvPr/>
          </p:nvSpPr>
          <p:spPr bwMode="auto">
            <a:xfrm>
              <a:off x="3850097" y="4203766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</a:p>
          </p:txBody>
        </p:sp>
        <p:sp>
          <p:nvSpPr>
            <p:cNvPr id="18" name="Rectangle 91"/>
            <p:cNvSpPr>
              <a:spLocks noChangeArrowheads="1"/>
            </p:cNvSpPr>
            <p:nvPr/>
          </p:nvSpPr>
          <p:spPr bwMode="auto">
            <a:xfrm>
              <a:off x="3377629" y="4203766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</a:p>
          </p:txBody>
        </p:sp>
        <p:sp>
          <p:nvSpPr>
            <p:cNvPr id="19" name="Rectangle 92"/>
            <p:cNvSpPr>
              <a:spLocks noChangeArrowheads="1"/>
            </p:cNvSpPr>
            <p:nvPr/>
          </p:nvSpPr>
          <p:spPr bwMode="auto">
            <a:xfrm>
              <a:off x="2891553" y="3706772"/>
              <a:ext cx="470555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0" name="Rectangle 93"/>
            <p:cNvSpPr>
              <a:spLocks noChangeArrowheads="1"/>
            </p:cNvSpPr>
            <p:nvPr/>
          </p:nvSpPr>
          <p:spPr bwMode="auto">
            <a:xfrm>
              <a:off x="2419086" y="3706772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1" name="Rectangle 94"/>
            <p:cNvSpPr>
              <a:spLocks noChangeArrowheads="1"/>
            </p:cNvSpPr>
            <p:nvPr/>
          </p:nvSpPr>
          <p:spPr bwMode="auto">
            <a:xfrm>
              <a:off x="1946618" y="3706772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2" name="Rectangle 95"/>
            <p:cNvSpPr>
              <a:spLocks noChangeArrowheads="1"/>
            </p:cNvSpPr>
            <p:nvPr/>
          </p:nvSpPr>
          <p:spPr bwMode="auto">
            <a:xfrm>
              <a:off x="1474150" y="3706772"/>
              <a:ext cx="472468" cy="367821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 dirty="0" smtClean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en-US" altLang="ko-KR" sz="1800" b="0" dirty="0">
                <a:effectLst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23" name="Rectangle 96"/>
            <p:cNvSpPr>
              <a:spLocks noChangeArrowheads="1"/>
            </p:cNvSpPr>
            <p:nvPr/>
          </p:nvSpPr>
          <p:spPr bwMode="auto">
            <a:xfrm>
              <a:off x="7627924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14</a:t>
              </a:r>
            </a:p>
          </p:txBody>
        </p:sp>
        <p:sp>
          <p:nvSpPr>
            <p:cNvPr id="24" name="Rectangle 97"/>
            <p:cNvSpPr>
              <a:spLocks noChangeArrowheads="1"/>
            </p:cNvSpPr>
            <p:nvPr/>
          </p:nvSpPr>
          <p:spPr bwMode="auto">
            <a:xfrm>
              <a:off x="7155457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13</a:t>
              </a:r>
            </a:p>
          </p:txBody>
        </p:sp>
        <p:sp>
          <p:nvSpPr>
            <p:cNvPr id="25" name="Rectangle 98"/>
            <p:cNvSpPr>
              <a:spLocks noChangeArrowheads="1"/>
            </p:cNvSpPr>
            <p:nvPr/>
          </p:nvSpPr>
          <p:spPr bwMode="auto">
            <a:xfrm>
              <a:off x="6682989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12</a:t>
              </a:r>
            </a:p>
          </p:txBody>
        </p:sp>
        <p:sp>
          <p:nvSpPr>
            <p:cNvPr id="26" name="Rectangle 99"/>
            <p:cNvSpPr>
              <a:spLocks noChangeArrowheads="1"/>
            </p:cNvSpPr>
            <p:nvPr/>
          </p:nvSpPr>
          <p:spPr bwMode="auto">
            <a:xfrm>
              <a:off x="6212434" y="2920447"/>
              <a:ext cx="470555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11</a:t>
              </a:r>
            </a:p>
          </p:txBody>
        </p:sp>
        <p:sp>
          <p:nvSpPr>
            <p:cNvPr id="27" name="Rectangle 100"/>
            <p:cNvSpPr>
              <a:spLocks noChangeArrowheads="1"/>
            </p:cNvSpPr>
            <p:nvPr/>
          </p:nvSpPr>
          <p:spPr bwMode="auto">
            <a:xfrm>
              <a:off x="5739967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10</a:t>
              </a:r>
            </a:p>
          </p:txBody>
        </p:sp>
        <p:sp>
          <p:nvSpPr>
            <p:cNvPr id="28" name="Rectangle 101"/>
            <p:cNvSpPr>
              <a:spLocks noChangeArrowheads="1"/>
            </p:cNvSpPr>
            <p:nvPr/>
          </p:nvSpPr>
          <p:spPr bwMode="auto">
            <a:xfrm>
              <a:off x="5267499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9</a:t>
              </a:r>
            </a:p>
          </p:txBody>
        </p:sp>
        <p:sp>
          <p:nvSpPr>
            <p:cNvPr id="29" name="Rectangle 102"/>
            <p:cNvSpPr>
              <a:spLocks noChangeArrowheads="1"/>
            </p:cNvSpPr>
            <p:nvPr/>
          </p:nvSpPr>
          <p:spPr bwMode="auto">
            <a:xfrm>
              <a:off x="4795032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8</a:t>
              </a:r>
            </a:p>
          </p:txBody>
        </p:sp>
        <p:sp>
          <p:nvSpPr>
            <p:cNvPr id="30" name="Rectangle 103"/>
            <p:cNvSpPr>
              <a:spLocks noChangeArrowheads="1"/>
            </p:cNvSpPr>
            <p:nvPr/>
          </p:nvSpPr>
          <p:spPr bwMode="auto">
            <a:xfrm>
              <a:off x="4322564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7</a:t>
              </a:r>
            </a:p>
          </p:txBody>
        </p:sp>
        <p:sp>
          <p:nvSpPr>
            <p:cNvPr id="31" name="Rectangle 104"/>
            <p:cNvSpPr>
              <a:spLocks noChangeArrowheads="1"/>
            </p:cNvSpPr>
            <p:nvPr/>
          </p:nvSpPr>
          <p:spPr bwMode="auto">
            <a:xfrm>
              <a:off x="3850097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6</a:t>
              </a:r>
            </a:p>
          </p:txBody>
        </p:sp>
        <p:sp>
          <p:nvSpPr>
            <p:cNvPr id="32" name="Rectangle 105"/>
            <p:cNvSpPr>
              <a:spLocks noChangeArrowheads="1"/>
            </p:cNvSpPr>
            <p:nvPr/>
          </p:nvSpPr>
          <p:spPr bwMode="auto">
            <a:xfrm>
              <a:off x="3377629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</a:p>
          </p:txBody>
        </p:sp>
        <p:sp>
          <p:nvSpPr>
            <p:cNvPr id="33" name="Rectangle 106"/>
            <p:cNvSpPr>
              <a:spLocks noChangeArrowheads="1"/>
            </p:cNvSpPr>
            <p:nvPr/>
          </p:nvSpPr>
          <p:spPr bwMode="auto">
            <a:xfrm>
              <a:off x="2907074" y="2920447"/>
              <a:ext cx="470555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34" name="Rectangle 107"/>
            <p:cNvSpPr>
              <a:spLocks noChangeArrowheads="1"/>
            </p:cNvSpPr>
            <p:nvPr/>
          </p:nvSpPr>
          <p:spPr bwMode="auto">
            <a:xfrm>
              <a:off x="2434607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35" name="Rectangle 108"/>
            <p:cNvSpPr>
              <a:spLocks noChangeArrowheads="1"/>
            </p:cNvSpPr>
            <p:nvPr/>
          </p:nvSpPr>
          <p:spPr bwMode="auto">
            <a:xfrm>
              <a:off x="1962139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36" name="Rectangle 109"/>
            <p:cNvSpPr>
              <a:spLocks noChangeArrowheads="1"/>
            </p:cNvSpPr>
            <p:nvPr/>
          </p:nvSpPr>
          <p:spPr bwMode="auto">
            <a:xfrm>
              <a:off x="1489671" y="2920447"/>
              <a:ext cx="472468" cy="434698"/>
            </a:xfrm>
            <a:prstGeom prst="rect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/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800" b="0"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37" name="Line 110"/>
            <p:cNvSpPr>
              <a:spLocks noChangeShapeType="1"/>
            </p:cNvSpPr>
            <p:nvPr/>
          </p:nvSpPr>
          <p:spPr bwMode="auto">
            <a:xfrm>
              <a:off x="1489671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9" name="Line 112"/>
            <p:cNvSpPr>
              <a:spLocks noChangeShapeType="1"/>
            </p:cNvSpPr>
            <p:nvPr/>
          </p:nvSpPr>
          <p:spPr bwMode="auto">
            <a:xfrm>
              <a:off x="1474150" y="3706772"/>
              <a:ext cx="0" cy="367821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0" name="Line 113"/>
            <p:cNvSpPr>
              <a:spLocks noChangeShapeType="1"/>
            </p:cNvSpPr>
            <p:nvPr/>
          </p:nvSpPr>
          <p:spPr bwMode="auto">
            <a:xfrm>
              <a:off x="1489671" y="2920447"/>
              <a:ext cx="0" cy="434698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1" name="Line 114"/>
            <p:cNvSpPr>
              <a:spLocks noChangeShapeType="1"/>
            </p:cNvSpPr>
            <p:nvPr/>
          </p:nvSpPr>
          <p:spPr bwMode="auto">
            <a:xfrm>
              <a:off x="1489671" y="3355145"/>
              <a:ext cx="6610721" cy="0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2" name="Line 115"/>
            <p:cNvSpPr>
              <a:spLocks noChangeShapeType="1"/>
            </p:cNvSpPr>
            <p:nvPr/>
          </p:nvSpPr>
          <p:spPr bwMode="auto">
            <a:xfrm>
              <a:off x="8071257" y="5229200"/>
              <a:ext cx="0" cy="367821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3" name="Line 116"/>
            <p:cNvSpPr>
              <a:spLocks noChangeShapeType="1"/>
            </p:cNvSpPr>
            <p:nvPr/>
          </p:nvSpPr>
          <p:spPr bwMode="auto">
            <a:xfrm>
              <a:off x="8100392" y="2920447"/>
              <a:ext cx="0" cy="434698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4" name="Line 117"/>
            <p:cNvSpPr>
              <a:spLocks noChangeShapeType="1"/>
            </p:cNvSpPr>
            <p:nvPr/>
          </p:nvSpPr>
          <p:spPr bwMode="auto">
            <a:xfrm>
              <a:off x="1962139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5" name="Line 118"/>
            <p:cNvSpPr>
              <a:spLocks noChangeShapeType="1"/>
            </p:cNvSpPr>
            <p:nvPr/>
          </p:nvSpPr>
          <p:spPr bwMode="auto">
            <a:xfrm>
              <a:off x="2434607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6" name="Line 119"/>
            <p:cNvSpPr>
              <a:spLocks noChangeShapeType="1"/>
            </p:cNvSpPr>
            <p:nvPr/>
          </p:nvSpPr>
          <p:spPr bwMode="auto">
            <a:xfrm>
              <a:off x="1946618" y="3706772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7" name="Line 120"/>
            <p:cNvSpPr>
              <a:spLocks noChangeShapeType="1"/>
            </p:cNvSpPr>
            <p:nvPr/>
          </p:nvSpPr>
          <p:spPr bwMode="auto">
            <a:xfrm>
              <a:off x="2907074" y="2920447"/>
              <a:ext cx="470555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8" name="Line 121"/>
            <p:cNvSpPr>
              <a:spLocks noChangeShapeType="1"/>
            </p:cNvSpPr>
            <p:nvPr/>
          </p:nvSpPr>
          <p:spPr bwMode="auto">
            <a:xfrm>
              <a:off x="2419086" y="3706772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49" name="Line 122"/>
            <p:cNvSpPr>
              <a:spLocks noChangeShapeType="1"/>
            </p:cNvSpPr>
            <p:nvPr/>
          </p:nvSpPr>
          <p:spPr bwMode="auto">
            <a:xfrm>
              <a:off x="3377629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0" name="Line 123"/>
            <p:cNvSpPr>
              <a:spLocks noChangeShapeType="1"/>
            </p:cNvSpPr>
            <p:nvPr/>
          </p:nvSpPr>
          <p:spPr bwMode="auto">
            <a:xfrm>
              <a:off x="2891553" y="3706772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1" name="Line 124"/>
            <p:cNvSpPr>
              <a:spLocks noChangeShapeType="1"/>
            </p:cNvSpPr>
            <p:nvPr/>
          </p:nvSpPr>
          <p:spPr bwMode="auto">
            <a:xfrm>
              <a:off x="3850097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2" name="Line 125"/>
            <p:cNvSpPr>
              <a:spLocks noChangeShapeType="1"/>
            </p:cNvSpPr>
            <p:nvPr/>
          </p:nvSpPr>
          <p:spPr bwMode="auto">
            <a:xfrm>
              <a:off x="3362108" y="3706772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3" name="Line 126"/>
            <p:cNvSpPr>
              <a:spLocks noChangeShapeType="1"/>
            </p:cNvSpPr>
            <p:nvPr/>
          </p:nvSpPr>
          <p:spPr bwMode="auto">
            <a:xfrm>
              <a:off x="4322564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4" name="Line 127"/>
            <p:cNvSpPr>
              <a:spLocks noChangeShapeType="1"/>
            </p:cNvSpPr>
            <p:nvPr/>
          </p:nvSpPr>
          <p:spPr bwMode="auto">
            <a:xfrm>
              <a:off x="3850097" y="4203766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" name="Line 128"/>
            <p:cNvSpPr>
              <a:spLocks noChangeShapeType="1"/>
            </p:cNvSpPr>
            <p:nvPr/>
          </p:nvSpPr>
          <p:spPr bwMode="auto">
            <a:xfrm>
              <a:off x="4795032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6" name="Line 129"/>
            <p:cNvSpPr>
              <a:spLocks noChangeShapeType="1"/>
            </p:cNvSpPr>
            <p:nvPr/>
          </p:nvSpPr>
          <p:spPr bwMode="auto">
            <a:xfrm>
              <a:off x="4322564" y="4203766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7" name="Line 130"/>
            <p:cNvSpPr>
              <a:spLocks noChangeShapeType="1"/>
            </p:cNvSpPr>
            <p:nvPr/>
          </p:nvSpPr>
          <p:spPr bwMode="auto">
            <a:xfrm>
              <a:off x="5267499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8" name="Line 131"/>
            <p:cNvSpPr>
              <a:spLocks noChangeShapeType="1"/>
            </p:cNvSpPr>
            <p:nvPr/>
          </p:nvSpPr>
          <p:spPr bwMode="auto">
            <a:xfrm>
              <a:off x="4795032" y="4203766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9" name="Line 132"/>
            <p:cNvSpPr>
              <a:spLocks noChangeShapeType="1"/>
            </p:cNvSpPr>
            <p:nvPr/>
          </p:nvSpPr>
          <p:spPr bwMode="auto">
            <a:xfrm>
              <a:off x="5739967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0" name="Line 133"/>
            <p:cNvSpPr>
              <a:spLocks noChangeShapeType="1"/>
            </p:cNvSpPr>
            <p:nvPr/>
          </p:nvSpPr>
          <p:spPr bwMode="auto">
            <a:xfrm>
              <a:off x="5267499" y="4203766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1" name="Line 134"/>
            <p:cNvSpPr>
              <a:spLocks noChangeShapeType="1"/>
            </p:cNvSpPr>
            <p:nvPr/>
          </p:nvSpPr>
          <p:spPr bwMode="auto">
            <a:xfrm>
              <a:off x="6212434" y="2920447"/>
              <a:ext cx="470555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2" name="Line 135"/>
            <p:cNvSpPr>
              <a:spLocks noChangeShapeType="1"/>
            </p:cNvSpPr>
            <p:nvPr/>
          </p:nvSpPr>
          <p:spPr bwMode="auto">
            <a:xfrm>
              <a:off x="5739967" y="4725144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3" name="Line 136"/>
            <p:cNvSpPr>
              <a:spLocks noChangeShapeType="1"/>
            </p:cNvSpPr>
            <p:nvPr/>
          </p:nvSpPr>
          <p:spPr bwMode="auto">
            <a:xfrm>
              <a:off x="6682989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4" name="Line 137"/>
            <p:cNvSpPr>
              <a:spLocks noChangeShapeType="1"/>
            </p:cNvSpPr>
            <p:nvPr/>
          </p:nvSpPr>
          <p:spPr bwMode="auto">
            <a:xfrm>
              <a:off x="6212434" y="4725144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5" name="Line 138"/>
            <p:cNvSpPr>
              <a:spLocks noChangeShapeType="1"/>
            </p:cNvSpPr>
            <p:nvPr/>
          </p:nvSpPr>
          <p:spPr bwMode="auto">
            <a:xfrm>
              <a:off x="7155457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6" name="Line 139"/>
            <p:cNvSpPr>
              <a:spLocks noChangeShapeType="1"/>
            </p:cNvSpPr>
            <p:nvPr/>
          </p:nvSpPr>
          <p:spPr bwMode="auto">
            <a:xfrm>
              <a:off x="6682989" y="4725144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7" name="Line 140"/>
            <p:cNvSpPr>
              <a:spLocks noChangeShapeType="1"/>
            </p:cNvSpPr>
            <p:nvPr/>
          </p:nvSpPr>
          <p:spPr bwMode="auto">
            <a:xfrm>
              <a:off x="7627924" y="2920447"/>
              <a:ext cx="472468" cy="0"/>
            </a:xfrm>
            <a:prstGeom prst="line">
              <a:avLst/>
            </a:prstGeom>
            <a:solidFill>
              <a:srgbClr val="99FF99"/>
            </a:solidFill>
            <a:ln w="1905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69" name="Line 142"/>
            <p:cNvSpPr>
              <a:spLocks noChangeShapeType="1"/>
            </p:cNvSpPr>
            <p:nvPr/>
          </p:nvSpPr>
          <p:spPr bwMode="auto">
            <a:xfrm>
              <a:off x="7598789" y="5229200"/>
              <a:ext cx="0" cy="367821"/>
            </a:xfrm>
            <a:prstGeom prst="line">
              <a:avLst/>
            </a:prstGeom>
            <a:solidFill>
              <a:srgbClr val="99FF99"/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0" name="Text Box 143"/>
            <p:cNvSpPr txBox="1">
              <a:spLocks noChangeArrowheads="1"/>
            </p:cNvSpPr>
            <p:nvPr/>
          </p:nvSpPr>
          <p:spPr bwMode="auto">
            <a:xfrm>
              <a:off x="929606" y="2920447"/>
              <a:ext cx="498855" cy="3693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A()</a:t>
              </a:r>
              <a:endPara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3" name="직사각형 72"/>
            <p:cNvSpPr/>
            <p:nvPr/>
          </p:nvSpPr>
          <p:spPr>
            <a:xfrm>
              <a:off x="385450" y="3636766"/>
              <a:ext cx="889539" cy="45140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0</a:t>
              </a:r>
              <a:endPara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4" name="직사각형 73"/>
            <p:cNvSpPr/>
            <p:nvPr/>
          </p:nvSpPr>
          <p:spPr>
            <a:xfrm>
              <a:off x="5739967" y="5187407"/>
              <a:ext cx="889539" cy="45140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3</a:t>
              </a:r>
              <a:endPara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5" name="직사각형 74"/>
            <p:cNvSpPr/>
            <p:nvPr/>
          </p:nvSpPr>
          <p:spPr>
            <a:xfrm>
              <a:off x="4192898" y="4670038"/>
              <a:ext cx="889539" cy="45140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2</a:t>
              </a:r>
              <a:endPara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76" name="직사각형 75"/>
            <p:cNvSpPr/>
            <p:nvPr/>
          </p:nvSpPr>
          <p:spPr>
            <a:xfrm>
              <a:off x="2339752" y="4203696"/>
              <a:ext cx="889539" cy="45140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en-US" altLang="ko-KR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Rank 1</a:t>
              </a:r>
              <a:endParaRPr lang="en-US" altLang="ko-KR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cxnSp>
          <p:nvCxnSpPr>
            <p:cNvPr id="81" name="직선 연결선 80"/>
            <p:cNvCxnSpPr>
              <a:stCxn id="49" idx="0"/>
            </p:cNvCxnSpPr>
            <p:nvPr/>
          </p:nvCxnSpPr>
          <p:spPr>
            <a:xfrm>
              <a:off x="3377629" y="2920447"/>
              <a:ext cx="0" cy="1734655"/>
            </a:xfrm>
            <a:prstGeom prst="line">
              <a:avLst/>
            </a:prstGeom>
            <a:ln w="28575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직선 연결선 81"/>
            <p:cNvCxnSpPr/>
            <p:nvPr/>
          </p:nvCxnSpPr>
          <p:spPr>
            <a:xfrm>
              <a:off x="6682989" y="3336368"/>
              <a:ext cx="0" cy="2468896"/>
            </a:xfrm>
            <a:prstGeom prst="line">
              <a:avLst/>
            </a:prstGeom>
            <a:ln w="28575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직선 연결선 82"/>
            <p:cNvCxnSpPr/>
            <p:nvPr/>
          </p:nvCxnSpPr>
          <p:spPr>
            <a:xfrm>
              <a:off x="5273856" y="3220844"/>
              <a:ext cx="0" cy="1734655"/>
            </a:xfrm>
            <a:prstGeom prst="line">
              <a:avLst/>
            </a:prstGeom>
            <a:ln w="28575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7427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058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Nested loop parallelization</a:t>
            </a:r>
            <a:endParaRPr lang="ko-KR" altLang="en-US" dirty="0"/>
          </a:p>
        </p:txBody>
      </p:sp>
      <p:sp>
        <p:nvSpPr>
          <p:cNvPr id="2" name="내용 개체 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Minimize cache misses</a:t>
            </a:r>
          </a:p>
          <a:p>
            <a:r>
              <a:rPr lang="en-US" altLang="ko-KR" dirty="0" smtClean="0"/>
              <a:t>Minimize communication </a:t>
            </a:r>
            <a:endParaRPr lang="ko-KR" altLang="en-US" dirty="0"/>
          </a:p>
        </p:txBody>
      </p:sp>
      <p:sp>
        <p:nvSpPr>
          <p:cNvPr id="557233" name="Line 177"/>
          <p:cNvSpPr>
            <a:spLocks noChangeAspect="1" noChangeShapeType="1"/>
          </p:cNvSpPr>
          <p:nvPr/>
        </p:nvSpPr>
        <p:spPr bwMode="auto">
          <a:xfrm>
            <a:off x="736600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34" name="Line 178"/>
          <p:cNvSpPr>
            <a:spLocks noChangeAspect="1" noChangeShapeType="1"/>
          </p:cNvSpPr>
          <p:nvPr/>
        </p:nvSpPr>
        <p:spPr bwMode="auto">
          <a:xfrm>
            <a:off x="736600" y="2687638"/>
            <a:ext cx="0" cy="2143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35" name="Line 179"/>
          <p:cNvSpPr>
            <a:spLocks noChangeAspect="1" noChangeShapeType="1"/>
          </p:cNvSpPr>
          <p:nvPr/>
        </p:nvSpPr>
        <p:spPr bwMode="auto">
          <a:xfrm>
            <a:off x="1004888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36" name="Line 180"/>
          <p:cNvSpPr>
            <a:spLocks noChangeAspect="1" noChangeShapeType="1"/>
          </p:cNvSpPr>
          <p:nvPr/>
        </p:nvSpPr>
        <p:spPr bwMode="auto">
          <a:xfrm>
            <a:off x="736600" y="2901950"/>
            <a:ext cx="0" cy="2127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37" name="Line 181"/>
          <p:cNvSpPr>
            <a:spLocks noChangeAspect="1" noChangeShapeType="1"/>
          </p:cNvSpPr>
          <p:nvPr/>
        </p:nvSpPr>
        <p:spPr bwMode="auto">
          <a:xfrm>
            <a:off x="736600" y="3114675"/>
            <a:ext cx="0" cy="217488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39" name="Line 183"/>
          <p:cNvSpPr>
            <a:spLocks noChangeAspect="1" noChangeShapeType="1"/>
          </p:cNvSpPr>
          <p:nvPr/>
        </p:nvSpPr>
        <p:spPr bwMode="auto">
          <a:xfrm>
            <a:off x="736600" y="3332163"/>
            <a:ext cx="0" cy="2143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41" name="Line 185"/>
          <p:cNvSpPr>
            <a:spLocks noChangeAspect="1" noChangeShapeType="1"/>
          </p:cNvSpPr>
          <p:nvPr/>
        </p:nvSpPr>
        <p:spPr bwMode="auto">
          <a:xfrm>
            <a:off x="736600" y="3546475"/>
            <a:ext cx="0" cy="214313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43" name="Line 187"/>
          <p:cNvSpPr>
            <a:spLocks noChangeAspect="1" noChangeShapeType="1"/>
          </p:cNvSpPr>
          <p:nvPr/>
        </p:nvSpPr>
        <p:spPr bwMode="auto">
          <a:xfrm>
            <a:off x="736600" y="3760788"/>
            <a:ext cx="0" cy="2000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45" name="Line 189"/>
          <p:cNvSpPr>
            <a:spLocks noChangeAspect="1" noChangeShapeType="1"/>
          </p:cNvSpPr>
          <p:nvPr/>
        </p:nvSpPr>
        <p:spPr bwMode="auto">
          <a:xfrm>
            <a:off x="736600" y="3960813"/>
            <a:ext cx="0" cy="2016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47" name="Line 191"/>
          <p:cNvSpPr>
            <a:spLocks noChangeAspect="1" noChangeShapeType="1"/>
          </p:cNvSpPr>
          <p:nvPr/>
        </p:nvSpPr>
        <p:spPr bwMode="auto">
          <a:xfrm>
            <a:off x="736600" y="4162425"/>
            <a:ext cx="0" cy="201613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49" name="Line 193"/>
          <p:cNvSpPr>
            <a:spLocks noChangeAspect="1" noChangeShapeType="1"/>
          </p:cNvSpPr>
          <p:nvPr/>
        </p:nvSpPr>
        <p:spPr bwMode="auto">
          <a:xfrm>
            <a:off x="736600" y="4364038"/>
            <a:ext cx="0" cy="217487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51" name="Line 195"/>
          <p:cNvSpPr>
            <a:spLocks noChangeAspect="1" noChangeShapeType="1"/>
          </p:cNvSpPr>
          <p:nvPr/>
        </p:nvSpPr>
        <p:spPr bwMode="auto">
          <a:xfrm>
            <a:off x="736600" y="4581525"/>
            <a:ext cx="0" cy="214313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53" name="Line 197"/>
          <p:cNvSpPr>
            <a:spLocks noChangeAspect="1" noChangeShapeType="1"/>
          </p:cNvSpPr>
          <p:nvPr/>
        </p:nvSpPr>
        <p:spPr bwMode="auto">
          <a:xfrm>
            <a:off x="736600" y="4795838"/>
            <a:ext cx="0" cy="2127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55" name="Line 199"/>
          <p:cNvSpPr>
            <a:spLocks noChangeAspect="1" noChangeShapeType="1"/>
          </p:cNvSpPr>
          <p:nvPr/>
        </p:nvSpPr>
        <p:spPr bwMode="auto">
          <a:xfrm>
            <a:off x="736600" y="5008563"/>
            <a:ext cx="0" cy="21907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57" name="Line 201"/>
          <p:cNvSpPr>
            <a:spLocks noChangeAspect="1" noChangeShapeType="1"/>
          </p:cNvSpPr>
          <p:nvPr/>
        </p:nvSpPr>
        <p:spPr bwMode="auto">
          <a:xfrm>
            <a:off x="736600" y="5227638"/>
            <a:ext cx="0" cy="2127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60" name="Line 204"/>
          <p:cNvSpPr>
            <a:spLocks noChangeAspect="1" noChangeShapeType="1"/>
          </p:cNvSpPr>
          <p:nvPr/>
        </p:nvSpPr>
        <p:spPr bwMode="auto">
          <a:xfrm>
            <a:off x="1273175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61" name="Line 205"/>
          <p:cNvSpPr>
            <a:spLocks noChangeAspect="1" noChangeShapeType="1"/>
          </p:cNvSpPr>
          <p:nvPr/>
        </p:nvSpPr>
        <p:spPr bwMode="auto">
          <a:xfrm>
            <a:off x="1541463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63" name="Line 207"/>
          <p:cNvSpPr>
            <a:spLocks noChangeAspect="1" noChangeShapeType="1"/>
          </p:cNvSpPr>
          <p:nvPr/>
        </p:nvSpPr>
        <p:spPr bwMode="auto">
          <a:xfrm>
            <a:off x="1809750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65" name="Line 209"/>
          <p:cNvSpPr>
            <a:spLocks noChangeAspect="1" noChangeShapeType="1"/>
          </p:cNvSpPr>
          <p:nvPr/>
        </p:nvSpPr>
        <p:spPr bwMode="auto">
          <a:xfrm>
            <a:off x="2078038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67" name="Line 211"/>
          <p:cNvSpPr>
            <a:spLocks noChangeAspect="1" noChangeShapeType="1"/>
          </p:cNvSpPr>
          <p:nvPr/>
        </p:nvSpPr>
        <p:spPr bwMode="auto">
          <a:xfrm>
            <a:off x="2346325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69" name="Line 213"/>
          <p:cNvSpPr>
            <a:spLocks noChangeAspect="1" noChangeShapeType="1"/>
          </p:cNvSpPr>
          <p:nvPr/>
        </p:nvSpPr>
        <p:spPr bwMode="auto">
          <a:xfrm>
            <a:off x="2614613" y="2687638"/>
            <a:ext cx="266700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71" name="Line 215"/>
          <p:cNvSpPr>
            <a:spLocks noChangeAspect="1" noChangeShapeType="1"/>
          </p:cNvSpPr>
          <p:nvPr/>
        </p:nvSpPr>
        <p:spPr bwMode="auto">
          <a:xfrm>
            <a:off x="2881313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73" name="Line 217"/>
          <p:cNvSpPr>
            <a:spLocks noChangeAspect="1" noChangeShapeType="1"/>
          </p:cNvSpPr>
          <p:nvPr/>
        </p:nvSpPr>
        <p:spPr bwMode="auto">
          <a:xfrm>
            <a:off x="3149600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75" name="Line 219"/>
          <p:cNvSpPr>
            <a:spLocks noChangeAspect="1" noChangeShapeType="1"/>
          </p:cNvSpPr>
          <p:nvPr/>
        </p:nvSpPr>
        <p:spPr bwMode="auto">
          <a:xfrm>
            <a:off x="3417888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77" name="Line 221"/>
          <p:cNvSpPr>
            <a:spLocks noChangeAspect="1" noChangeShapeType="1"/>
          </p:cNvSpPr>
          <p:nvPr/>
        </p:nvSpPr>
        <p:spPr bwMode="auto">
          <a:xfrm>
            <a:off x="3686175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79" name="Line 223"/>
          <p:cNvSpPr>
            <a:spLocks noChangeAspect="1" noChangeShapeType="1"/>
          </p:cNvSpPr>
          <p:nvPr/>
        </p:nvSpPr>
        <p:spPr bwMode="auto">
          <a:xfrm>
            <a:off x="3954463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84" name="Line 228"/>
          <p:cNvSpPr>
            <a:spLocks noChangeAspect="1" noChangeShapeType="1"/>
          </p:cNvSpPr>
          <p:nvPr/>
        </p:nvSpPr>
        <p:spPr bwMode="auto">
          <a:xfrm>
            <a:off x="4222750" y="2687638"/>
            <a:ext cx="0" cy="2143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286" name="Line 230"/>
          <p:cNvSpPr>
            <a:spLocks noChangeAspect="1" noChangeShapeType="1"/>
          </p:cNvSpPr>
          <p:nvPr/>
        </p:nvSpPr>
        <p:spPr bwMode="auto">
          <a:xfrm>
            <a:off x="736600" y="5440363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76" name="Line 420"/>
          <p:cNvSpPr>
            <a:spLocks noChangeAspect="1" noChangeShapeType="1"/>
          </p:cNvSpPr>
          <p:nvPr/>
        </p:nvSpPr>
        <p:spPr bwMode="auto">
          <a:xfrm>
            <a:off x="4759325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77" name="Line 421"/>
          <p:cNvSpPr>
            <a:spLocks noChangeAspect="1" noChangeShapeType="1"/>
          </p:cNvSpPr>
          <p:nvPr/>
        </p:nvSpPr>
        <p:spPr bwMode="auto">
          <a:xfrm>
            <a:off x="4759325" y="2687638"/>
            <a:ext cx="0" cy="2143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78" name="Line 422"/>
          <p:cNvSpPr>
            <a:spLocks noChangeAspect="1" noChangeShapeType="1"/>
          </p:cNvSpPr>
          <p:nvPr/>
        </p:nvSpPr>
        <p:spPr bwMode="auto">
          <a:xfrm>
            <a:off x="5027613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79" name="Line 423"/>
          <p:cNvSpPr>
            <a:spLocks noChangeAspect="1" noChangeShapeType="1"/>
          </p:cNvSpPr>
          <p:nvPr/>
        </p:nvSpPr>
        <p:spPr bwMode="auto">
          <a:xfrm>
            <a:off x="4759325" y="2901950"/>
            <a:ext cx="0" cy="2127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80" name="Line 424"/>
          <p:cNvSpPr>
            <a:spLocks noChangeAspect="1" noChangeShapeType="1"/>
          </p:cNvSpPr>
          <p:nvPr/>
        </p:nvSpPr>
        <p:spPr bwMode="auto">
          <a:xfrm>
            <a:off x="4759325" y="3114675"/>
            <a:ext cx="0" cy="217488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82" name="Line 426"/>
          <p:cNvSpPr>
            <a:spLocks noChangeAspect="1" noChangeShapeType="1"/>
          </p:cNvSpPr>
          <p:nvPr/>
        </p:nvSpPr>
        <p:spPr bwMode="auto">
          <a:xfrm>
            <a:off x="4759325" y="3332163"/>
            <a:ext cx="0" cy="2143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84" name="Line 428"/>
          <p:cNvSpPr>
            <a:spLocks noChangeAspect="1" noChangeShapeType="1"/>
          </p:cNvSpPr>
          <p:nvPr/>
        </p:nvSpPr>
        <p:spPr bwMode="auto">
          <a:xfrm>
            <a:off x="4759325" y="3546475"/>
            <a:ext cx="0" cy="214313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86" name="Line 430"/>
          <p:cNvSpPr>
            <a:spLocks noChangeAspect="1" noChangeShapeType="1"/>
          </p:cNvSpPr>
          <p:nvPr/>
        </p:nvSpPr>
        <p:spPr bwMode="auto">
          <a:xfrm>
            <a:off x="4759325" y="3760788"/>
            <a:ext cx="0" cy="2000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88" name="Line 432"/>
          <p:cNvSpPr>
            <a:spLocks noChangeAspect="1" noChangeShapeType="1"/>
          </p:cNvSpPr>
          <p:nvPr/>
        </p:nvSpPr>
        <p:spPr bwMode="auto">
          <a:xfrm>
            <a:off x="4759325" y="3960813"/>
            <a:ext cx="0" cy="2016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90" name="Line 434"/>
          <p:cNvSpPr>
            <a:spLocks noChangeAspect="1" noChangeShapeType="1"/>
          </p:cNvSpPr>
          <p:nvPr/>
        </p:nvSpPr>
        <p:spPr bwMode="auto">
          <a:xfrm>
            <a:off x="4759325" y="4162425"/>
            <a:ext cx="0" cy="201613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92" name="Line 436"/>
          <p:cNvSpPr>
            <a:spLocks noChangeAspect="1" noChangeShapeType="1"/>
          </p:cNvSpPr>
          <p:nvPr/>
        </p:nvSpPr>
        <p:spPr bwMode="auto">
          <a:xfrm>
            <a:off x="4759325" y="4364038"/>
            <a:ext cx="0" cy="217487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94" name="Line 438"/>
          <p:cNvSpPr>
            <a:spLocks noChangeAspect="1" noChangeShapeType="1"/>
          </p:cNvSpPr>
          <p:nvPr/>
        </p:nvSpPr>
        <p:spPr bwMode="auto">
          <a:xfrm>
            <a:off x="4759325" y="4581525"/>
            <a:ext cx="0" cy="214313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96" name="Line 440"/>
          <p:cNvSpPr>
            <a:spLocks noChangeAspect="1" noChangeShapeType="1"/>
          </p:cNvSpPr>
          <p:nvPr/>
        </p:nvSpPr>
        <p:spPr bwMode="auto">
          <a:xfrm>
            <a:off x="4759325" y="4795838"/>
            <a:ext cx="0" cy="2127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498" name="Line 442"/>
          <p:cNvSpPr>
            <a:spLocks noChangeAspect="1" noChangeShapeType="1"/>
          </p:cNvSpPr>
          <p:nvPr/>
        </p:nvSpPr>
        <p:spPr bwMode="auto">
          <a:xfrm>
            <a:off x="4759325" y="5008563"/>
            <a:ext cx="0" cy="21907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00" name="Line 444"/>
          <p:cNvSpPr>
            <a:spLocks noChangeAspect="1" noChangeShapeType="1"/>
          </p:cNvSpPr>
          <p:nvPr/>
        </p:nvSpPr>
        <p:spPr bwMode="auto">
          <a:xfrm>
            <a:off x="4759325" y="5227638"/>
            <a:ext cx="0" cy="212725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03" name="Line 447"/>
          <p:cNvSpPr>
            <a:spLocks noChangeAspect="1" noChangeShapeType="1"/>
          </p:cNvSpPr>
          <p:nvPr/>
        </p:nvSpPr>
        <p:spPr bwMode="auto">
          <a:xfrm>
            <a:off x="5295900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04" name="Line 448"/>
          <p:cNvSpPr>
            <a:spLocks noChangeAspect="1" noChangeShapeType="1"/>
          </p:cNvSpPr>
          <p:nvPr/>
        </p:nvSpPr>
        <p:spPr bwMode="auto">
          <a:xfrm>
            <a:off x="5564188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06" name="Line 450"/>
          <p:cNvSpPr>
            <a:spLocks noChangeAspect="1" noChangeShapeType="1"/>
          </p:cNvSpPr>
          <p:nvPr/>
        </p:nvSpPr>
        <p:spPr bwMode="auto">
          <a:xfrm>
            <a:off x="5832475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08" name="Line 452"/>
          <p:cNvSpPr>
            <a:spLocks noChangeAspect="1" noChangeShapeType="1"/>
          </p:cNvSpPr>
          <p:nvPr/>
        </p:nvSpPr>
        <p:spPr bwMode="auto">
          <a:xfrm>
            <a:off x="6100763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10" name="Line 454"/>
          <p:cNvSpPr>
            <a:spLocks noChangeAspect="1" noChangeShapeType="1"/>
          </p:cNvSpPr>
          <p:nvPr/>
        </p:nvSpPr>
        <p:spPr bwMode="auto">
          <a:xfrm>
            <a:off x="6369050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12" name="Line 456"/>
          <p:cNvSpPr>
            <a:spLocks noChangeAspect="1" noChangeShapeType="1"/>
          </p:cNvSpPr>
          <p:nvPr/>
        </p:nvSpPr>
        <p:spPr bwMode="auto">
          <a:xfrm>
            <a:off x="6637338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14" name="Line 458"/>
          <p:cNvSpPr>
            <a:spLocks noChangeAspect="1" noChangeShapeType="1"/>
          </p:cNvSpPr>
          <p:nvPr/>
        </p:nvSpPr>
        <p:spPr bwMode="auto">
          <a:xfrm>
            <a:off x="6905625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16" name="Line 460"/>
          <p:cNvSpPr>
            <a:spLocks noChangeAspect="1" noChangeShapeType="1"/>
          </p:cNvSpPr>
          <p:nvPr/>
        </p:nvSpPr>
        <p:spPr bwMode="auto">
          <a:xfrm>
            <a:off x="7173913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18" name="Line 462"/>
          <p:cNvSpPr>
            <a:spLocks noChangeAspect="1" noChangeShapeType="1"/>
          </p:cNvSpPr>
          <p:nvPr/>
        </p:nvSpPr>
        <p:spPr bwMode="auto">
          <a:xfrm>
            <a:off x="7442200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20" name="Line 464"/>
          <p:cNvSpPr>
            <a:spLocks noChangeAspect="1" noChangeShapeType="1"/>
          </p:cNvSpPr>
          <p:nvPr/>
        </p:nvSpPr>
        <p:spPr bwMode="auto">
          <a:xfrm>
            <a:off x="7710488" y="2687638"/>
            <a:ext cx="268287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22" name="Line 466"/>
          <p:cNvSpPr>
            <a:spLocks noChangeAspect="1" noChangeShapeType="1"/>
          </p:cNvSpPr>
          <p:nvPr/>
        </p:nvSpPr>
        <p:spPr bwMode="auto">
          <a:xfrm>
            <a:off x="7978775" y="2687638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27" name="Line 471"/>
          <p:cNvSpPr>
            <a:spLocks noChangeAspect="1" noChangeShapeType="1"/>
          </p:cNvSpPr>
          <p:nvPr/>
        </p:nvSpPr>
        <p:spPr bwMode="auto">
          <a:xfrm>
            <a:off x="8247063" y="2687638"/>
            <a:ext cx="0" cy="214312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57529" name="Line 473"/>
          <p:cNvSpPr>
            <a:spLocks noChangeAspect="1" noChangeShapeType="1"/>
          </p:cNvSpPr>
          <p:nvPr/>
        </p:nvSpPr>
        <p:spPr bwMode="auto">
          <a:xfrm>
            <a:off x="4759325" y="5440363"/>
            <a:ext cx="268288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grpSp>
        <p:nvGrpSpPr>
          <p:cNvPr id="557550" name="Group 494"/>
          <p:cNvGrpSpPr>
            <a:grpSpLocks/>
          </p:cNvGrpSpPr>
          <p:nvPr/>
        </p:nvGrpSpPr>
        <p:grpSpPr bwMode="auto">
          <a:xfrm>
            <a:off x="726510" y="2482849"/>
            <a:ext cx="7696200" cy="3597276"/>
            <a:chOff x="432" y="1392"/>
            <a:chExt cx="4848" cy="2266"/>
          </a:xfrm>
        </p:grpSpPr>
        <p:sp>
          <p:nvSpPr>
            <p:cNvPr id="557064" name="Rectangle 8"/>
            <p:cNvSpPr>
              <a:spLocks noChangeAspect="1" noChangeArrowheads="1"/>
            </p:cNvSpPr>
            <p:nvPr/>
          </p:nvSpPr>
          <p:spPr bwMode="auto">
            <a:xfrm>
              <a:off x="464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</a:t>
              </a:r>
            </a:p>
          </p:txBody>
        </p:sp>
        <p:sp>
          <p:nvSpPr>
            <p:cNvPr id="557065" name="Rectangle 9"/>
            <p:cNvSpPr>
              <a:spLocks noChangeAspect="1" noChangeArrowheads="1"/>
            </p:cNvSpPr>
            <p:nvPr/>
          </p:nvSpPr>
          <p:spPr bwMode="auto">
            <a:xfrm>
              <a:off x="464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66" name="Rectangle 10"/>
            <p:cNvSpPr>
              <a:spLocks noChangeAspect="1" noChangeArrowheads="1"/>
            </p:cNvSpPr>
            <p:nvPr/>
          </p:nvSpPr>
          <p:spPr bwMode="auto">
            <a:xfrm>
              <a:off x="464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67" name="Rectangle 11"/>
            <p:cNvSpPr>
              <a:spLocks noChangeAspect="1" noChangeArrowheads="1"/>
            </p:cNvSpPr>
            <p:nvPr/>
          </p:nvSpPr>
          <p:spPr bwMode="auto">
            <a:xfrm>
              <a:off x="464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068" name="Rectangle 12"/>
            <p:cNvSpPr>
              <a:spLocks noChangeAspect="1" noChangeArrowheads="1"/>
            </p:cNvSpPr>
            <p:nvPr/>
          </p:nvSpPr>
          <p:spPr bwMode="auto">
            <a:xfrm>
              <a:off x="464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069" name="Rectangle 13"/>
            <p:cNvSpPr>
              <a:spLocks noChangeAspect="1" noChangeArrowheads="1"/>
            </p:cNvSpPr>
            <p:nvPr/>
          </p:nvSpPr>
          <p:spPr bwMode="auto">
            <a:xfrm>
              <a:off x="464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070" name="Rectangle 14"/>
            <p:cNvSpPr>
              <a:spLocks noChangeAspect="1" noChangeArrowheads="1"/>
            </p:cNvSpPr>
            <p:nvPr/>
          </p:nvSpPr>
          <p:spPr bwMode="auto">
            <a:xfrm>
              <a:off x="464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71" name="Rectangle 15"/>
            <p:cNvSpPr>
              <a:spLocks noChangeAspect="1" noChangeArrowheads="1"/>
            </p:cNvSpPr>
            <p:nvPr/>
          </p:nvSpPr>
          <p:spPr bwMode="auto">
            <a:xfrm>
              <a:off x="464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</a:p>
          </p:txBody>
        </p:sp>
        <p:sp>
          <p:nvSpPr>
            <p:cNvPr id="557072" name="Rectangle 16"/>
            <p:cNvSpPr>
              <a:spLocks noChangeAspect="1" noChangeArrowheads="1"/>
            </p:cNvSpPr>
            <p:nvPr/>
          </p:nvSpPr>
          <p:spPr bwMode="auto">
            <a:xfrm>
              <a:off x="464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557073" name="Rectangle 17"/>
            <p:cNvSpPr>
              <a:spLocks noChangeAspect="1" noChangeArrowheads="1"/>
            </p:cNvSpPr>
            <p:nvPr/>
          </p:nvSpPr>
          <p:spPr bwMode="auto">
            <a:xfrm>
              <a:off x="464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57074" name="Rectangle 18"/>
            <p:cNvSpPr>
              <a:spLocks noChangeAspect="1" noChangeArrowheads="1"/>
            </p:cNvSpPr>
            <p:nvPr/>
          </p:nvSpPr>
          <p:spPr bwMode="auto">
            <a:xfrm>
              <a:off x="464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57075" name="Rectangle 19"/>
            <p:cNvSpPr>
              <a:spLocks noChangeAspect="1" noChangeArrowheads="1"/>
            </p:cNvSpPr>
            <p:nvPr/>
          </p:nvSpPr>
          <p:spPr bwMode="auto">
            <a:xfrm>
              <a:off x="464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57076" name="Rectangle 20"/>
            <p:cNvSpPr>
              <a:spLocks noChangeAspect="1" noChangeArrowheads="1"/>
            </p:cNvSpPr>
            <p:nvPr/>
          </p:nvSpPr>
          <p:spPr bwMode="auto">
            <a:xfrm>
              <a:off x="464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77" name="Rectangle 21"/>
            <p:cNvSpPr>
              <a:spLocks noChangeAspect="1" noChangeArrowheads="1"/>
            </p:cNvSpPr>
            <p:nvPr/>
          </p:nvSpPr>
          <p:spPr bwMode="auto">
            <a:xfrm>
              <a:off x="2491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</a:t>
              </a:r>
            </a:p>
          </p:txBody>
        </p:sp>
        <p:sp>
          <p:nvSpPr>
            <p:cNvPr id="557078" name="Rectangle 22"/>
            <p:cNvSpPr>
              <a:spLocks noChangeAspect="1" noChangeArrowheads="1"/>
            </p:cNvSpPr>
            <p:nvPr/>
          </p:nvSpPr>
          <p:spPr bwMode="auto">
            <a:xfrm>
              <a:off x="2322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79" name="Rectangle 23"/>
            <p:cNvSpPr>
              <a:spLocks noChangeAspect="1" noChangeArrowheads="1"/>
            </p:cNvSpPr>
            <p:nvPr/>
          </p:nvSpPr>
          <p:spPr bwMode="auto">
            <a:xfrm>
              <a:off x="2153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80" name="Rectangle 24"/>
            <p:cNvSpPr>
              <a:spLocks noChangeAspect="1" noChangeArrowheads="1"/>
            </p:cNvSpPr>
            <p:nvPr/>
          </p:nvSpPr>
          <p:spPr bwMode="auto">
            <a:xfrm>
              <a:off x="1984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081" name="Rectangle 25"/>
            <p:cNvSpPr>
              <a:spLocks noChangeAspect="1" noChangeArrowheads="1"/>
            </p:cNvSpPr>
            <p:nvPr/>
          </p:nvSpPr>
          <p:spPr bwMode="auto">
            <a:xfrm>
              <a:off x="1815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082" name="Rectangle 26"/>
            <p:cNvSpPr>
              <a:spLocks noChangeAspect="1" noChangeArrowheads="1"/>
            </p:cNvSpPr>
            <p:nvPr/>
          </p:nvSpPr>
          <p:spPr bwMode="auto">
            <a:xfrm>
              <a:off x="1647" y="1693"/>
              <a:ext cx="16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083" name="Rectangle 27"/>
            <p:cNvSpPr>
              <a:spLocks noChangeAspect="1" noChangeArrowheads="1"/>
            </p:cNvSpPr>
            <p:nvPr/>
          </p:nvSpPr>
          <p:spPr bwMode="auto">
            <a:xfrm>
              <a:off x="1478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84" name="Rectangle 28"/>
            <p:cNvSpPr>
              <a:spLocks noChangeAspect="1" noChangeArrowheads="1"/>
            </p:cNvSpPr>
            <p:nvPr/>
          </p:nvSpPr>
          <p:spPr bwMode="auto">
            <a:xfrm>
              <a:off x="1309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5</a:t>
              </a:r>
            </a:p>
          </p:txBody>
        </p:sp>
        <p:sp>
          <p:nvSpPr>
            <p:cNvPr id="557085" name="Rectangle 29"/>
            <p:cNvSpPr>
              <a:spLocks noChangeAspect="1" noChangeArrowheads="1"/>
            </p:cNvSpPr>
            <p:nvPr/>
          </p:nvSpPr>
          <p:spPr bwMode="auto">
            <a:xfrm>
              <a:off x="1140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557086" name="Rectangle 30"/>
            <p:cNvSpPr>
              <a:spLocks noChangeAspect="1" noChangeArrowheads="1"/>
            </p:cNvSpPr>
            <p:nvPr/>
          </p:nvSpPr>
          <p:spPr bwMode="auto">
            <a:xfrm>
              <a:off x="971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57087" name="Rectangle 31"/>
            <p:cNvSpPr>
              <a:spLocks noChangeAspect="1" noChangeArrowheads="1"/>
            </p:cNvSpPr>
            <p:nvPr/>
          </p:nvSpPr>
          <p:spPr bwMode="auto">
            <a:xfrm>
              <a:off x="802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57088" name="Rectangle 32"/>
            <p:cNvSpPr>
              <a:spLocks noChangeAspect="1" noChangeArrowheads="1"/>
            </p:cNvSpPr>
            <p:nvPr/>
          </p:nvSpPr>
          <p:spPr bwMode="auto">
            <a:xfrm>
              <a:off x="633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57089" name="Rectangle 33"/>
            <p:cNvSpPr>
              <a:spLocks noChangeAspect="1" noChangeArrowheads="1"/>
            </p:cNvSpPr>
            <p:nvPr/>
          </p:nvSpPr>
          <p:spPr bwMode="auto">
            <a:xfrm>
              <a:off x="2491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0" name="Rectangle 34"/>
            <p:cNvSpPr>
              <a:spLocks noChangeAspect="1" noChangeArrowheads="1"/>
            </p:cNvSpPr>
            <p:nvPr/>
          </p:nvSpPr>
          <p:spPr bwMode="auto">
            <a:xfrm>
              <a:off x="2322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1" name="Rectangle 35"/>
            <p:cNvSpPr>
              <a:spLocks noChangeAspect="1" noChangeArrowheads="1"/>
            </p:cNvSpPr>
            <p:nvPr/>
          </p:nvSpPr>
          <p:spPr bwMode="auto">
            <a:xfrm>
              <a:off x="2153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2" name="Rectangle 36"/>
            <p:cNvSpPr>
              <a:spLocks noChangeAspect="1" noChangeArrowheads="1"/>
            </p:cNvSpPr>
            <p:nvPr/>
          </p:nvSpPr>
          <p:spPr bwMode="auto">
            <a:xfrm>
              <a:off x="1984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3" name="Rectangle 37"/>
            <p:cNvSpPr>
              <a:spLocks noChangeAspect="1" noChangeArrowheads="1"/>
            </p:cNvSpPr>
            <p:nvPr/>
          </p:nvSpPr>
          <p:spPr bwMode="auto">
            <a:xfrm>
              <a:off x="1815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4" name="Rectangle 38"/>
            <p:cNvSpPr>
              <a:spLocks noChangeAspect="1" noChangeArrowheads="1"/>
            </p:cNvSpPr>
            <p:nvPr/>
          </p:nvSpPr>
          <p:spPr bwMode="auto">
            <a:xfrm>
              <a:off x="1647" y="3293"/>
              <a:ext cx="168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5" name="Rectangle 39"/>
            <p:cNvSpPr>
              <a:spLocks noChangeAspect="1" noChangeArrowheads="1"/>
            </p:cNvSpPr>
            <p:nvPr/>
          </p:nvSpPr>
          <p:spPr bwMode="auto">
            <a:xfrm>
              <a:off x="1478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6" name="Rectangle 40"/>
            <p:cNvSpPr>
              <a:spLocks noChangeAspect="1" noChangeArrowheads="1"/>
            </p:cNvSpPr>
            <p:nvPr/>
          </p:nvSpPr>
          <p:spPr bwMode="auto">
            <a:xfrm>
              <a:off x="1309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7" name="Rectangle 41"/>
            <p:cNvSpPr>
              <a:spLocks noChangeAspect="1" noChangeArrowheads="1"/>
            </p:cNvSpPr>
            <p:nvPr/>
          </p:nvSpPr>
          <p:spPr bwMode="auto">
            <a:xfrm>
              <a:off x="1140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8" name="Rectangle 42"/>
            <p:cNvSpPr>
              <a:spLocks noChangeAspect="1" noChangeArrowheads="1"/>
            </p:cNvSpPr>
            <p:nvPr/>
          </p:nvSpPr>
          <p:spPr bwMode="auto">
            <a:xfrm>
              <a:off x="971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099" name="Rectangle 43"/>
            <p:cNvSpPr>
              <a:spLocks noChangeAspect="1" noChangeArrowheads="1"/>
            </p:cNvSpPr>
            <p:nvPr/>
          </p:nvSpPr>
          <p:spPr bwMode="auto">
            <a:xfrm>
              <a:off x="802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0" name="Rectangle 44"/>
            <p:cNvSpPr>
              <a:spLocks noChangeAspect="1" noChangeArrowheads="1"/>
            </p:cNvSpPr>
            <p:nvPr/>
          </p:nvSpPr>
          <p:spPr bwMode="auto">
            <a:xfrm>
              <a:off x="633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1" name="Rectangle 45"/>
            <p:cNvSpPr>
              <a:spLocks noChangeAspect="1" noChangeArrowheads="1"/>
            </p:cNvSpPr>
            <p:nvPr/>
          </p:nvSpPr>
          <p:spPr bwMode="auto">
            <a:xfrm>
              <a:off x="2491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2" name="Rectangle 46"/>
            <p:cNvSpPr>
              <a:spLocks noChangeAspect="1" noChangeArrowheads="1"/>
            </p:cNvSpPr>
            <p:nvPr/>
          </p:nvSpPr>
          <p:spPr bwMode="auto">
            <a:xfrm>
              <a:off x="2322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3" name="Rectangle 47"/>
            <p:cNvSpPr>
              <a:spLocks noChangeAspect="1" noChangeArrowheads="1"/>
            </p:cNvSpPr>
            <p:nvPr/>
          </p:nvSpPr>
          <p:spPr bwMode="auto">
            <a:xfrm>
              <a:off x="2153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4" name="Rectangle 48"/>
            <p:cNvSpPr>
              <a:spLocks noChangeAspect="1" noChangeArrowheads="1"/>
            </p:cNvSpPr>
            <p:nvPr/>
          </p:nvSpPr>
          <p:spPr bwMode="auto">
            <a:xfrm>
              <a:off x="1984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5" name="Rectangle 49"/>
            <p:cNvSpPr>
              <a:spLocks noChangeAspect="1" noChangeArrowheads="1"/>
            </p:cNvSpPr>
            <p:nvPr/>
          </p:nvSpPr>
          <p:spPr bwMode="auto">
            <a:xfrm>
              <a:off x="1815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6" name="Rectangle 50"/>
            <p:cNvSpPr>
              <a:spLocks noChangeAspect="1" noChangeArrowheads="1"/>
            </p:cNvSpPr>
            <p:nvPr/>
          </p:nvSpPr>
          <p:spPr bwMode="auto">
            <a:xfrm>
              <a:off x="1647" y="3155"/>
              <a:ext cx="168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7" name="Rectangle 51"/>
            <p:cNvSpPr>
              <a:spLocks noChangeAspect="1" noChangeArrowheads="1"/>
            </p:cNvSpPr>
            <p:nvPr/>
          </p:nvSpPr>
          <p:spPr bwMode="auto">
            <a:xfrm>
              <a:off x="1478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8" name="Rectangle 52"/>
            <p:cNvSpPr>
              <a:spLocks noChangeAspect="1" noChangeArrowheads="1"/>
            </p:cNvSpPr>
            <p:nvPr/>
          </p:nvSpPr>
          <p:spPr bwMode="auto">
            <a:xfrm>
              <a:off x="1309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09" name="Rectangle 53"/>
            <p:cNvSpPr>
              <a:spLocks noChangeAspect="1" noChangeArrowheads="1"/>
            </p:cNvSpPr>
            <p:nvPr/>
          </p:nvSpPr>
          <p:spPr bwMode="auto">
            <a:xfrm>
              <a:off x="1140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0" name="Rectangle 54"/>
            <p:cNvSpPr>
              <a:spLocks noChangeAspect="1" noChangeArrowheads="1"/>
            </p:cNvSpPr>
            <p:nvPr/>
          </p:nvSpPr>
          <p:spPr bwMode="auto">
            <a:xfrm>
              <a:off x="971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1" name="Rectangle 55"/>
            <p:cNvSpPr>
              <a:spLocks noChangeAspect="1" noChangeArrowheads="1"/>
            </p:cNvSpPr>
            <p:nvPr/>
          </p:nvSpPr>
          <p:spPr bwMode="auto">
            <a:xfrm>
              <a:off x="802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2" name="Rectangle 56"/>
            <p:cNvSpPr>
              <a:spLocks noChangeAspect="1" noChangeArrowheads="1"/>
            </p:cNvSpPr>
            <p:nvPr/>
          </p:nvSpPr>
          <p:spPr bwMode="auto">
            <a:xfrm>
              <a:off x="633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3" name="Rectangle 57"/>
            <p:cNvSpPr>
              <a:spLocks noChangeAspect="1" noChangeArrowheads="1"/>
            </p:cNvSpPr>
            <p:nvPr/>
          </p:nvSpPr>
          <p:spPr bwMode="auto">
            <a:xfrm>
              <a:off x="2491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4" name="Rectangle 58"/>
            <p:cNvSpPr>
              <a:spLocks noChangeAspect="1" noChangeArrowheads="1"/>
            </p:cNvSpPr>
            <p:nvPr/>
          </p:nvSpPr>
          <p:spPr bwMode="auto">
            <a:xfrm>
              <a:off x="2322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5" name="Rectangle 59"/>
            <p:cNvSpPr>
              <a:spLocks noChangeAspect="1" noChangeArrowheads="1"/>
            </p:cNvSpPr>
            <p:nvPr/>
          </p:nvSpPr>
          <p:spPr bwMode="auto">
            <a:xfrm>
              <a:off x="2153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6" name="Rectangle 60"/>
            <p:cNvSpPr>
              <a:spLocks noChangeAspect="1" noChangeArrowheads="1"/>
            </p:cNvSpPr>
            <p:nvPr/>
          </p:nvSpPr>
          <p:spPr bwMode="auto">
            <a:xfrm>
              <a:off x="1984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7" name="Rectangle 61"/>
            <p:cNvSpPr>
              <a:spLocks noChangeAspect="1" noChangeArrowheads="1"/>
            </p:cNvSpPr>
            <p:nvPr/>
          </p:nvSpPr>
          <p:spPr bwMode="auto">
            <a:xfrm>
              <a:off x="1815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8" name="Rectangle 62"/>
            <p:cNvSpPr>
              <a:spLocks noChangeAspect="1" noChangeArrowheads="1"/>
            </p:cNvSpPr>
            <p:nvPr/>
          </p:nvSpPr>
          <p:spPr bwMode="auto">
            <a:xfrm>
              <a:off x="1647" y="3021"/>
              <a:ext cx="168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19" name="Rectangle 63"/>
            <p:cNvSpPr>
              <a:spLocks noChangeAspect="1" noChangeArrowheads="1"/>
            </p:cNvSpPr>
            <p:nvPr/>
          </p:nvSpPr>
          <p:spPr bwMode="auto">
            <a:xfrm>
              <a:off x="1478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0" name="Rectangle 64"/>
            <p:cNvSpPr>
              <a:spLocks noChangeAspect="1" noChangeArrowheads="1"/>
            </p:cNvSpPr>
            <p:nvPr/>
          </p:nvSpPr>
          <p:spPr bwMode="auto">
            <a:xfrm>
              <a:off x="1309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1" name="Rectangle 65"/>
            <p:cNvSpPr>
              <a:spLocks noChangeAspect="1" noChangeArrowheads="1"/>
            </p:cNvSpPr>
            <p:nvPr/>
          </p:nvSpPr>
          <p:spPr bwMode="auto">
            <a:xfrm>
              <a:off x="1140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2" name="Rectangle 66"/>
            <p:cNvSpPr>
              <a:spLocks noChangeAspect="1" noChangeArrowheads="1"/>
            </p:cNvSpPr>
            <p:nvPr/>
          </p:nvSpPr>
          <p:spPr bwMode="auto">
            <a:xfrm>
              <a:off x="971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3" name="Rectangle 67"/>
            <p:cNvSpPr>
              <a:spLocks noChangeAspect="1" noChangeArrowheads="1"/>
            </p:cNvSpPr>
            <p:nvPr/>
          </p:nvSpPr>
          <p:spPr bwMode="auto">
            <a:xfrm>
              <a:off x="802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4" name="Rectangle 68"/>
            <p:cNvSpPr>
              <a:spLocks noChangeAspect="1" noChangeArrowheads="1"/>
            </p:cNvSpPr>
            <p:nvPr/>
          </p:nvSpPr>
          <p:spPr bwMode="auto">
            <a:xfrm>
              <a:off x="633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5" name="Rectangle 69"/>
            <p:cNvSpPr>
              <a:spLocks noChangeAspect="1" noChangeArrowheads="1"/>
            </p:cNvSpPr>
            <p:nvPr/>
          </p:nvSpPr>
          <p:spPr bwMode="auto">
            <a:xfrm>
              <a:off x="2491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6" name="Rectangle 70"/>
            <p:cNvSpPr>
              <a:spLocks noChangeAspect="1" noChangeArrowheads="1"/>
            </p:cNvSpPr>
            <p:nvPr/>
          </p:nvSpPr>
          <p:spPr bwMode="auto">
            <a:xfrm>
              <a:off x="2322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7" name="Rectangle 71"/>
            <p:cNvSpPr>
              <a:spLocks noChangeAspect="1" noChangeArrowheads="1"/>
            </p:cNvSpPr>
            <p:nvPr/>
          </p:nvSpPr>
          <p:spPr bwMode="auto">
            <a:xfrm>
              <a:off x="2153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8" name="Rectangle 72"/>
            <p:cNvSpPr>
              <a:spLocks noChangeAspect="1" noChangeArrowheads="1"/>
            </p:cNvSpPr>
            <p:nvPr/>
          </p:nvSpPr>
          <p:spPr bwMode="auto">
            <a:xfrm>
              <a:off x="1984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29" name="Rectangle 73"/>
            <p:cNvSpPr>
              <a:spLocks noChangeAspect="1" noChangeArrowheads="1"/>
            </p:cNvSpPr>
            <p:nvPr/>
          </p:nvSpPr>
          <p:spPr bwMode="auto">
            <a:xfrm>
              <a:off x="1815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0" name="Rectangle 74"/>
            <p:cNvSpPr>
              <a:spLocks noChangeAspect="1" noChangeArrowheads="1"/>
            </p:cNvSpPr>
            <p:nvPr/>
          </p:nvSpPr>
          <p:spPr bwMode="auto">
            <a:xfrm>
              <a:off x="1647" y="2886"/>
              <a:ext cx="16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1" name="Rectangle 75"/>
            <p:cNvSpPr>
              <a:spLocks noChangeAspect="1" noChangeArrowheads="1"/>
            </p:cNvSpPr>
            <p:nvPr/>
          </p:nvSpPr>
          <p:spPr bwMode="auto">
            <a:xfrm>
              <a:off x="1478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2" name="Rectangle 76"/>
            <p:cNvSpPr>
              <a:spLocks noChangeAspect="1" noChangeArrowheads="1"/>
            </p:cNvSpPr>
            <p:nvPr/>
          </p:nvSpPr>
          <p:spPr bwMode="auto">
            <a:xfrm>
              <a:off x="1309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3" name="Rectangle 77"/>
            <p:cNvSpPr>
              <a:spLocks noChangeAspect="1" noChangeArrowheads="1"/>
            </p:cNvSpPr>
            <p:nvPr/>
          </p:nvSpPr>
          <p:spPr bwMode="auto">
            <a:xfrm>
              <a:off x="1140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4" name="Rectangle 78"/>
            <p:cNvSpPr>
              <a:spLocks noChangeAspect="1" noChangeArrowheads="1"/>
            </p:cNvSpPr>
            <p:nvPr/>
          </p:nvSpPr>
          <p:spPr bwMode="auto">
            <a:xfrm>
              <a:off x="971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5" name="Rectangle 79"/>
            <p:cNvSpPr>
              <a:spLocks noChangeAspect="1" noChangeArrowheads="1"/>
            </p:cNvSpPr>
            <p:nvPr/>
          </p:nvSpPr>
          <p:spPr bwMode="auto">
            <a:xfrm>
              <a:off x="802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6" name="Rectangle 80"/>
            <p:cNvSpPr>
              <a:spLocks noChangeAspect="1" noChangeArrowheads="1"/>
            </p:cNvSpPr>
            <p:nvPr/>
          </p:nvSpPr>
          <p:spPr bwMode="auto">
            <a:xfrm>
              <a:off x="633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7" name="Rectangle 81"/>
            <p:cNvSpPr>
              <a:spLocks noChangeAspect="1" noChangeArrowheads="1"/>
            </p:cNvSpPr>
            <p:nvPr/>
          </p:nvSpPr>
          <p:spPr bwMode="auto">
            <a:xfrm>
              <a:off x="2491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8" name="Rectangle 82"/>
            <p:cNvSpPr>
              <a:spLocks noChangeAspect="1" noChangeArrowheads="1"/>
            </p:cNvSpPr>
            <p:nvPr/>
          </p:nvSpPr>
          <p:spPr bwMode="auto">
            <a:xfrm>
              <a:off x="2322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39" name="Rectangle 83"/>
            <p:cNvSpPr>
              <a:spLocks noChangeAspect="1" noChangeArrowheads="1"/>
            </p:cNvSpPr>
            <p:nvPr/>
          </p:nvSpPr>
          <p:spPr bwMode="auto">
            <a:xfrm>
              <a:off x="2153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0" name="Rectangle 84"/>
            <p:cNvSpPr>
              <a:spLocks noChangeAspect="1" noChangeArrowheads="1"/>
            </p:cNvSpPr>
            <p:nvPr/>
          </p:nvSpPr>
          <p:spPr bwMode="auto">
            <a:xfrm>
              <a:off x="1984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1" name="Rectangle 85"/>
            <p:cNvSpPr>
              <a:spLocks noChangeAspect="1" noChangeArrowheads="1"/>
            </p:cNvSpPr>
            <p:nvPr/>
          </p:nvSpPr>
          <p:spPr bwMode="auto">
            <a:xfrm>
              <a:off x="1815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2" name="Rectangle 86"/>
            <p:cNvSpPr>
              <a:spLocks noChangeAspect="1" noChangeArrowheads="1"/>
            </p:cNvSpPr>
            <p:nvPr/>
          </p:nvSpPr>
          <p:spPr bwMode="auto">
            <a:xfrm>
              <a:off x="1647" y="2749"/>
              <a:ext cx="16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3" name="Rectangle 87"/>
            <p:cNvSpPr>
              <a:spLocks noChangeAspect="1" noChangeArrowheads="1"/>
            </p:cNvSpPr>
            <p:nvPr/>
          </p:nvSpPr>
          <p:spPr bwMode="auto">
            <a:xfrm>
              <a:off x="1478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4" name="Rectangle 88"/>
            <p:cNvSpPr>
              <a:spLocks noChangeAspect="1" noChangeArrowheads="1"/>
            </p:cNvSpPr>
            <p:nvPr/>
          </p:nvSpPr>
          <p:spPr bwMode="auto">
            <a:xfrm>
              <a:off x="1309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5" name="Rectangle 89"/>
            <p:cNvSpPr>
              <a:spLocks noChangeAspect="1" noChangeArrowheads="1"/>
            </p:cNvSpPr>
            <p:nvPr/>
          </p:nvSpPr>
          <p:spPr bwMode="auto">
            <a:xfrm>
              <a:off x="1140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6" name="Rectangle 90"/>
            <p:cNvSpPr>
              <a:spLocks noChangeAspect="1" noChangeArrowheads="1"/>
            </p:cNvSpPr>
            <p:nvPr/>
          </p:nvSpPr>
          <p:spPr bwMode="auto">
            <a:xfrm>
              <a:off x="971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7" name="Rectangle 91"/>
            <p:cNvSpPr>
              <a:spLocks noChangeAspect="1" noChangeArrowheads="1"/>
            </p:cNvSpPr>
            <p:nvPr/>
          </p:nvSpPr>
          <p:spPr bwMode="auto">
            <a:xfrm>
              <a:off x="802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8" name="Rectangle 92"/>
            <p:cNvSpPr>
              <a:spLocks noChangeAspect="1" noChangeArrowheads="1"/>
            </p:cNvSpPr>
            <p:nvPr/>
          </p:nvSpPr>
          <p:spPr bwMode="auto">
            <a:xfrm>
              <a:off x="633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49" name="Rectangle 93"/>
            <p:cNvSpPr>
              <a:spLocks noChangeAspect="1" noChangeArrowheads="1"/>
            </p:cNvSpPr>
            <p:nvPr/>
          </p:nvSpPr>
          <p:spPr bwMode="auto">
            <a:xfrm>
              <a:off x="2491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0" name="Rectangle 94"/>
            <p:cNvSpPr>
              <a:spLocks noChangeAspect="1" noChangeArrowheads="1"/>
            </p:cNvSpPr>
            <p:nvPr/>
          </p:nvSpPr>
          <p:spPr bwMode="auto">
            <a:xfrm>
              <a:off x="2322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1" name="Rectangle 95"/>
            <p:cNvSpPr>
              <a:spLocks noChangeAspect="1" noChangeArrowheads="1"/>
            </p:cNvSpPr>
            <p:nvPr/>
          </p:nvSpPr>
          <p:spPr bwMode="auto">
            <a:xfrm>
              <a:off x="2153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2" name="Rectangle 96"/>
            <p:cNvSpPr>
              <a:spLocks noChangeAspect="1" noChangeArrowheads="1"/>
            </p:cNvSpPr>
            <p:nvPr/>
          </p:nvSpPr>
          <p:spPr bwMode="auto">
            <a:xfrm>
              <a:off x="1984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3" name="Rectangle 97"/>
            <p:cNvSpPr>
              <a:spLocks noChangeAspect="1" noChangeArrowheads="1"/>
            </p:cNvSpPr>
            <p:nvPr/>
          </p:nvSpPr>
          <p:spPr bwMode="auto">
            <a:xfrm>
              <a:off x="1815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4" name="Rectangle 98"/>
            <p:cNvSpPr>
              <a:spLocks noChangeAspect="1" noChangeArrowheads="1"/>
            </p:cNvSpPr>
            <p:nvPr/>
          </p:nvSpPr>
          <p:spPr bwMode="auto">
            <a:xfrm>
              <a:off x="1647" y="2622"/>
              <a:ext cx="168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5" name="Rectangle 99"/>
            <p:cNvSpPr>
              <a:spLocks noChangeAspect="1" noChangeArrowheads="1"/>
            </p:cNvSpPr>
            <p:nvPr/>
          </p:nvSpPr>
          <p:spPr bwMode="auto">
            <a:xfrm>
              <a:off x="1478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6" name="Rectangle 100"/>
            <p:cNvSpPr>
              <a:spLocks noChangeAspect="1" noChangeArrowheads="1"/>
            </p:cNvSpPr>
            <p:nvPr/>
          </p:nvSpPr>
          <p:spPr bwMode="auto">
            <a:xfrm>
              <a:off x="1309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7" name="Rectangle 101"/>
            <p:cNvSpPr>
              <a:spLocks noChangeAspect="1" noChangeArrowheads="1"/>
            </p:cNvSpPr>
            <p:nvPr/>
          </p:nvSpPr>
          <p:spPr bwMode="auto">
            <a:xfrm>
              <a:off x="1140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8" name="Rectangle 102"/>
            <p:cNvSpPr>
              <a:spLocks noChangeAspect="1" noChangeArrowheads="1"/>
            </p:cNvSpPr>
            <p:nvPr/>
          </p:nvSpPr>
          <p:spPr bwMode="auto">
            <a:xfrm>
              <a:off x="971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59" name="Rectangle 103"/>
            <p:cNvSpPr>
              <a:spLocks noChangeAspect="1" noChangeArrowheads="1"/>
            </p:cNvSpPr>
            <p:nvPr/>
          </p:nvSpPr>
          <p:spPr bwMode="auto">
            <a:xfrm>
              <a:off x="802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0" name="Rectangle 104"/>
            <p:cNvSpPr>
              <a:spLocks noChangeAspect="1" noChangeArrowheads="1"/>
            </p:cNvSpPr>
            <p:nvPr/>
          </p:nvSpPr>
          <p:spPr bwMode="auto">
            <a:xfrm>
              <a:off x="633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1" name="Rectangle 105"/>
            <p:cNvSpPr>
              <a:spLocks noChangeAspect="1" noChangeArrowheads="1"/>
            </p:cNvSpPr>
            <p:nvPr/>
          </p:nvSpPr>
          <p:spPr bwMode="auto">
            <a:xfrm>
              <a:off x="2491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2" name="Rectangle 106"/>
            <p:cNvSpPr>
              <a:spLocks noChangeAspect="1" noChangeArrowheads="1"/>
            </p:cNvSpPr>
            <p:nvPr/>
          </p:nvSpPr>
          <p:spPr bwMode="auto">
            <a:xfrm>
              <a:off x="2322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3" name="Rectangle 107"/>
            <p:cNvSpPr>
              <a:spLocks noChangeAspect="1" noChangeArrowheads="1"/>
            </p:cNvSpPr>
            <p:nvPr/>
          </p:nvSpPr>
          <p:spPr bwMode="auto">
            <a:xfrm>
              <a:off x="2153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4" name="Rectangle 108"/>
            <p:cNvSpPr>
              <a:spLocks noChangeAspect="1" noChangeArrowheads="1"/>
            </p:cNvSpPr>
            <p:nvPr/>
          </p:nvSpPr>
          <p:spPr bwMode="auto">
            <a:xfrm>
              <a:off x="1984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5" name="Rectangle 109"/>
            <p:cNvSpPr>
              <a:spLocks noChangeAspect="1" noChangeArrowheads="1"/>
            </p:cNvSpPr>
            <p:nvPr/>
          </p:nvSpPr>
          <p:spPr bwMode="auto">
            <a:xfrm>
              <a:off x="1815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6" name="Rectangle 110"/>
            <p:cNvSpPr>
              <a:spLocks noChangeAspect="1" noChangeArrowheads="1"/>
            </p:cNvSpPr>
            <p:nvPr/>
          </p:nvSpPr>
          <p:spPr bwMode="auto">
            <a:xfrm>
              <a:off x="1647" y="2495"/>
              <a:ext cx="168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7" name="Rectangle 111"/>
            <p:cNvSpPr>
              <a:spLocks noChangeAspect="1" noChangeArrowheads="1"/>
            </p:cNvSpPr>
            <p:nvPr/>
          </p:nvSpPr>
          <p:spPr bwMode="auto">
            <a:xfrm>
              <a:off x="1478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8" name="Rectangle 112"/>
            <p:cNvSpPr>
              <a:spLocks noChangeAspect="1" noChangeArrowheads="1"/>
            </p:cNvSpPr>
            <p:nvPr/>
          </p:nvSpPr>
          <p:spPr bwMode="auto">
            <a:xfrm>
              <a:off x="1309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69" name="Rectangle 113"/>
            <p:cNvSpPr>
              <a:spLocks noChangeAspect="1" noChangeArrowheads="1"/>
            </p:cNvSpPr>
            <p:nvPr/>
          </p:nvSpPr>
          <p:spPr bwMode="auto">
            <a:xfrm>
              <a:off x="1140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0" name="Rectangle 114"/>
            <p:cNvSpPr>
              <a:spLocks noChangeAspect="1" noChangeArrowheads="1"/>
            </p:cNvSpPr>
            <p:nvPr/>
          </p:nvSpPr>
          <p:spPr bwMode="auto">
            <a:xfrm>
              <a:off x="971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1" name="Rectangle 115"/>
            <p:cNvSpPr>
              <a:spLocks noChangeAspect="1" noChangeArrowheads="1"/>
            </p:cNvSpPr>
            <p:nvPr/>
          </p:nvSpPr>
          <p:spPr bwMode="auto">
            <a:xfrm>
              <a:off x="802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2" name="Rectangle 116"/>
            <p:cNvSpPr>
              <a:spLocks noChangeAspect="1" noChangeArrowheads="1"/>
            </p:cNvSpPr>
            <p:nvPr/>
          </p:nvSpPr>
          <p:spPr bwMode="auto">
            <a:xfrm>
              <a:off x="633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3" name="Rectangle 117"/>
            <p:cNvSpPr>
              <a:spLocks noChangeAspect="1" noChangeArrowheads="1"/>
            </p:cNvSpPr>
            <p:nvPr/>
          </p:nvSpPr>
          <p:spPr bwMode="auto">
            <a:xfrm>
              <a:off x="2491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4" name="Rectangle 118"/>
            <p:cNvSpPr>
              <a:spLocks noChangeAspect="1" noChangeArrowheads="1"/>
            </p:cNvSpPr>
            <p:nvPr/>
          </p:nvSpPr>
          <p:spPr bwMode="auto">
            <a:xfrm>
              <a:off x="2322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5" name="Rectangle 119"/>
            <p:cNvSpPr>
              <a:spLocks noChangeAspect="1" noChangeArrowheads="1"/>
            </p:cNvSpPr>
            <p:nvPr/>
          </p:nvSpPr>
          <p:spPr bwMode="auto">
            <a:xfrm>
              <a:off x="2153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6" name="Rectangle 120"/>
            <p:cNvSpPr>
              <a:spLocks noChangeAspect="1" noChangeArrowheads="1"/>
            </p:cNvSpPr>
            <p:nvPr/>
          </p:nvSpPr>
          <p:spPr bwMode="auto">
            <a:xfrm>
              <a:off x="1984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7" name="Rectangle 121"/>
            <p:cNvSpPr>
              <a:spLocks noChangeAspect="1" noChangeArrowheads="1"/>
            </p:cNvSpPr>
            <p:nvPr/>
          </p:nvSpPr>
          <p:spPr bwMode="auto">
            <a:xfrm>
              <a:off x="1815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8" name="Rectangle 122"/>
            <p:cNvSpPr>
              <a:spLocks noChangeAspect="1" noChangeArrowheads="1"/>
            </p:cNvSpPr>
            <p:nvPr/>
          </p:nvSpPr>
          <p:spPr bwMode="auto">
            <a:xfrm>
              <a:off x="1647" y="2369"/>
              <a:ext cx="168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79" name="Rectangle 123"/>
            <p:cNvSpPr>
              <a:spLocks noChangeAspect="1" noChangeArrowheads="1"/>
            </p:cNvSpPr>
            <p:nvPr/>
          </p:nvSpPr>
          <p:spPr bwMode="auto">
            <a:xfrm>
              <a:off x="1478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0" name="Rectangle 124"/>
            <p:cNvSpPr>
              <a:spLocks noChangeAspect="1" noChangeArrowheads="1"/>
            </p:cNvSpPr>
            <p:nvPr/>
          </p:nvSpPr>
          <p:spPr bwMode="auto">
            <a:xfrm>
              <a:off x="1309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1" name="Rectangle 125"/>
            <p:cNvSpPr>
              <a:spLocks noChangeAspect="1" noChangeArrowheads="1"/>
            </p:cNvSpPr>
            <p:nvPr/>
          </p:nvSpPr>
          <p:spPr bwMode="auto">
            <a:xfrm>
              <a:off x="1140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2" name="Rectangle 126"/>
            <p:cNvSpPr>
              <a:spLocks noChangeAspect="1" noChangeArrowheads="1"/>
            </p:cNvSpPr>
            <p:nvPr/>
          </p:nvSpPr>
          <p:spPr bwMode="auto">
            <a:xfrm>
              <a:off x="971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3" name="Rectangle 127"/>
            <p:cNvSpPr>
              <a:spLocks noChangeAspect="1" noChangeArrowheads="1"/>
            </p:cNvSpPr>
            <p:nvPr/>
          </p:nvSpPr>
          <p:spPr bwMode="auto">
            <a:xfrm>
              <a:off x="802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4" name="Rectangle 128"/>
            <p:cNvSpPr>
              <a:spLocks noChangeAspect="1" noChangeArrowheads="1"/>
            </p:cNvSpPr>
            <p:nvPr/>
          </p:nvSpPr>
          <p:spPr bwMode="auto">
            <a:xfrm>
              <a:off x="633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5" name="Rectangle 129"/>
            <p:cNvSpPr>
              <a:spLocks noChangeAspect="1" noChangeArrowheads="1"/>
            </p:cNvSpPr>
            <p:nvPr/>
          </p:nvSpPr>
          <p:spPr bwMode="auto">
            <a:xfrm>
              <a:off x="2491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6" name="Rectangle 130"/>
            <p:cNvSpPr>
              <a:spLocks noChangeAspect="1" noChangeArrowheads="1"/>
            </p:cNvSpPr>
            <p:nvPr/>
          </p:nvSpPr>
          <p:spPr bwMode="auto">
            <a:xfrm>
              <a:off x="2322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7" name="Rectangle 131"/>
            <p:cNvSpPr>
              <a:spLocks noChangeAspect="1" noChangeArrowheads="1"/>
            </p:cNvSpPr>
            <p:nvPr/>
          </p:nvSpPr>
          <p:spPr bwMode="auto">
            <a:xfrm>
              <a:off x="2153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8" name="Rectangle 132"/>
            <p:cNvSpPr>
              <a:spLocks noChangeAspect="1" noChangeArrowheads="1"/>
            </p:cNvSpPr>
            <p:nvPr/>
          </p:nvSpPr>
          <p:spPr bwMode="auto">
            <a:xfrm>
              <a:off x="1984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89" name="Rectangle 133"/>
            <p:cNvSpPr>
              <a:spLocks noChangeAspect="1" noChangeArrowheads="1"/>
            </p:cNvSpPr>
            <p:nvPr/>
          </p:nvSpPr>
          <p:spPr bwMode="auto">
            <a:xfrm>
              <a:off x="1815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0" name="Rectangle 134"/>
            <p:cNvSpPr>
              <a:spLocks noChangeAspect="1" noChangeArrowheads="1"/>
            </p:cNvSpPr>
            <p:nvPr/>
          </p:nvSpPr>
          <p:spPr bwMode="auto">
            <a:xfrm>
              <a:off x="1647" y="2234"/>
              <a:ext cx="16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1" name="Rectangle 135"/>
            <p:cNvSpPr>
              <a:spLocks noChangeAspect="1" noChangeArrowheads="1"/>
            </p:cNvSpPr>
            <p:nvPr/>
          </p:nvSpPr>
          <p:spPr bwMode="auto">
            <a:xfrm>
              <a:off x="1478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2" name="Rectangle 136"/>
            <p:cNvSpPr>
              <a:spLocks noChangeAspect="1" noChangeArrowheads="1"/>
            </p:cNvSpPr>
            <p:nvPr/>
          </p:nvSpPr>
          <p:spPr bwMode="auto">
            <a:xfrm>
              <a:off x="1309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3" name="Rectangle 137"/>
            <p:cNvSpPr>
              <a:spLocks noChangeAspect="1" noChangeArrowheads="1"/>
            </p:cNvSpPr>
            <p:nvPr/>
          </p:nvSpPr>
          <p:spPr bwMode="auto">
            <a:xfrm>
              <a:off x="1140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4" name="Rectangle 138"/>
            <p:cNvSpPr>
              <a:spLocks noChangeAspect="1" noChangeArrowheads="1"/>
            </p:cNvSpPr>
            <p:nvPr/>
          </p:nvSpPr>
          <p:spPr bwMode="auto">
            <a:xfrm>
              <a:off x="971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5" name="Rectangle 139"/>
            <p:cNvSpPr>
              <a:spLocks noChangeAspect="1" noChangeArrowheads="1"/>
            </p:cNvSpPr>
            <p:nvPr/>
          </p:nvSpPr>
          <p:spPr bwMode="auto">
            <a:xfrm>
              <a:off x="802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6" name="Rectangle 140"/>
            <p:cNvSpPr>
              <a:spLocks noChangeAspect="1" noChangeArrowheads="1"/>
            </p:cNvSpPr>
            <p:nvPr/>
          </p:nvSpPr>
          <p:spPr bwMode="auto">
            <a:xfrm>
              <a:off x="633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7" name="Rectangle 141"/>
            <p:cNvSpPr>
              <a:spLocks noChangeAspect="1" noChangeArrowheads="1"/>
            </p:cNvSpPr>
            <p:nvPr/>
          </p:nvSpPr>
          <p:spPr bwMode="auto">
            <a:xfrm>
              <a:off x="2491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8" name="Rectangle 142"/>
            <p:cNvSpPr>
              <a:spLocks noChangeAspect="1" noChangeArrowheads="1"/>
            </p:cNvSpPr>
            <p:nvPr/>
          </p:nvSpPr>
          <p:spPr bwMode="auto">
            <a:xfrm>
              <a:off x="2322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199" name="Rectangle 143"/>
            <p:cNvSpPr>
              <a:spLocks noChangeAspect="1" noChangeArrowheads="1"/>
            </p:cNvSpPr>
            <p:nvPr/>
          </p:nvSpPr>
          <p:spPr bwMode="auto">
            <a:xfrm>
              <a:off x="2153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0" name="Rectangle 144"/>
            <p:cNvSpPr>
              <a:spLocks noChangeAspect="1" noChangeArrowheads="1"/>
            </p:cNvSpPr>
            <p:nvPr/>
          </p:nvSpPr>
          <p:spPr bwMode="auto">
            <a:xfrm>
              <a:off x="1984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1" name="Rectangle 145"/>
            <p:cNvSpPr>
              <a:spLocks noChangeAspect="1" noChangeArrowheads="1"/>
            </p:cNvSpPr>
            <p:nvPr/>
          </p:nvSpPr>
          <p:spPr bwMode="auto">
            <a:xfrm>
              <a:off x="1815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2" name="Rectangle 146"/>
            <p:cNvSpPr>
              <a:spLocks noChangeAspect="1" noChangeArrowheads="1"/>
            </p:cNvSpPr>
            <p:nvPr/>
          </p:nvSpPr>
          <p:spPr bwMode="auto">
            <a:xfrm>
              <a:off x="1647" y="2099"/>
              <a:ext cx="168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3" name="Rectangle 147"/>
            <p:cNvSpPr>
              <a:spLocks noChangeAspect="1" noChangeArrowheads="1"/>
            </p:cNvSpPr>
            <p:nvPr/>
          </p:nvSpPr>
          <p:spPr bwMode="auto">
            <a:xfrm>
              <a:off x="1478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4" name="Rectangle 148"/>
            <p:cNvSpPr>
              <a:spLocks noChangeAspect="1" noChangeArrowheads="1"/>
            </p:cNvSpPr>
            <p:nvPr/>
          </p:nvSpPr>
          <p:spPr bwMode="auto">
            <a:xfrm>
              <a:off x="1309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5" name="Rectangle 149"/>
            <p:cNvSpPr>
              <a:spLocks noChangeAspect="1" noChangeArrowheads="1"/>
            </p:cNvSpPr>
            <p:nvPr/>
          </p:nvSpPr>
          <p:spPr bwMode="auto">
            <a:xfrm>
              <a:off x="1140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6" name="Rectangle 150"/>
            <p:cNvSpPr>
              <a:spLocks noChangeAspect="1" noChangeArrowheads="1"/>
            </p:cNvSpPr>
            <p:nvPr/>
          </p:nvSpPr>
          <p:spPr bwMode="auto">
            <a:xfrm>
              <a:off x="971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7" name="Rectangle 151"/>
            <p:cNvSpPr>
              <a:spLocks noChangeAspect="1" noChangeArrowheads="1"/>
            </p:cNvSpPr>
            <p:nvPr/>
          </p:nvSpPr>
          <p:spPr bwMode="auto">
            <a:xfrm>
              <a:off x="802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8" name="Rectangle 152"/>
            <p:cNvSpPr>
              <a:spLocks noChangeAspect="1" noChangeArrowheads="1"/>
            </p:cNvSpPr>
            <p:nvPr/>
          </p:nvSpPr>
          <p:spPr bwMode="auto">
            <a:xfrm>
              <a:off x="633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09" name="Rectangle 153"/>
            <p:cNvSpPr>
              <a:spLocks noChangeAspect="1" noChangeArrowheads="1"/>
            </p:cNvSpPr>
            <p:nvPr/>
          </p:nvSpPr>
          <p:spPr bwMode="auto">
            <a:xfrm>
              <a:off x="2491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0" name="Rectangle 154"/>
            <p:cNvSpPr>
              <a:spLocks noChangeAspect="1" noChangeArrowheads="1"/>
            </p:cNvSpPr>
            <p:nvPr/>
          </p:nvSpPr>
          <p:spPr bwMode="auto">
            <a:xfrm>
              <a:off x="2322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1" name="Rectangle 155"/>
            <p:cNvSpPr>
              <a:spLocks noChangeAspect="1" noChangeArrowheads="1"/>
            </p:cNvSpPr>
            <p:nvPr/>
          </p:nvSpPr>
          <p:spPr bwMode="auto">
            <a:xfrm>
              <a:off x="2153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2" name="Rectangle 156"/>
            <p:cNvSpPr>
              <a:spLocks noChangeAspect="1" noChangeArrowheads="1"/>
            </p:cNvSpPr>
            <p:nvPr/>
          </p:nvSpPr>
          <p:spPr bwMode="auto">
            <a:xfrm>
              <a:off x="1984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3" name="Rectangle 157"/>
            <p:cNvSpPr>
              <a:spLocks noChangeAspect="1" noChangeArrowheads="1"/>
            </p:cNvSpPr>
            <p:nvPr/>
          </p:nvSpPr>
          <p:spPr bwMode="auto">
            <a:xfrm>
              <a:off x="1815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4" name="Rectangle 158"/>
            <p:cNvSpPr>
              <a:spLocks noChangeAspect="1" noChangeArrowheads="1"/>
            </p:cNvSpPr>
            <p:nvPr/>
          </p:nvSpPr>
          <p:spPr bwMode="auto">
            <a:xfrm>
              <a:off x="1647" y="1962"/>
              <a:ext cx="16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5" name="Rectangle 159"/>
            <p:cNvSpPr>
              <a:spLocks noChangeAspect="1" noChangeArrowheads="1"/>
            </p:cNvSpPr>
            <p:nvPr/>
          </p:nvSpPr>
          <p:spPr bwMode="auto">
            <a:xfrm>
              <a:off x="1478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6" name="Rectangle 160"/>
            <p:cNvSpPr>
              <a:spLocks noChangeAspect="1" noChangeArrowheads="1"/>
            </p:cNvSpPr>
            <p:nvPr/>
          </p:nvSpPr>
          <p:spPr bwMode="auto">
            <a:xfrm>
              <a:off x="1309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7" name="Rectangle 161"/>
            <p:cNvSpPr>
              <a:spLocks noChangeAspect="1" noChangeArrowheads="1"/>
            </p:cNvSpPr>
            <p:nvPr/>
          </p:nvSpPr>
          <p:spPr bwMode="auto">
            <a:xfrm>
              <a:off x="1140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8" name="Rectangle 162"/>
            <p:cNvSpPr>
              <a:spLocks noChangeAspect="1" noChangeArrowheads="1"/>
            </p:cNvSpPr>
            <p:nvPr/>
          </p:nvSpPr>
          <p:spPr bwMode="auto">
            <a:xfrm>
              <a:off x="971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19" name="Rectangle 163"/>
            <p:cNvSpPr>
              <a:spLocks noChangeAspect="1" noChangeArrowheads="1"/>
            </p:cNvSpPr>
            <p:nvPr/>
          </p:nvSpPr>
          <p:spPr bwMode="auto">
            <a:xfrm>
              <a:off x="802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0" name="Rectangle 164"/>
            <p:cNvSpPr>
              <a:spLocks noChangeAspect="1" noChangeArrowheads="1"/>
            </p:cNvSpPr>
            <p:nvPr/>
          </p:nvSpPr>
          <p:spPr bwMode="auto">
            <a:xfrm>
              <a:off x="633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1" name="Rectangle 165"/>
            <p:cNvSpPr>
              <a:spLocks noChangeAspect="1" noChangeArrowheads="1"/>
            </p:cNvSpPr>
            <p:nvPr/>
          </p:nvSpPr>
          <p:spPr bwMode="auto">
            <a:xfrm>
              <a:off x="2491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2" name="Rectangle 166"/>
            <p:cNvSpPr>
              <a:spLocks noChangeAspect="1" noChangeArrowheads="1"/>
            </p:cNvSpPr>
            <p:nvPr/>
          </p:nvSpPr>
          <p:spPr bwMode="auto">
            <a:xfrm>
              <a:off x="2322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3" name="Rectangle 167"/>
            <p:cNvSpPr>
              <a:spLocks noChangeAspect="1" noChangeArrowheads="1"/>
            </p:cNvSpPr>
            <p:nvPr/>
          </p:nvSpPr>
          <p:spPr bwMode="auto">
            <a:xfrm>
              <a:off x="2153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4" name="Rectangle 168"/>
            <p:cNvSpPr>
              <a:spLocks noChangeAspect="1" noChangeArrowheads="1"/>
            </p:cNvSpPr>
            <p:nvPr/>
          </p:nvSpPr>
          <p:spPr bwMode="auto">
            <a:xfrm>
              <a:off x="1984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5" name="Rectangle 169"/>
            <p:cNvSpPr>
              <a:spLocks noChangeAspect="1" noChangeArrowheads="1"/>
            </p:cNvSpPr>
            <p:nvPr/>
          </p:nvSpPr>
          <p:spPr bwMode="auto">
            <a:xfrm>
              <a:off x="1815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6" name="Rectangle 170"/>
            <p:cNvSpPr>
              <a:spLocks noChangeAspect="1" noChangeArrowheads="1"/>
            </p:cNvSpPr>
            <p:nvPr/>
          </p:nvSpPr>
          <p:spPr bwMode="auto">
            <a:xfrm>
              <a:off x="1647" y="1828"/>
              <a:ext cx="168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7" name="Rectangle 171"/>
            <p:cNvSpPr>
              <a:spLocks noChangeAspect="1" noChangeArrowheads="1"/>
            </p:cNvSpPr>
            <p:nvPr/>
          </p:nvSpPr>
          <p:spPr bwMode="auto">
            <a:xfrm>
              <a:off x="1478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8" name="Rectangle 172"/>
            <p:cNvSpPr>
              <a:spLocks noChangeAspect="1" noChangeArrowheads="1"/>
            </p:cNvSpPr>
            <p:nvPr/>
          </p:nvSpPr>
          <p:spPr bwMode="auto">
            <a:xfrm>
              <a:off x="1309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29" name="Rectangle 173"/>
            <p:cNvSpPr>
              <a:spLocks noChangeAspect="1" noChangeArrowheads="1"/>
            </p:cNvSpPr>
            <p:nvPr/>
          </p:nvSpPr>
          <p:spPr bwMode="auto">
            <a:xfrm>
              <a:off x="1140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30" name="Rectangle 174"/>
            <p:cNvSpPr>
              <a:spLocks noChangeAspect="1" noChangeArrowheads="1"/>
            </p:cNvSpPr>
            <p:nvPr/>
          </p:nvSpPr>
          <p:spPr bwMode="auto">
            <a:xfrm>
              <a:off x="971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31" name="Rectangle 175"/>
            <p:cNvSpPr>
              <a:spLocks noChangeAspect="1" noChangeArrowheads="1"/>
            </p:cNvSpPr>
            <p:nvPr/>
          </p:nvSpPr>
          <p:spPr bwMode="auto">
            <a:xfrm>
              <a:off x="802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32" name="Rectangle 176"/>
            <p:cNvSpPr>
              <a:spLocks noChangeAspect="1" noChangeArrowheads="1"/>
            </p:cNvSpPr>
            <p:nvPr/>
          </p:nvSpPr>
          <p:spPr bwMode="auto">
            <a:xfrm>
              <a:off x="633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238" name="Line 182"/>
            <p:cNvSpPr>
              <a:spLocks noChangeAspect="1" noChangeShapeType="1"/>
            </p:cNvSpPr>
            <p:nvPr/>
          </p:nvSpPr>
          <p:spPr bwMode="auto">
            <a:xfrm>
              <a:off x="633" y="1962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40" name="Line 184"/>
            <p:cNvSpPr>
              <a:spLocks noChangeAspect="1" noChangeShapeType="1"/>
            </p:cNvSpPr>
            <p:nvPr/>
          </p:nvSpPr>
          <p:spPr bwMode="auto">
            <a:xfrm>
              <a:off x="633" y="2099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42" name="Line 186"/>
            <p:cNvSpPr>
              <a:spLocks noChangeAspect="1" noChangeShapeType="1"/>
            </p:cNvSpPr>
            <p:nvPr/>
          </p:nvSpPr>
          <p:spPr bwMode="auto">
            <a:xfrm>
              <a:off x="633" y="2234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44" name="Line 188"/>
            <p:cNvSpPr>
              <a:spLocks noChangeAspect="1" noChangeShapeType="1"/>
            </p:cNvSpPr>
            <p:nvPr/>
          </p:nvSpPr>
          <p:spPr bwMode="auto">
            <a:xfrm>
              <a:off x="633" y="2369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46" name="Line 190"/>
            <p:cNvSpPr>
              <a:spLocks noChangeAspect="1" noChangeShapeType="1"/>
            </p:cNvSpPr>
            <p:nvPr/>
          </p:nvSpPr>
          <p:spPr bwMode="auto">
            <a:xfrm>
              <a:off x="633" y="2495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48" name="Line 192"/>
            <p:cNvSpPr>
              <a:spLocks noChangeAspect="1" noChangeShapeType="1"/>
            </p:cNvSpPr>
            <p:nvPr/>
          </p:nvSpPr>
          <p:spPr bwMode="auto">
            <a:xfrm>
              <a:off x="633" y="2622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50" name="Line 194"/>
            <p:cNvSpPr>
              <a:spLocks noChangeAspect="1" noChangeShapeType="1"/>
            </p:cNvSpPr>
            <p:nvPr/>
          </p:nvSpPr>
          <p:spPr bwMode="auto">
            <a:xfrm>
              <a:off x="633" y="2749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52" name="Line 196"/>
            <p:cNvSpPr>
              <a:spLocks noChangeAspect="1" noChangeShapeType="1"/>
            </p:cNvSpPr>
            <p:nvPr/>
          </p:nvSpPr>
          <p:spPr bwMode="auto">
            <a:xfrm>
              <a:off x="633" y="2886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54" name="Line 198"/>
            <p:cNvSpPr>
              <a:spLocks noChangeAspect="1" noChangeShapeType="1"/>
            </p:cNvSpPr>
            <p:nvPr/>
          </p:nvSpPr>
          <p:spPr bwMode="auto">
            <a:xfrm>
              <a:off x="633" y="3021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56" name="Line 200"/>
            <p:cNvSpPr>
              <a:spLocks noChangeAspect="1" noChangeShapeType="1"/>
            </p:cNvSpPr>
            <p:nvPr/>
          </p:nvSpPr>
          <p:spPr bwMode="auto">
            <a:xfrm>
              <a:off x="633" y="3155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58" name="Line 202"/>
            <p:cNvSpPr>
              <a:spLocks noChangeAspect="1" noChangeShapeType="1"/>
            </p:cNvSpPr>
            <p:nvPr/>
          </p:nvSpPr>
          <p:spPr bwMode="auto">
            <a:xfrm>
              <a:off x="633" y="3293"/>
              <a:ext cx="20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59" name="Line 203"/>
            <p:cNvSpPr>
              <a:spLocks noChangeAspect="1" noChangeShapeType="1"/>
            </p:cNvSpPr>
            <p:nvPr/>
          </p:nvSpPr>
          <p:spPr bwMode="auto">
            <a:xfrm>
              <a:off x="633" y="3427"/>
              <a:ext cx="2027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62" name="Line 206"/>
            <p:cNvSpPr>
              <a:spLocks noChangeAspect="1" noChangeShapeType="1"/>
            </p:cNvSpPr>
            <p:nvPr/>
          </p:nvSpPr>
          <p:spPr bwMode="auto">
            <a:xfrm>
              <a:off x="802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64" name="Line 208"/>
            <p:cNvSpPr>
              <a:spLocks noChangeAspect="1" noChangeShapeType="1"/>
            </p:cNvSpPr>
            <p:nvPr/>
          </p:nvSpPr>
          <p:spPr bwMode="auto">
            <a:xfrm>
              <a:off x="971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66" name="Line 210"/>
            <p:cNvSpPr>
              <a:spLocks noChangeAspect="1" noChangeShapeType="1"/>
            </p:cNvSpPr>
            <p:nvPr/>
          </p:nvSpPr>
          <p:spPr bwMode="auto">
            <a:xfrm>
              <a:off x="1140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68" name="Line 212"/>
            <p:cNvSpPr>
              <a:spLocks noChangeAspect="1" noChangeShapeType="1"/>
            </p:cNvSpPr>
            <p:nvPr/>
          </p:nvSpPr>
          <p:spPr bwMode="auto">
            <a:xfrm>
              <a:off x="1309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70" name="Line 214"/>
            <p:cNvSpPr>
              <a:spLocks noChangeAspect="1" noChangeShapeType="1"/>
            </p:cNvSpPr>
            <p:nvPr/>
          </p:nvSpPr>
          <p:spPr bwMode="auto">
            <a:xfrm>
              <a:off x="1478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72" name="Line 216"/>
            <p:cNvSpPr>
              <a:spLocks noChangeAspect="1" noChangeShapeType="1"/>
            </p:cNvSpPr>
            <p:nvPr/>
          </p:nvSpPr>
          <p:spPr bwMode="auto">
            <a:xfrm>
              <a:off x="1647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74" name="Line 218"/>
            <p:cNvSpPr>
              <a:spLocks noChangeAspect="1" noChangeShapeType="1"/>
            </p:cNvSpPr>
            <p:nvPr/>
          </p:nvSpPr>
          <p:spPr bwMode="auto">
            <a:xfrm>
              <a:off x="1815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76" name="Line 220"/>
            <p:cNvSpPr>
              <a:spLocks noChangeAspect="1" noChangeShapeType="1"/>
            </p:cNvSpPr>
            <p:nvPr/>
          </p:nvSpPr>
          <p:spPr bwMode="auto">
            <a:xfrm>
              <a:off x="1984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78" name="Line 222"/>
            <p:cNvSpPr>
              <a:spLocks noChangeAspect="1" noChangeShapeType="1"/>
            </p:cNvSpPr>
            <p:nvPr/>
          </p:nvSpPr>
          <p:spPr bwMode="auto">
            <a:xfrm>
              <a:off x="2153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80" name="Line 224"/>
            <p:cNvSpPr>
              <a:spLocks noChangeAspect="1" noChangeShapeType="1"/>
            </p:cNvSpPr>
            <p:nvPr/>
          </p:nvSpPr>
          <p:spPr bwMode="auto">
            <a:xfrm>
              <a:off x="2322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81" name="Line 225"/>
            <p:cNvSpPr>
              <a:spLocks noChangeAspect="1" noChangeShapeType="1"/>
            </p:cNvSpPr>
            <p:nvPr/>
          </p:nvSpPr>
          <p:spPr bwMode="auto">
            <a:xfrm>
              <a:off x="2491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82" name="Line 226"/>
            <p:cNvSpPr>
              <a:spLocks noChangeAspect="1" noChangeShapeType="1"/>
            </p:cNvSpPr>
            <p:nvPr/>
          </p:nvSpPr>
          <p:spPr bwMode="auto">
            <a:xfrm>
              <a:off x="2660" y="1828"/>
              <a:ext cx="0" cy="1599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83" name="Line 227"/>
            <p:cNvSpPr>
              <a:spLocks noChangeAspect="1" noChangeShapeType="1"/>
            </p:cNvSpPr>
            <p:nvPr/>
          </p:nvSpPr>
          <p:spPr bwMode="auto">
            <a:xfrm>
              <a:off x="633" y="1828"/>
              <a:ext cx="2027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85" name="Line 229"/>
            <p:cNvSpPr>
              <a:spLocks noChangeAspect="1" noChangeShapeType="1"/>
            </p:cNvSpPr>
            <p:nvPr/>
          </p:nvSpPr>
          <p:spPr bwMode="auto">
            <a:xfrm>
              <a:off x="633" y="1828"/>
              <a:ext cx="0" cy="1599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88" name="Line 232"/>
            <p:cNvSpPr>
              <a:spLocks noChangeAspect="1" noChangeShapeType="1"/>
            </p:cNvSpPr>
            <p:nvPr/>
          </p:nvSpPr>
          <p:spPr bwMode="auto">
            <a:xfrm>
              <a:off x="717" y="1843"/>
              <a:ext cx="0" cy="150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89" name="Line 233"/>
            <p:cNvSpPr>
              <a:spLocks noChangeAspect="1" noChangeShapeType="1"/>
            </p:cNvSpPr>
            <p:nvPr/>
          </p:nvSpPr>
          <p:spPr bwMode="auto">
            <a:xfrm flipV="1">
              <a:off x="717" y="1843"/>
              <a:ext cx="190" cy="14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0" name="Line 234"/>
            <p:cNvSpPr>
              <a:spLocks noChangeAspect="1" noChangeShapeType="1"/>
            </p:cNvSpPr>
            <p:nvPr/>
          </p:nvSpPr>
          <p:spPr bwMode="auto">
            <a:xfrm>
              <a:off x="907" y="1843"/>
              <a:ext cx="0" cy="150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1" name="Line 235"/>
            <p:cNvSpPr>
              <a:spLocks noChangeAspect="1" noChangeShapeType="1"/>
            </p:cNvSpPr>
            <p:nvPr/>
          </p:nvSpPr>
          <p:spPr bwMode="auto">
            <a:xfrm flipV="1">
              <a:off x="907" y="1843"/>
              <a:ext cx="190" cy="14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2" name="Line 236"/>
            <p:cNvSpPr>
              <a:spLocks noChangeAspect="1" noChangeShapeType="1"/>
            </p:cNvSpPr>
            <p:nvPr/>
          </p:nvSpPr>
          <p:spPr bwMode="auto">
            <a:xfrm>
              <a:off x="1097" y="1843"/>
              <a:ext cx="0" cy="150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3" name="Line 237"/>
            <p:cNvSpPr>
              <a:spLocks noChangeAspect="1" noChangeShapeType="1"/>
            </p:cNvSpPr>
            <p:nvPr/>
          </p:nvSpPr>
          <p:spPr bwMode="auto">
            <a:xfrm flipV="1">
              <a:off x="1097" y="1843"/>
              <a:ext cx="127" cy="14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4" name="Line 238"/>
            <p:cNvSpPr>
              <a:spLocks noChangeAspect="1" noChangeShapeType="1"/>
            </p:cNvSpPr>
            <p:nvPr/>
          </p:nvSpPr>
          <p:spPr bwMode="auto">
            <a:xfrm>
              <a:off x="1224" y="1843"/>
              <a:ext cx="0" cy="150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5" name="Line 239"/>
            <p:cNvSpPr>
              <a:spLocks noChangeAspect="1" noChangeShapeType="1"/>
            </p:cNvSpPr>
            <p:nvPr/>
          </p:nvSpPr>
          <p:spPr bwMode="auto">
            <a:xfrm flipV="1">
              <a:off x="1224" y="1843"/>
              <a:ext cx="190" cy="14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6" name="Line 240"/>
            <p:cNvSpPr>
              <a:spLocks noChangeAspect="1" noChangeShapeType="1"/>
            </p:cNvSpPr>
            <p:nvPr/>
          </p:nvSpPr>
          <p:spPr bwMode="auto">
            <a:xfrm>
              <a:off x="1414" y="1843"/>
              <a:ext cx="0" cy="150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7" name="Line 241"/>
            <p:cNvSpPr>
              <a:spLocks noChangeAspect="1" noChangeShapeType="1"/>
            </p:cNvSpPr>
            <p:nvPr/>
          </p:nvSpPr>
          <p:spPr bwMode="auto">
            <a:xfrm flipV="1">
              <a:off x="1414" y="1843"/>
              <a:ext cx="127" cy="14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8" name="Line 242"/>
            <p:cNvSpPr>
              <a:spLocks noChangeAspect="1" noChangeShapeType="1"/>
            </p:cNvSpPr>
            <p:nvPr/>
          </p:nvSpPr>
          <p:spPr bwMode="auto">
            <a:xfrm>
              <a:off x="1541" y="1843"/>
              <a:ext cx="0" cy="78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299" name="Text Box 243"/>
            <p:cNvSpPr txBox="1">
              <a:spLocks noChangeAspect="1" noChangeArrowheads="1"/>
            </p:cNvSpPr>
            <p:nvPr/>
          </p:nvSpPr>
          <p:spPr bwMode="auto">
            <a:xfrm>
              <a:off x="432" y="1392"/>
              <a:ext cx="285" cy="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pPr algn="just" eaLnBrk="0" latinLnBrk="0" hangingPunct="0"/>
              <a:r>
                <a:rPr kumimoji="0" lang="en-US" altLang="ko-KR" sz="14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a(</a:t>
              </a:r>
              <a:r>
                <a:rPr kumimoji="0" lang="en-US" altLang="ko-KR" sz="1400" dirty="0" err="1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i,j</a:t>
              </a:r>
              <a:r>
                <a:rPr kumimoji="0" lang="en-US" altLang="ko-KR" sz="14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)   </a:t>
              </a:r>
            </a:p>
          </p:txBody>
        </p:sp>
        <p:sp>
          <p:nvSpPr>
            <p:cNvPr id="557300" name="Text Box 244"/>
            <p:cNvSpPr txBox="1">
              <a:spLocks noChangeAspect="1" noChangeArrowheads="1"/>
            </p:cNvSpPr>
            <p:nvPr/>
          </p:nvSpPr>
          <p:spPr bwMode="auto">
            <a:xfrm>
              <a:off x="622" y="1542"/>
              <a:ext cx="95" cy="1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pPr algn="just" eaLnBrk="0" latinLnBrk="0" hangingPunct="0"/>
              <a:r>
                <a:rPr kumimoji="0" lang="en-US" altLang="ko-KR" sz="140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j</a:t>
              </a:r>
            </a:p>
          </p:txBody>
        </p:sp>
        <p:sp>
          <p:nvSpPr>
            <p:cNvPr id="557301" name="Line 245"/>
            <p:cNvSpPr>
              <a:spLocks noChangeAspect="1" noChangeShapeType="1"/>
            </p:cNvSpPr>
            <p:nvPr/>
          </p:nvSpPr>
          <p:spPr bwMode="auto">
            <a:xfrm>
              <a:off x="717" y="1624"/>
              <a:ext cx="28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302" name="Text Box 246"/>
            <p:cNvSpPr txBox="1">
              <a:spLocks noChangeAspect="1" noChangeArrowheads="1"/>
            </p:cNvSpPr>
            <p:nvPr/>
          </p:nvSpPr>
          <p:spPr bwMode="auto">
            <a:xfrm>
              <a:off x="432" y="1843"/>
              <a:ext cx="95" cy="1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pPr algn="just" eaLnBrk="0" latinLnBrk="0" hangingPunct="0"/>
              <a:r>
                <a:rPr kumimoji="0" lang="en-US" altLang="ko-KR" sz="140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</a:t>
              </a:r>
            </a:p>
          </p:txBody>
        </p:sp>
        <p:sp>
          <p:nvSpPr>
            <p:cNvPr id="557303" name="Line 247"/>
            <p:cNvSpPr>
              <a:spLocks noChangeAspect="1" noChangeShapeType="1"/>
            </p:cNvSpPr>
            <p:nvPr/>
          </p:nvSpPr>
          <p:spPr bwMode="auto">
            <a:xfrm>
              <a:off x="432" y="1994"/>
              <a:ext cx="0" cy="30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304" name="Text Box 248"/>
            <p:cNvSpPr txBox="1">
              <a:spLocks noChangeAspect="1" noChangeArrowheads="1"/>
            </p:cNvSpPr>
            <p:nvPr/>
          </p:nvSpPr>
          <p:spPr bwMode="auto">
            <a:xfrm>
              <a:off x="633" y="3508"/>
              <a:ext cx="2011" cy="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pPr algn="just" eaLnBrk="0" latinLnBrk="0" hangingPunct="0"/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Column-major </a:t>
              </a:r>
              <a:r>
                <a:rPr lang="en-US" altLang="ko-KR" sz="14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order for </a:t>
              </a:r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Fortran</a:t>
              </a:r>
              <a:endParaRPr kumimoji="0" lang="en-US" altLang="ko-KR" sz="1400" dirty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307" name="Rectangle 251"/>
            <p:cNvSpPr>
              <a:spLocks noChangeAspect="1" noChangeArrowheads="1"/>
            </p:cNvSpPr>
            <p:nvPr/>
          </p:nvSpPr>
          <p:spPr bwMode="auto">
            <a:xfrm>
              <a:off x="2928" y="3237"/>
              <a:ext cx="239" cy="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N-1</a:t>
              </a:r>
            </a:p>
          </p:txBody>
        </p:sp>
        <p:sp>
          <p:nvSpPr>
            <p:cNvPr id="557308" name="Rectangle 252"/>
            <p:cNvSpPr>
              <a:spLocks noChangeAspect="1" noChangeArrowheads="1"/>
            </p:cNvSpPr>
            <p:nvPr/>
          </p:nvSpPr>
          <p:spPr bwMode="auto">
            <a:xfrm>
              <a:off x="2998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09" name="Rectangle 253"/>
            <p:cNvSpPr>
              <a:spLocks noChangeAspect="1" noChangeArrowheads="1"/>
            </p:cNvSpPr>
            <p:nvPr/>
          </p:nvSpPr>
          <p:spPr bwMode="auto">
            <a:xfrm>
              <a:off x="2998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10" name="Rectangle 254"/>
            <p:cNvSpPr>
              <a:spLocks noChangeAspect="1" noChangeArrowheads="1"/>
            </p:cNvSpPr>
            <p:nvPr/>
          </p:nvSpPr>
          <p:spPr bwMode="auto">
            <a:xfrm>
              <a:off x="2998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311" name="Rectangle 255"/>
            <p:cNvSpPr>
              <a:spLocks noChangeAspect="1" noChangeArrowheads="1"/>
            </p:cNvSpPr>
            <p:nvPr/>
          </p:nvSpPr>
          <p:spPr bwMode="auto">
            <a:xfrm>
              <a:off x="2998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312" name="Rectangle 256"/>
            <p:cNvSpPr>
              <a:spLocks noChangeAspect="1" noChangeArrowheads="1"/>
            </p:cNvSpPr>
            <p:nvPr/>
          </p:nvSpPr>
          <p:spPr bwMode="auto">
            <a:xfrm>
              <a:off x="2998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 dirty="0" err="1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  <a:endParaRPr kumimoji="0" lang="ko-KR" altLang="en-US" sz="1400" b="0" dirty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13" name="Rectangle 257"/>
            <p:cNvSpPr>
              <a:spLocks noChangeAspect="1" noChangeArrowheads="1"/>
            </p:cNvSpPr>
            <p:nvPr/>
          </p:nvSpPr>
          <p:spPr bwMode="auto">
            <a:xfrm>
              <a:off x="2998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14" name="Rectangle 258"/>
            <p:cNvSpPr>
              <a:spLocks noChangeAspect="1" noChangeArrowheads="1"/>
            </p:cNvSpPr>
            <p:nvPr/>
          </p:nvSpPr>
          <p:spPr bwMode="auto">
            <a:xfrm>
              <a:off x="2998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557315" name="Rectangle 259"/>
            <p:cNvSpPr>
              <a:spLocks noChangeAspect="1" noChangeArrowheads="1"/>
            </p:cNvSpPr>
            <p:nvPr/>
          </p:nvSpPr>
          <p:spPr bwMode="auto">
            <a:xfrm>
              <a:off x="2998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57316" name="Rectangle 260"/>
            <p:cNvSpPr>
              <a:spLocks noChangeAspect="1" noChangeArrowheads="1"/>
            </p:cNvSpPr>
            <p:nvPr/>
          </p:nvSpPr>
          <p:spPr bwMode="auto">
            <a:xfrm>
              <a:off x="2998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57317" name="Rectangle 261"/>
            <p:cNvSpPr>
              <a:spLocks noChangeAspect="1" noChangeArrowheads="1"/>
            </p:cNvSpPr>
            <p:nvPr/>
          </p:nvSpPr>
          <p:spPr bwMode="auto">
            <a:xfrm>
              <a:off x="2998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57318" name="Rectangle 262"/>
            <p:cNvSpPr>
              <a:spLocks noChangeAspect="1" noChangeArrowheads="1"/>
            </p:cNvSpPr>
            <p:nvPr/>
          </p:nvSpPr>
          <p:spPr bwMode="auto">
            <a:xfrm>
              <a:off x="2998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57319" name="Rectangle 263"/>
            <p:cNvSpPr>
              <a:spLocks noChangeAspect="1" noChangeArrowheads="1"/>
            </p:cNvSpPr>
            <p:nvPr/>
          </p:nvSpPr>
          <p:spPr bwMode="auto">
            <a:xfrm>
              <a:off x="2998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20" name="Rectangle 264"/>
            <p:cNvSpPr>
              <a:spLocks noChangeAspect="1" noChangeArrowheads="1"/>
            </p:cNvSpPr>
            <p:nvPr/>
          </p:nvSpPr>
          <p:spPr bwMode="auto">
            <a:xfrm>
              <a:off x="5026" y="1693"/>
              <a:ext cx="254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N-1</a:t>
              </a:r>
            </a:p>
          </p:txBody>
        </p:sp>
        <p:sp>
          <p:nvSpPr>
            <p:cNvPr id="557321" name="Rectangle 265"/>
            <p:cNvSpPr>
              <a:spLocks noChangeAspect="1" noChangeArrowheads="1"/>
            </p:cNvSpPr>
            <p:nvPr/>
          </p:nvSpPr>
          <p:spPr bwMode="auto">
            <a:xfrm>
              <a:off x="4857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22" name="Rectangle 266"/>
            <p:cNvSpPr>
              <a:spLocks noChangeAspect="1" noChangeArrowheads="1"/>
            </p:cNvSpPr>
            <p:nvPr/>
          </p:nvSpPr>
          <p:spPr bwMode="auto">
            <a:xfrm>
              <a:off x="4688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23" name="Rectangle 267"/>
            <p:cNvSpPr>
              <a:spLocks noChangeAspect="1" noChangeArrowheads="1"/>
            </p:cNvSpPr>
            <p:nvPr/>
          </p:nvSpPr>
          <p:spPr bwMode="auto">
            <a:xfrm>
              <a:off x="4519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324" name="Rectangle 268"/>
            <p:cNvSpPr>
              <a:spLocks noChangeAspect="1" noChangeArrowheads="1"/>
            </p:cNvSpPr>
            <p:nvPr/>
          </p:nvSpPr>
          <p:spPr bwMode="auto">
            <a:xfrm>
              <a:off x="4350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325" name="Rectangle 269"/>
            <p:cNvSpPr>
              <a:spLocks noChangeAspect="1" noChangeArrowheads="1"/>
            </p:cNvSpPr>
            <p:nvPr/>
          </p:nvSpPr>
          <p:spPr bwMode="auto">
            <a:xfrm>
              <a:off x="4181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ko-KR" altLang="en-US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rPr>
                <a:t>ㆍ</a:t>
              </a:r>
            </a:p>
          </p:txBody>
        </p:sp>
        <p:sp>
          <p:nvSpPr>
            <p:cNvPr id="557326" name="Rectangle 270"/>
            <p:cNvSpPr>
              <a:spLocks noChangeAspect="1" noChangeArrowheads="1"/>
            </p:cNvSpPr>
            <p:nvPr/>
          </p:nvSpPr>
          <p:spPr bwMode="auto">
            <a:xfrm>
              <a:off x="4012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   </a:t>
              </a:r>
            </a:p>
          </p:txBody>
        </p:sp>
        <p:sp>
          <p:nvSpPr>
            <p:cNvPr id="557327" name="Rectangle 271"/>
            <p:cNvSpPr>
              <a:spLocks noChangeAspect="1" noChangeArrowheads="1"/>
            </p:cNvSpPr>
            <p:nvPr/>
          </p:nvSpPr>
          <p:spPr bwMode="auto">
            <a:xfrm>
              <a:off x="3843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</a:p>
          </p:txBody>
        </p:sp>
        <p:sp>
          <p:nvSpPr>
            <p:cNvPr id="557328" name="Rectangle 272"/>
            <p:cNvSpPr>
              <a:spLocks noChangeAspect="1" noChangeArrowheads="1"/>
            </p:cNvSpPr>
            <p:nvPr/>
          </p:nvSpPr>
          <p:spPr bwMode="auto">
            <a:xfrm>
              <a:off x="3674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</a:p>
          </p:txBody>
        </p:sp>
        <p:sp>
          <p:nvSpPr>
            <p:cNvPr id="557329" name="Rectangle 273"/>
            <p:cNvSpPr>
              <a:spLocks noChangeAspect="1" noChangeArrowheads="1"/>
            </p:cNvSpPr>
            <p:nvPr/>
          </p:nvSpPr>
          <p:spPr bwMode="auto">
            <a:xfrm>
              <a:off x="3505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</a:p>
          </p:txBody>
        </p:sp>
        <p:sp>
          <p:nvSpPr>
            <p:cNvPr id="557330" name="Rectangle 274"/>
            <p:cNvSpPr>
              <a:spLocks noChangeAspect="1" noChangeArrowheads="1"/>
            </p:cNvSpPr>
            <p:nvPr/>
          </p:nvSpPr>
          <p:spPr bwMode="auto">
            <a:xfrm>
              <a:off x="3336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</a:p>
          </p:txBody>
        </p:sp>
        <p:sp>
          <p:nvSpPr>
            <p:cNvPr id="557331" name="Rectangle 275"/>
            <p:cNvSpPr>
              <a:spLocks noChangeAspect="1" noChangeArrowheads="1"/>
            </p:cNvSpPr>
            <p:nvPr/>
          </p:nvSpPr>
          <p:spPr bwMode="auto">
            <a:xfrm>
              <a:off x="3167" y="1693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ctr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r>
                <a:rPr kumimoji="0" lang="en-US" altLang="ko-KR" sz="14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0</a:t>
              </a:r>
            </a:p>
          </p:txBody>
        </p:sp>
        <p:sp>
          <p:nvSpPr>
            <p:cNvPr id="557332" name="Rectangle 276"/>
            <p:cNvSpPr>
              <a:spLocks noChangeAspect="1" noChangeArrowheads="1"/>
            </p:cNvSpPr>
            <p:nvPr/>
          </p:nvSpPr>
          <p:spPr bwMode="auto">
            <a:xfrm>
              <a:off x="5026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33" name="Rectangle 277"/>
            <p:cNvSpPr>
              <a:spLocks noChangeAspect="1" noChangeArrowheads="1"/>
            </p:cNvSpPr>
            <p:nvPr/>
          </p:nvSpPr>
          <p:spPr bwMode="auto">
            <a:xfrm>
              <a:off x="4857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34" name="Rectangle 278"/>
            <p:cNvSpPr>
              <a:spLocks noChangeAspect="1" noChangeArrowheads="1"/>
            </p:cNvSpPr>
            <p:nvPr/>
          </p:nvSpPr>
          <p:spPr bwMode="auto">
            <a:xfrm>
              <a:off x="4688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35" name="Rectangle 279"/>
            <p:cNvSpPr>
              <a:spLocks noChangeAspect="1" noChangeArrowheads="1"/>
            </p:cNvSpPr>
            <p:nvPr/>
          </p:nvSpPr>
          <p:spPr bwMode="auto">
            <a:xfrm>
              <a:off x="4519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36" name="Rectangle 280"/>
            <p:cNvSpPr>
              <a:spLocks noChangeAspect="1" noChangeArrowheads="1"/>
            </p:cNvSpPr>
            <p:nvPr/>
          </p:nvSpPr>
          <p:spPr bwMode="auto">
            <a:xfrm>
              <a:off x="4350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37" name="Rectangle 281"/>
            <p:cNvSpPr>
              <a:spLocks noChangeAspect="1" noChangeArrowheads="1"/>
            </p:cNvSpPr>
            <p:nvPr/>
          </p:nvSpPr>
          <p:spPr bwMode="auto">
            <a:xfrm>
              <a:off x="4181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38" name="Rectangle 282"/>
            <p:cNvSpPr>
              <a:spLocks noChangeAspect="1" noChangeArrowheads="1"/>
            </p:cNvSpPr>
            <p:nvPr/>
          </p:nvSpPr>
          <p:spPr bwMode="auto">
            <a:xfrm>
              <a:off x="4012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39" name="Rectangle 283"/>
            <p:cNvSpPr>
              <a:spLocks noChangeAspect="1" noChangeArrowheads="1"/>
            </p:cNvSpPr>
            <p:nvPr/>
          </p:nvSpPr>
          <p:spPr bwMode="auto">
            <a:xfrm>
              <a:off x="3843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0" name="Rectangle 284"/>
            <p:cNvSpPr>
              <a:spLocks noChangeAspect="1" noChangeArrowheads="1"/>
            </p:cNvSpPr>
            <p:nvPr/>
          </p:nvSpPr>
          <p:spPr bwMode="auto">
            <a:xfrm>
              <a:off x="3674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1" name="Rectangle 285"/>
            <p:cNvSpPr>
              <a:spLocks noChangeAspect="1" noChangeArrowheads="1"/>
            </p:cNvSpPr>
            <p:nvPr/>
          </p:nvSpPr>
          <p:spPr bwMode="auto">
            <a:xfrm>
              <a:off x="3505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2" name="Rectangle 286"/>
            <p:cNvSpPr>
              <a:spLocks noChangeAspect="1" noChangeArrowheads="1"/>
            </p:cNvSpPr>
            <p:nvPr/>
          </p:nvSpPr>
          <p:spPr bwMode="auto">
            <a:xfrm>
              <a:off x="3336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3" name="Rectangle 287"/>
            <p:cNvSpPr>
              <a:spLocks noChangeAspect="1" noChangeArrowheads="1"/>
            </p:cNvSpPr>
            <p:nvPr/>
          </p:nvSpPr>
          <p:spPr bwMode="auto">
            <a:xfrm>
              <a:off x="3167" y="3293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4" name="Rectangle 288"/>
            <p:cNvSpPr>
              <a:spLocks noChangeAspect="1" noChangeArrowheads="1"/>
            </p:cNvSpPr>
            <p:nvPr/>
          </p:nvSpPr>
          <p:spPr bwMode="auto">
            <a:xfrm>
              <a:off x="5026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5" name="Rectangle 289"/>
            <p:cNvSpPr>
              <a:spLocks noChangeAspect="1" noChangeArrowheads="1"/>
            </p:cNvSpPr>
            <p:nvPr/>
          </p:nvSpPr>
          <p:spPr bwMode="auto">
            <a:xfrm>
              <a:off x="4857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6" name="Rectangle 290"/>
            <p:cNvSpPr>
              <a:spLocks noChangeAspect="1" noChangeArrowheads="1"/>
            </p:cNvSpPr>
            <p:nvPr/>
          </p:nvSpPr>
          <p:spPr bwMode="auto">
            <a:xfrm>
              <a:off x="4688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7" name="Rectangle 291"/>
            <p:cNvSpPr>
              <a:spLocks noChangeAspect="1" noChangeArrowheads="1"/>
            </p:cNvSpPr>
            <p:nvPr/>
          </p:nvSpPr>
          <p:spPr bwMode="auto">
            <a:xfrm>
              <a:off x="4519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8" name="Rectangle 292"/>
            <p:cNvSpPr>
              <a:spLocks noChangeAspect="1" noChangeArrowheads="1"/>
            </p:cNvSpPr>
            <p:nvPr/>
          </p:nvSpPr>
          <p:spPr bwMode="auto">
            <a:xfrm>
              <a:off x="4350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49" name="Rectangle 293"/>
            <p:cNvSpPr>
              <a:spLocks noChangeAspect="1" noChangeArrowheads="1"/>
            </p:cNvSpPr>
            <p:nvPr/>
          </p:nvSpPr>
          <p:spPr bwMode="auto">
            <a:xfrm>
              <a:off x="4181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0" name="Rectangle 294"/>
            <p:cNvSpPr>
              <a:spLocks noChangeAspect="1" noChangeArrowheads="1"/>
            </p:cNvSpPr>
            <p:nvPr/>
          </p:nvSpPr>
          <p:spPr bwMode="auto">
            <a:xfrm>
              <a:off x="4012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1" name="Rectangle 295"/>
            <p:cNvSpPr>
              <a:spLocks noChangeAspect="1" noChangeArrowheads="1"/>
            </p:cNvSpPr>
            <p:nvPr/>
          </p:nvSpPr>
          <p:spPr bwMode="auto">
            <a:xfrm>
              <a:off x="3843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2" name="Rectangle 296"/>
            <p:cNvSpPr>
              <a:spLocks noChangeAspect="1" noChangeArrowheads="1"/>
            </p:cNvSpPr>
            <p:nvPr/>
          </p:nvSpPr>
          <p:spPr bwMode="auto">
            <a:xfrm>
              <a:off x="3674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3" name="Rectangle 297"/>
            <p:cNvSpPr>
              <a:spLocks noChangeAspect="1" noChangeArrowheads="1"/>
            </p:cNvSpPr>
            <p:nvPr/>
          </p:nvSpPr>
          <p:spPr bwMode="auto">
            <a:xfrm>
              <a:off x="3505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4" name="Rectangle 298"/>
            <p:cNvSpPr>
              <a:spLocks noChangeAspect="1" noChangeArrowheads="1"/>
            </p:cNvSpPr>
            <p:nvPr/>
          </p:nvSpPr>
          <p:spPr bwMode="auto">
            <a:xfrm>
              <a:off x="3336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5" name="Rectangle 299"/>
            <p:cNvSpPr>
              <a:spLocks noChangeAspect="1" noChangeArrowheads="1"/>
            </p:cNvSpPr>
            <p:nvPr/>
          </p:nvSpPr>
          <p:spPr bwMode="auto">
            <a:xfrm>
              <a:off x="3167" y="3155"/>
              <a:ext cx="169" cy="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6" name="Rectangle 300"/>
            <p:cNvSpPr>
              <a:spLocks noChangeAspect="1" noChangeArrowheads="1"/>
            </p:cNvSpPr>
            <p:nvPr/>
          </p:nvSpPr>
          <p:spPr bwMode="auto">
            <a:xfrm>
              <a:off x="5026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7" name="Rectangle 301"/>
            <p:cNvSpPr>
              <a:spLocks noChangeAspect="1" noChangeArrowheads="1"/>
            </p:cNvSpPr>
            <p:nvPr/>
          </p:nvSpPr>
          <p:spPr bwMode="auto">
            <a:xfrm>
              <a:off x="4857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8" name="Rectangle 302"/>
            <p:cNvSpPr>
              <a:spLocks noChangeAspect="1" noChangeArrowheads="1"/>
            </p:cNvSpPr>
            <p:nvPr/>
          </p:nvSpPr>
          <p:spPr bwMode="auto">
            <a:xfrm>
              <a:off x="4688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59" name="Rectangle 303"/>
            <p:cNvSpPr>
              <a:spLocks noChangeAspect="1" noChangeArrowheads="1"/>
            </p:cNvSpPr>
            <p:nvPr/>
          </p:nvSpPr>
          <p:spPr bwMode="auto">
            <a:xfrm>
              <a:off x="4519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0" name="Rectangle 304"/>
            <p:cNvSpPr>
              <a:spLocks noChangeAspect="1" noChangeArrowheads="1"/>
            </p:cNvSpPr>
            <p:nvPr/>
          </p:nvSpPr>
          <p:spPr bwMode="auto">
            <a:xfrm>
              <a:off x="4350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1" name="Rectangle 305"/>
            <p:cNvSpPr>
              <a:spLocks noChangeAspect="1" noChangeArrowheads="1"/>
            </p:cNvSpPr>
            <p:nvPr/>
          </p:nvSpPr>
          <p:spPr bwMode="auto">
            <a:xfrm>
              <a:off x="4181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2" name="Rectangle 306"/>
            <p:cNvSpPr>
              <a:spLocks noChangeAspect="1" noChangeArrowheads="1"/>
            </p:cNvSpPr>
            <p:nvPr/>
          </p:nvSpPr>
          <p:spPr bwMode="auto">
            <a:xfrm>
              <a:off x="4012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3" name="Rectangle 307"/>
            <p:cNvSpPr>
              <a:spLocks noChangeAspect="1" noChangeArrowheads="1"/>
            </p:cNvSpPr>
            <p:nvPr/>
          </p:nvSpPr>
          <p:spPr bwMode="auto">
            <a:xfrm>
              <a:off x="3843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4" name="Rectangle 308"/>
            <p:cNvSpPr>
              <a:spLocks noChangeAspect="1" noChangeArrowheads="1"/>
            </p:cNvSpPr>
            <p:nvPr/>
          </p:nvSpPr>
          <p:spPr bwMode="auto">
            <a:xfrm>
              <a:off x="3674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5" name="Rectangle 309"/>
            <p:cNvSpPr>
              <a:spLocks noChangeAspect="1" noChangeArrowheads="1"/>
            </p:cNvSpPr>
            <p:nvPr/>
          </p:nvSpPr>
          <p:spPr bwMode="auto">
            <a:xfrm>
              <a:off x="3505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6" name="Rectangle 310"/>
            <p:cNvSpPr>
              <a:spLocks noChangeAspect="1" noChangeArrowheads="1"/>
            </p:cNvSpPr>
            <p:nvPr/>
          </p:nvSpPr>
          <p:spPr bwMode="auto">
            <a:xfrm>
              <a:off x="3336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7" name="Rectangle 311"/>
            <p:cNvSpPr>
              <a:spLocks noChangeAspect="1" noChangeArrowheads="1"/>
            </p:cNvSpPr>
            <p:nvPr/>
          </p:nvSpPr>
          <p:spPr bwMode="auto">
            <a:xfrm>
              <a:off x="3167" y="3021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8" name="Rectangle 312"/>
            <p:cNvSpPr>
              <a:spLocks noChangeAspect="1" noChangeArrowheads="1"/>
            </p:cNvSpPr>
            <p:nvPr/>
          </p:nvSpPr>
          <p:spPr bwMode="auto">
            <a:xfrm>
              <a:off x="5026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69" name="Rectangle 313"/>
            <p:cNvSpPr>
              <a:spLocks noChangeAspect="1" noChangeArrowheads="1"/>
            </p:cNvSpPr>
            <p:nvPr/>
          </p:nvSpPr>
          <p:spPr bwMode="auto">
            <a:xfrm>
              <a:off x="4857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0" name="Rectangle 314"/>
            <p:cNvSpPr>
              <a:spLocks noChangeAspect="1" noChangeArrowheads="1"/>
            </p:cNvSpPr>
            <p:nvPr/>
          </p:nvSpPr>
          <p:spPr bwMode="auto">
            <a:xfrm>
              <a:off x="4688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1" name="Rectangle 315"/>
            <p:cNvSpPr>
              <a:spLocks noChangeAspect="1" noChangeArrowheads="1"/>
            </p:cNvSpPr>
            <p:nvPr/>
          </p:nvSpPr>
          <p:spPr bwMode="auto">
            <a:xfrm>
              <a:off x="4519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2" name="Rectangle 316"/>
            <p:cNvSpPr>
              <a:spLocks noChangeAspect="1" noChangeArrowheads="1"/>
            </p:cNvSpPr>
            <p:nvPr/>
          </p:nvSpPr>
          <p:spPr bwMode="auto">
            <a:xfrm>
              <a:off x="4350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3" name="Rectangle 317"/>
            <p:cNvSpPr>
              <a:spLocks noChangeAspect="1" noChangeArrowheads="1"/>
            </p:cNvSpPr>
            <p:nvPr/>
          </p:nvSpPr>
          <p:spPr bwMode="auto">
            <a:xfrm>
              <a:off x="4181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4" name="Rectangle 318"/>
            <p:cNvSpPr>
              <a:spLocks noChangeAspect="1" noChangeArrowheads="1"/>
            </p:cNvSpPr>
            <p:nvPr/>
          </p:nvSpPr>
          <p:spPr bwMode="auto">
            <a:xfrm>
              <a:off x="4012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5" name="Rectangle 319"/>
            <p:cNvSpPr>
              <a:spLocks noChangeAspect="1" noChangeArrowheads="1"/>
            </p:cNvSpPr>
            <p:nvPr/>
          </p:nvSpPr>
          <p:spPr bwMode="auto">
            <a:xfrm>
              <a:off x="3843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6" name="Rectangle 320"/>
            <p:cNvSpPr>
              <a:spLocks noChangeAspect="1" noChangeArrowheads="1"/>
            </p:cNvSpPr>
            <p:nvPr/>
          </p:nvSpPr>
          <p:spPr bwMode="auto">
            <a:xfrm>
              <a:off x="3674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7" name="Rectangle 321"/>
            <p:cNvSpPr>
              <a:spLocks noChangeAspect="1" noChangeArrowheads="1"/>
            </p:cNvSpPr>
            <p:nvPr/>
          </p:nvSpPr>
          <p:spPr bwMode="auto">
            <a:xfrm>
              <a:off x="3505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8" name="Rectangle 322"/>
            <p:cNvSpPr>
              <a:spLocks noChangeAspect="1" noChangeArrowheads="1"/>
            </p:cNvSpPr>
            <p:nvPr/>
          </p:nvSpPr>
          <p:spPr bwMode="auto">
            <a:xfrm>
              <a:off x="3336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79" name="Rectangle 323"/>
            <p:cNvSpPr>
              <a:spLocks noChangeAspect="1" noChangeArrowheads="1"/>
            </p:cNvSpPr>
            <p:nvPr/>
          </p:nvSpPr>
          <p:spPr bwMode="auto">
            <a:xfrm>
              <a:off x="3167" y="2886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0" name="Rectangle 324"/>
            <p:cNvSpPr>
              <a:spLocks noChangeAspect="1" noChangeArrowheads="1"/>
            </p:cNvSpPr>
            <p:nvPr/>
          </p:nvSpPr>
          <p:spPr bwMode="auto">
            <a:xfrm>
              <a:off x="5026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1" name="Rectangle 325"/>
            <p:cNvSpPr>
              <a:spLocks noChangeAspect="1" noChangeArrowheads="1"/>
            </p:cNvSpPr>
            <p:nvPr/>
          </p:nvSpPr>
          <p:spPr bwMode="auto">
            <a:xfrm>
              <a:off x="4857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2" name="Rectangle 326"/>
            <p:cNvSpPr>
              <a:spLocks noChangeAspect="1" noChangeArrowheads="1"/>
            </p:cNvSpPr>
            <p:nvPr/>
          </p:nvSpPr>
          <p:spPr bwMode="auto">
            <a:xfrm>
              <a:off x="4688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3" name="Rectangle 327"/>
            <p:cNvSpPr>
              <a:spLocks noChangeAspect="1" noChangeArrowheads="1"/>
            </p:cNvSpPr>
            <p:nvPr/>
          </p:nvSpPr>
          <p:spPr bwMode="auto">
            <a:xfrm>
              <a:off x="4519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4" name="Rectangle 328"/>
            <p:cNvSpPr>
              <a:spLocks noChangeAspect="1" noChangeArrowheads="1"/>
            </p:cNvSpPr>
            <p:nvPr/>
          </p:nvSpPr>
          <p:spPr bwMode="auto">
            <a:xfrm>
              <a:off x="4350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5" name="Rectangle 329"/>
            <p:cNvSpPr>
              <a:spLocks noChangeAspect="1" noChangeArrowheads="1"/>
            </p:cNvSpPr>
            <p:nvPr/>
          </p:nvSpPr>
          <p:spPr bwMode="auto">
            <a:xfrm>
              <a:off x="4181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6" name="Rectangle 330"/>
            <p:cNvSpPr>
              <a:spLocks noChangeAspect="1" noChangeArrowheads="1"/>
            </p:cNvSpPr>
            <p:nvPr/>
          </p:nvSpPr>
          <p:spPr bwMode="auto">
            <a:xfrm>
              <a:off x="4012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7" name="Rectangle 331"/>
            <p:cNvSpPr>
              <a:spLocks noChangeAspect="1" noChangeArrowheads="1"/>
            </p:cNvSpPr>
            <p:nvPr/>
          </p:nvSpPr>
          <p:spPr bwMode="auto">
            <a:xfrm>
              <a:off x="3843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8" name="Rectangle 332"/>
            <p:cNvSpPr>
              <a:spLocks noChangeAspect="1" noChangeArrowheads="1"/>
            </p:cNvSpPr>
            <p:nvPr/>
          </p:nvSpPr>
          <p:spPr bwMode="auto">
            <a:xfrm>
              <a:off x="3674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89" name="Rectangle 333"/>
            <p:cNvSpPr>
              <a:spLocks noChangeAspect="1" noChangeArrowheads="1"/>
            </p:cNvSpPr>
            <p:nvPr/>
          </p:nvSpPr>
          <p:spPr bwMode="auto">
            <a:xfrm>
              <a:off x="3505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0" name="Rectangle 334"/>
            <p:cNvSpPr>
              <a:spLocks noChangeAspect="1" noChangeArrowheads="1"/>
            </p:cNvSpPr>
            <p:nvPr/>
          </p:nvSpPr>
          <p:spPr bwMode="auto">
            <a:xfrm>
              <a:off x="3336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1" name="Rectangle 335"/>
            <p:cNvSpPr>
              <a:spLocks noChangeAspect="1" noChangeArrowheads="1"/>
            </p:cNvSpPr>
            <p:nvPr/>
          </p:nvSpPr>
          <p:spPr bwMode="auto">
            <a:xfrm>
              <a:off x="3167" y="2749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2" name="Rectangle 336"/>
            <p:cNvSpPr>
              <a:spLocks noChangeAspect="1" noChangeArrowheads="1"/>
            </p:cNvSpPr>
            <p:nvPr/>
          </p:nvSpPr>
          <p:spPr bwMode="auto">
            <a:xfrm>
              <a:off x="5026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3" name="Rectangle 337"/>
            <p:cNvSpPr>
              <a:spLocks noChangeAspect="1" noChangeArrowheads="1"/>
            </p:cNvSpPr>
            <p:nvPr/>
          </p:nvSpPr>
          <p:spPr bwMode="auto">
            <a:xfrm>
              <a:off x="4857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4" name="Rectangle 338"/>
            <p:cNvSpPr>
              <a:spLocks noChangeAspect="1" noChangeArrowheads="1"/>
            </p:cNvSpPr>
            <p:nvPr/>
          </p:nvSpPr>
          <p:spPr bwMode="auto">
            <a:xfrm>
              <a:off x="4688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5" name="Rectangle 339"/>
            <p:cNvSpPr>
              <a:spLocks noChangeAspect="1" noChangeArrowheads="1"/>
            </p:cNvSpPr>
            <p:nvPr/>
          </p:nvSpPr>
          <p:spPr bwMode="auto">
            <a:xfrm>
              <a:off x="4519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6" name="Rectangle 340"/>
            <p:cNvSpPr>
              <a:spLocks noChangeAspect="1" noChangeArrowheads="1"/>
            </p:cNvSpPr>
            <p:nvPr/>
          </p:nvSpPr>
          <p:spPr bwMode="auto">
            <a:xfrm>
              <a:off x="4350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7" name="Rectangle 341"/>
            <p:cNvSpPr>
              <a:spLocks noChangeAspect="1" noChangeArrowheads="1"/>
            </p:cNvSpPr>
            <p:nvPr/>
          </p:nvSpPr>
          <p:spPr bwMode="auto">
            <a:xfrm>
              <a:off x="4181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8" name="Rectangle 342"/>
            <p:cNvSpPr>
              <a:spLocks noChangeAspect="1" noChangeArrowheads="1"/>
            </p:cNvSpPr>
            <p:nvPr/>
          </p:nvSpPr>
          <p:spPr bwMode="auto">
            <a:xfrm>
              <a:off x="4012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399" name="Rectangle 343"/>
            <p:cNvSpPr>
              <a:spLocks noChangeAspect="1" noChangeArrowheads="1"/>
            </p:cNvSpPr>
            <p:nvPr/>
          </p:nvSpPr>
          <p:spPr bwMode="auto">
            <a:xfrm>
              <a:off x="3843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0" name="Rectangle 344"/>
            <p:cNvSpPr>
              <a:spLocks noChangeAspect="1" noChangeArrowheads="1"/>
            </p:cNvSpPr>
            <p:nvPr/>
          </p:nvSpPr>
          <p:spPr bwMode="auto">
            <a:xfrm>
              <a:off x="3674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1" name="Rectangle 345"/>
            <p:cNvSpPr>
              <a:spLocks noChangeAspect="1" noChangeArrowheads="1"/>
            </p:cNvSpPr>
            <p:nvPr/>
          </p:nvSpPr>
          <p:spPr bwMode="auto">
            <a:xfrm>
              <a:off x="3505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2" name="Rectangle 346"/>
            <p:cNvSpPr>
              <a:spLocks noChangeAspect="1" noChangeArrowheads="1"/>
            </p:cNvSpPr>
            <p:nvPr/>
          </p:nvSpPr>
          <p:spPr bwMode="auto">
            <a:xfrm>
              <a:off x="3336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3" name="Rectangle 347"/>
            <p:cNvSpPr>
              <a:spLocks noChangeAspect="1" noChangeArrowheads="1"/>
            </p:cNvSpPr>
            <p:nvPr/>
          </p:nvSpPr>
          <p:spPr bwMode="auto">
            <a:xfrm>
              <a:off x="3167" y="2622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4" name="Rectangle 348"/>
            <p:cNvSpPr>
              <a:spLocks noChangeAspect="1" noChangeArrowheads="1"/>
            </p:cNvSpPr>
            <p:nvPr/>
          </p:nvSpPr>
          <p:spPr bwMode="auto">
            <a:xfrm>
              <a:off x="5026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5" name="Rectangle 349"/>
            <p:cNvSpPr>
              <a:spLocks noChangeAspect="1" noChangeArrowheads="1"/>
            </p:cNvSpPr>
            <p:nvPr/>
          </p:nvSpPr>
          <p:spPr bwMode="auto">
            <a:xfrm>
              <a:off x="4857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6" name="Rectangle 350"/>
            <p:cNvSpPr>
              <a:spLocks noChangeAspect="1" noChangeArrowheads="1"/>
            </p:cNvSpPr>
            <p:nvPr/>
          </p:nvSpPr>
          <p:spPr bwMode="auto">
            <a:xfrm>
              <a:off x="4688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7" name="Rectangle 351"/>
            <p:cNvSpPr>
              <a:spLocks noChangeAspect="1" noChangeArrowheads="1"/>
            </p:cNvSpPr>
            <p:nvPr/>
          </p:nvSpPr>
          <p:spPr bwMode="auto">
            <a:xfrm>
              <a:off x="4519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8" name="Rectangle 352"/>
            <p:cNvSpPr>
              <a:spLocks noChangeAspect="1" noChangeArrowheads="1"/>
            </p:cNvSpPr>
            <p:nvPr/>
          </p:nvSpPr>
          <p:spPr bwMode="auto">
            <a:xfrm>
              <a:off x="4350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09" name="Rectangle 353"/>
            <p:cNvSpPr>
              <a:spLocks noChangeAspect="1" noChangeArrowheads="1"/>
            </p:cNvSpPr>
            <p:nvPr/>
          </p:nvSpPr>
          <p:spPr bwMode="auto">
            <a:xfrm>
              <a:off x="4181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0" name="Rectangle 354"/>
            <p:cNvSpPr>
              <a:spLocks noChangeAspect="1" noChangeArrowheads="1"/>
            </p:cNvSpPr>
            <p:nvPr/>
          </p:nvSpPr>
          <p:spPr bwMode="auto">
            <a:xfrm>
              <a:off x="4012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1" name="Rectangle 355"/>
            <p:cNvSpPr>
              <a:spLocks noChangeAspect="1" noChangeArrowheads="1"/>
            </p:cNvSpPr>
            <p:nvPr/>
          </p:nvSpPr>
          <p:spPr bwMode="auto">
            <a:xfrm>
              <a:off x="3843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2" name="Rectangle 356"/>
            <p:cNvSpPr>
              <a:spLocks noChangeAspect="1" noChangeArrowheads="1"/>
            </p:cNvSpPr>
            <p:nvPr/>
          </p:nvSpPr>
          <p:spPr bwMode="auto">
            <a:xfrm>
              <a:off x="3674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3" name="Rectangle 357"/>
            <p:cNvSpPr>
              <a:spLocks noChangeAspect="1" noChangeArrowheads="1"/>
            </p:cNvSpPr>
            <p:nvPr/>
          </p:nvSpPr>
          <p:spPr bwMode="auto">
            <a:xfrm>
              <a:off x="3505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4" name="Rectangle 358"/>
            <p:cNvSpPr>
              <a:spLocks noChangeAspect="1" noChangeArrowheads="1"/>
            </p:cNvSpPr>
            <p:nvPr/>
          </p:nvSpPr>
          <p:spPr bwMode="auto">
            <a:xfrm>
              <a:off x="3336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5" name="Rectangle 359"/>
            <p:cNvSpPr>
              <a:spLocks noChangeAspect="1" noChangeArrowheads="1"/>
            </p:cNvSpPr>
            <p:nvPr/>
          </p:nvSpPr>
          <p:spPr bwMode="auto">
            <a:xfrm>
              <a:off x="3167" y="2495"/>
              <a:ext cx="169" cy="1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6" name="Rectangle 360"/>
            <p:cNvSpPr>
              <a:spLocks noChangeAspect="1" noChangeArrowheads="1"/>
            </p:cNvSpPr>
            <p:nvPr/>
          </p:nvSpPr>
          <p:spPr bwMode="auto">
            <a:xfrm>
              <a:off x="5026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7" name="Rectangle 361"/>
            <p:cNvSpPr>
              <a:spLocks noChangeAspect="1" noChangeArrowheads="1"/>
            </p:cNvSpPr>
            <p:nvPr/>
          </p:nvSpPr>
          <p:spPr bwMode="auto">
            <a:xfrm>
              <a:off x="4857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8" name="Rectangle 362"/>
            <p:cNvSpPr>
              <a:spLocks noChangeAspect="1" noChangeArrowheads="1"/>
            </p:cNvSpPr>
            <p:nvPr/>
          </p:nvSpPr>
          <p:spPr bwMode="auto">
            <a:xfrm>
              <a:off x="4688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19" name="Rectangle 363"/>
            <p:cNvSpPr>
              <a:spLocks noChangeAspect="1" noChangeArrowheads="1"/>
            </p:cNvSpPr>
            <p:nvPr/>
          </p:nvSpPr>
          <p:spPr bwMode="auto">
            <a:xfrm>
              <a:off x="4519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0" name="Rectangle 364"/>
            <p:cNvSpPr>
              <a:spLocks noChangeAspect="1" noChangeArrowheads="1"/>
            </p:cNvSpPr>
            <p:nvPr/>
          </p:nvSpPr>
          <p:spPr bwMode="auto">
            <a:xfrm>
              <a:off x="4350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1" name="Rectangle 365"/>
            <p:cNvSpPr>
              <a:spLocks noChangeAspect="1" noChangeArrowheads="1"/>
            </p:cNvSpPr>
            <p:nvPr/>
          </p:nvSpPr>
          <p:spPr bwMode="auto">
            <a:xfrm>
              <a:off x="4181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2" name="Rectangle 366"/>
            <p:cNvSpPr>
              <a:spLocks noChangeAspect="1" noChangeArrowheads="1"/>
            </p:cNvSpPr>
            <p:nvPr/>
          </p:nvSpPr>
          <p:spPr bwMode="auto">
            <a:xfrm>
              <a:off x="4012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3" name="Rectangle 367"/>
            <p:cNvSpPr>
              <a:spLocks noChangeAspect="1" noChangeArrowheads="1"/>
            </p:cNvSpPr>
            <p:nvPr/>
          </p:nvSpPr>
          <p:spPr bwMode="auto">
            <a:xfrm>
              <a:off x="3843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4" name="Rectangle 368"/>
            <p:cNvSpPr>
              <a:spLocks noChangeAspect="1" noChangeArrowheads="1"/>
            </p:cNvSpPr>
            <p:nvPr/>
          </p:nvSpPr>
          <p:spPr bwMode="auto">
            <a:xfrm>
              <a:off x="3674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5" name="Rectangle 369"/>
            <p:cNvSpPr>
              <a:spLocks noChangeAspect="1" noChangeArrowheads="1"/>
            </p:cNvSpPr>
            <p:nvPr/>
          </p:nvSpPr>
          <p:spPr bwMode="auto">
            <a:xfrm>
              <a:off x="3505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6" name="Rectangle 370"/>
            <p:cNvSpPr>
              <a:spLocks noChangeAspect="1" noChangeArrowheads="1"/>
            </p:cNvSpPr>
            <p:nvPr/>
          </p:nvSpPr>
          <p:spPr bwMode="auto">
            <a:xfrm>
              <a:off x="3336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7" name="Rectangle 371"/>
            <p:cNvSpPr>
              <a:spLocks noChangeAspect="1" noChangeArrowheads="1"/>
            </p:cNvSpPr>
            <p:nvPr/>
          </p:nvSpPr>
          <p:spPr bwMode="auto">
            <a:xfrm>
              <a:off x="3167" y="2369"/>
              <a:ext cx="169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8" name="Rectangle 372"/>
            <p:cNvSpPr>
              <a:spLocks noChangeAspect="1" noChangeArrowheads="1"/>
            </p:cNvSpPr>
            <p:nvPr/>
          </p:nvSpPr>
          <p:spPr bwMode="auto">
            <a:xfrm>
              <a:off x="5026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29" name="Rectangle 373"/>
            <p:cNvSpPr>
              <a:spLocks noChangeAspect="1" noChangeArrowheads="1"/>
            </p:cNvSpPr>
            <p:nvPr/>
          </p:nvSpPr>
          <p:spPr bwMode="auto">
            <a:xfrm>
              <a:off x="4857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0" name="Rectangle 374"/>
            <p:cNvSpPr>
              <a:spLocks noChangeAspect="1" noChangeArrowheads="1"/>
            </p:cNvSpPr>
            <p:nvPr/>
          </p:nvSpPr>
          <p:spPr bwMode="auto">
            <a:xfrm>
              <a:off x="4688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1" name="Rectangle 375"/>
            <p:cNvSpPr>
              <a:spLocks noChangeAspect="1" noChangeArrowheads="1"/>
            </p:cNvSpPr>
            <p:nvPr/>
          </p:nvSpPr>
          <p:spPr bwMode="auto">
            <a:xfrm>
              <a:off x="4519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2" name="Rectangle 376"/>
            <p:cNvSpPr>
              <a:spLocks noChangeAspect="1" noChangeArrowheads="1"/>
            </p:cNvSpPr>
            <p:nvPr/>
          </p:nvSpPr>
          <p:spPr bwMode="auto">
            <a:xfrm>
              <a:off x="4350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3" name="Rectangle 377"/>
            <p:cNvSpPr>
              <a:spLocks noChangeAspect="1" noChangeArrowheads="1"/>
            </p:cNvSpPr>
            <p:nvPr/>
          </p:nvSpPr>
          <p:spPr bwMode="auto">
            <a:xfrm>
              <a:off x="4181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4" name="Rectangle 378"/>
            <p:cNvSpPr>
              <a:spLocks noChangeAspect="1" noChangeArrowheads="1"/>
            </p:cNvSpPr>
            <p:nvPr/>
          </p:nvSpPr>
          <p:spPr bwMode="auto">
            <a:xfrm>
              <a:off x="4012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5" name="Rectangle 379"/>
            <p:cNvSpPr>
              <a:spLocks noChangeAspect="1" noChangeArrowheads="1"/>
            </p:cNvSpPr>
            <p:nvPr/>
          </p:nvSpPr>
          <p:spPr bwMode="auto">
            <a:xfrm>
              <a:off x="3843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6" name="Rectangle 380"/>
            <p:cNvSpPr>
              <a:spLocks noChangeAspect="1" noChangeArrowheads="1"/>
            </p:cNvSpPr>
            <p:nvPr/>
          </p:nvSpPr>
          <p:spPr bwMode="auto">
            <a:xfrm>
              <a:off x="3674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7" name="Rectangle 381"/>
            <p:cNvSpPr>
              <a:spLocks noChangeAspect="1" noChangeArrowheads="1"/>
            </p:cNvSpPr>
            <p:nvPr/>
          </p:nvSpPr>
          <p:spPr bwMode="auto">
            <a:xfrm>
              <a:off x="3505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8" name="Rectangle 382"/>
            <p:cNvSpPr>
              <a:spLocks noChangeAspect="1" noChangeArrowheads="1"/>
            </p:cNvSpPr>
            <p:nvPr/>
          </p:nvSpPr>
          <p:spPr bwMode="auto">
            <a:xfrm>
              <a:off x="3336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39" name="Rectangle 383"/>
            <p:cNvSpPr>
              <a:spLocks noChangeAspect="1" noChangeArrowheads="1"/>
            </p:cNvSpPr>
            <p:nvPr/>
          </p:nvSpPr>
          <p:spPr bwMode="auto">
            <a:xfrm>
              <a:off x="3167" y="2234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0" name="Rectangle 384"/>
            <p:cNvSpPr>
              <a:spLocks noChangeAspect="1" noChangeArrowheads="1"/>
            </p:cNvSpPr>
            <p:nvPr/>
          </p:nvSpPr>
          <p:spPr bwMode="auto">
            <a:xfrm>
              <a:off x="5026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1" name="Rectangle 385"/>
            <p:cNvSpPr>
              <a:spLocks noChangeAspect="1" noChangeArrowheads="1"/>
            </p:cNvSpPr>
            <p:nvPr/>
          </p:nvSpPr>
          <p:spPr bwMode="auto">
            <a:xfrm>
              <a:off x="4857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2" name="Rectangle 386"/>
            <p:cNvSpPr>
              <a:spLocks noChangeAspect="1" noChangeArrowheads="1"/>
            </p:cNvSpPr>
            <p:nvPr/>
          </p:nvSpPr>
          <p:spPr bwMode="auto">
            <a:xfrm>
              <a:off x="4688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3" name="Rectangle 387"/>
            <p:cNvSpPr>
              <a:spLocks noChangeAspect="1" noChangeArrowheads="1"/>
            </p:cNvSpPr>
            <p:nvPr/>
          </p:nvSpPr>
          <p:spPr bwMode="auto">
            <a:xfrm>
              <a:off x="4519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4" name="Rectangle 388"/>
            <p:cNvSpPr>
              <a:spLocks noChangeAspect="1" noChangeArrowheads="1"/>
            </p:cNvSpPr>
            <p:nvPr/>
          </p:nvSpPr>
          <p:spPr bwMode="auto">
            <a:xfrm>
              <a:off x="4350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5" name="Rectangle 389"/>
            <p:cNvSpPr>
              <a:spLocks noChangeAspect="1" noChangeArrowheads="1"/>
            </p:cNvSpPr>
            <p:nvPr/>
          </p:nvSpPr>
          <p:spPr bwMode="auto">
            <a:xfrm>
              <a:off x="4181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6" name="Rectangle 390"/>
            <p:cNvSpPr>
              <a:spLocks noChangeAspect="1" noChangeArrowheads="1"/>
            </p:cNvSpPr>
            <p:nvPr/>
          </p:nvSpPr>
          <p:spPr bwMode="auto">
            <a:xfrm>
              <a:off x="4012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7" name="Rectangle 391"/>
            <p:cNvSpPr>
              <a:spLocks noChangeAspect="1" noChangeArrowheads="1"/>
            </p:cNvSpPr>
            <p:nvPr/>
          </p:nvSpPr>
          <p:spPr bwMode="auto">
            <a:xfrm>
              <a:off x="3843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8" name="Rectangle 392"/>
            <p:cNvSpPr>
              <a:spLocks noChangeAspect="1" noChangeArrowheads="1"/>
            </p:cNvSpPr>
            <p:nvPr/>
          </p:nvSpPr>
          <p:spPr bwMode="auto">
            <a:xfrm>
              <a:off x="3674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49" name="Rectangle 393"/>
            <p:cNvSpPr>
              <a:spLocks noChangeAspect="1" noChangeArrowheads="1"/>
            </p:cNvSpPr>
            <p:nvPr/>
          </p:nvSpPr>
          <p:spPr bwMode="auto">
            <a:xfrm>
              <a:off x="3505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0" name="Rectangle 394"/>
            <p:cNvSpPr>
              <a:spLocks noChangeAspect="1" noChangeArrowheads="1"/>
            </p:cNvSpPr>
            <p:nvPr/>
          </p:nvSpPr>
          <p:spPr bwMode="auto">
            <a:xfrm>
              <a:off x="3336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1" name="Rectangle 395"/>
            <p:cNvSpPr>
              <a:spLocks noChangeAspect="1" noChangeArrowheads="1"/>
            </p:cNvSpPr>
            <p:nvPr/>
          </p:nvSpPr>
          <p:spPr bwMode="auto">
            <a:xfrm>
              <a:off x="3167" y="2099"/>
              <a:ext cx="169" cy="1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2" name="Rectangle 396"/>
            <p:cNvSpPr>
              <a:spLocks noChangeAspect="1" noChangeArrowheads="1"/>
            </p:cNvSpPr>
            <p:nvPr/>
          </p:nvSpPr>
          <p:spPr bwMode="auto">
            <a:xfrm>
              <a:off x="5026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3" name="Rectangle 397"/>
            <p:cNvSpPr>
              <a:spLocks noChangeAspect="1" noChangeArrowheads="1"/>
            </p:cNvSpPr>
            <p:nvPr/>
          </p:nvSpPr>
          <p:spPr bwMode="auto">
            <a:xfrm>
              <a:off x="4857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4" name="Rectangle 398"/>
            <p:cNvSpPr>
              <a:spLocks noChangeAspect="1" noChangeArrowheads="1"/>
            </p:cNvSpPr>
            <p:nvPr/>
          </p:nvSpPr>
          <p:spPr bwMode="auto">
            <a:xfrm>
              <a:off x="4688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5" name="Rectangle 399"/>
            <p:cNvSpPr>
              <a:spLocks noChangeAspect="1" noChangeArrowheads="1"/>
            </p:cNvSpPr>
            <p:nvPr/>
          </p:nvSpPr>
          <p:spPr bwMode="auto">
            <a:xfrm>
              <a:off x="4519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6" name="Rectangle 400"/>
            <p:cNvSpPr>
              <a:spLocks noChangeAspect="1" noChangeArrowheads="1"/>
            </p:cNvSpPr>
            <p:nvPr/>
          </p:nvSpPr>
          <p:spPr bwMode="auto">
            <a:xfrm>
              <a:off x="4350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7" name="Rectangle 401"/>
            <p:cNvSpPr>
              <a:spLocks noChangeAspect="1" noChangeArrowheads="1"/>
            </p:cNvSpPr>
            <p:nvPr/>
          </p:nvSpPr>
          <p:spPr bwMode="auto">
            <a:xfrm>
              <a:off x="4181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8" name="Rectangle 402"/>
            <p:cNvSpPr>
              <a:spLocks noChangeAspect="1" noChangeArrowheads="1"/>
            </p:cNvSpPr>
            <p:nvPr/>
          </p:nvSpPr>
          <p:spPr bwMode="auto">
            <a:xfrm>
              <a:off x="4012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59" name="Rectangle 403"/>
            <p:cNvSpPr>
              <a:spLocks noChangeAspect="1" noChangeArrowheads="1"/>
            </p:cNvSpPr>
            <p:nvPr/>
          </p:nvSpPr>
          <p:spPr bwMode="auto">
            <a:xfrm>
              <a:off x="3843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0" name="Rectangle 404"/>
            <p:cNvSpPr>
              <a:spLocks noChangeAspect="1" noChangeArrowheads="1"/>
            </p:cNvSpPr>
            <p:nvPr/>
          </p:nvSpPr>
          <p:spPr bwMode="auto">
            <a:xfrm>
              <a:off x="3674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1" name="Rectangle 405"/>
            <p:cNvSpPr>
              <a:spLocks noChangeAspect="1" noChangeArrowheads="1"/>
            </p:cNvSpPr>
            <p:nvPr/>
          </p:nvSpPr>
          <p:spPr bwMode="auto">
            <a:xfrm>
              <a:off x="3505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2" name="Rectangle 406"/>
            <p:cNvSpPr>
              <a:spLocks noChangeAspect="1" noChangeArrowheads="1"/>
            </p:cNvSpPr>
            <p:nvPr/>
          </p:nvSpPr>
          <p:spPr bwMode="auto">
            <a:xfrm>
              <a:off x="3336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3" name="Rectangle 407"/>
            <p:cNvSpPr>
              <a:spLocks noChangeAspect="1" noChangeArrowheads="1"/>
            </p:cNvSpPr>
            <p:nvPr/>
          </p:nvSpPr>
          <p:spPr bwMode="auto">
            <a:xfrm>
              <a:off x="3167" y="1962"/>
              <a:ext cx="169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4" name="Rectangle 408"/>
            <p:cNvSpPr>
              <a:spLocks noChangeAspect="1" noChangeArrowheads="1"/>
            </p:cNvSpPr>
            <p:nvPr/>
          </p:nvSpPr>
          <p:spPr bwMode="auto">
            <a:xfrm>
              <a:off x="5026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5" name="Rectangle 409"/>
            <p:cNvSpPr>
              <a:spLocks noChangeAspect="1" noChangeArrowheads="1"/>
            </p:cNvSpPr>
            <p:nvPr/>
          </p:nvSpPr>
          <p:spPr bwMode="auto">
            <a:xfrm>
              <a:off x="4857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6" name="Rectangle 410"/>
            <p:cNvSpPr>
              <a:spLocks noChangeAspect="1" noChangeArrowheads="1"/>
            </p:cNvSpPr>
            <p:nvPr/>
          </p:nvSpPr>
          <p:spPr bwMode="auto">
            <a:xfrm>
              <a:off x="4688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7" name="Rectangle 411"/>
            <p:cNvSpPr>
              <a:spLocks noChangeAspect="1" noChangeArrowheads="1"/>
            </p:cNvSpPr>
            <p:nvPr/>
          </p:nvSpPr>
          <p:spPr bwMode="auto">
            <a:xfrm>
              <a:off x="4519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8" name="Rectangle 412"/>
            <p:cNvSpPr>
              <a:spLocks noChangeAspect="1" noChangeArrowheads="1"/>
            </p:cNvSpPr>
            <p:nvPr/>
          </p:nvSpPr>
          <p:spPr bwMode="auto">
            <a:xfrm>
              <a:off x="4350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69" name="Rectangle 413"/>
            <p:cNvSpPr>
              <a:spLocks noChangeAspect="1" noChangeArrowheads="1"/>
            </p:cNvSpPr>
            <p:nvPr/>
          </p:nvSpPr>
          <p:spPr bwMode="auto">
            <a:xfrm>
              <a:off x="4181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70" name="Rectangle 414"/>
            <p:cNvSpPr>
              <a:spLocks noChangeAspect="1" noChangeArrowheads="1"/>
            </p:cNvSpPr>
            <p:nvPr/>
          </p:nvSpPr>
          <p:spPr bwMode="auto">
            <a:xfrm>
              <a:off x="4012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71" name="Rectangle 415"/>
            <p:cNvSpPr>
              <a:spLocks noChangeAspect="1" noChangeArrowheads="1"/>
            </p:cNvSpPr>
            <p:nvPr/>
          </p:nvSpPr>
          <p:spPr bwMode="auto">
            <a:xfrm>
              <a:off x="3843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72" name="Rectangle 416"/>
            <p:cNvSpPr>
              <a:spLocks noChangeAspect="1" noChangeArrowheads="1"/>
            </p:cNvSpPr>
            <p:nvPr/>
          </p:nvSpPr>
          <p:spPr bwMode="auto">
            <a:xfrm>
              <a:off x="3674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73" name="Rectangle 417"/>
            <p:cNvSpPr>
              <a:spLocks noChangeAspect="1" noChangeArrowheads="1"/>
            </p:cNvSpPr>
            <p:nvPr/>
          </p:nvSpPr>
          <p:spPr bwMode="auto">
            <a:xfrm>
              <a:off x="3505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74" name="Rectangle 418"/>
            <p:cNvSpPr>
              <a:spLocks noChangeAspect="1" noChangeArrowheads="1"/>
            </p:cNvSpPr>
            <p:nvPr/>
          </p:nvSpPr>
          <p:spPr bwMode="auto">
            <a:xfrm>
              <a:off x="3336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75" name="Rectangle 419"/>
            <p:cNvSpPr>
              <a:spLocks noChangeAspect="1" noChangeArrowheads="1"/>
            </p:cNvSpPr>
            <p:nvPr/>
          </p:nvSpPr>
          <p:spPr bwMode="auto">
            <a:xfrm>
              <a:off x="3167" y="1828"/>
              <a:ext cx="169" cy="1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CC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 algn="just" eaLnBrk="0" latinLnBrk="0" hangingPunct="0"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endParaRPr kumimoji="0" lang="ko-KR" altLang="ko-KR" sz="1400" b="0">
                <a:solidFill>
                  <a:srgbClr val="000000"/>
                </a:solidFill>
                <a:effectLst/>
                <a:latin typeface="Tahoma" panose="020B0604030504040204" pitchFamily="34" charset="0"/>
                <a:ea typeface="돋움" pitchFamily="50" charset="-127"/>
                <a:cs typeface="Tahoma" panose="020B0604030504040204" pitchFamily="34" charset="0"/>
              </a:endParaRPr>
            </a:p>
          </p:txBody>
        </p:sp>
        <p:sp>
          <p:nvSpPr>
            <p:cNvPr id="557481" name="Line 425"/>
            <p:cNvSpPr>
              <a:spLocks noChangeAspect="1" noChangeShapeType="1"/>
            </p:cNvSpPr>
            <p:nvPr/>
          </p:nvSpPr>
          <p:spPr bwMode="auto">
            <a:xfrm>
              <a:off x="3167" y="1962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83" name="Line 427"/>
            <p:cNvSpPr>
              <a:spLocks noChangeAspect="1" noChangeShapeType="1"/>
            </p:cNvSpPr>
            <p:nvPr/>
          </p:nvSpPr>
          <p:spPr bwMode="auto">
            <a:xfrm>
              <a:off x="3167" y="2099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85" name="Line 429"/>
            <p:cNvSpPr>
              <a:spLocks noChangeAspect="1" noChangeShapeType="1"/>
            </p:cNvSpPr>
            <p:nvPr/>
          </p:nvSpPr>
          <p:spPr bwMode="auto">
            <a:xfrm>
              <a:off x="3167" y="2234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87" name="Line 431"/>
            <p:cNvSpPr>
              <a:spLocks noChangeAspect="1" noChangeShapeType="1"/>
            </p:cNvSpPr>
            <p:nvPr/>
          </p:nvSpPr>
          <p:spPr bwMode="auto">
            <a:xfrm>
              <a:off x="3167" y="2369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89" name="Line 433"/>
            <p:cNvSpPr>
              <a:spLocks noChangeAspect="1" noChangeShapeType="1"/>
            </p:cNvSpPr>
            <p:nvPr/>
          </p:nvSpPr>
          <p:spPr bwMode="auto">
            <a:xfrm>
              <a:off x="3167" y="2495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91" name="Line 435"/>
            <p:cNvSpPr>
              <a:spLocks noChangeAspect="1" noChangeShapeType="1"/>
            </p:cNvSpPr>
            <p:nvPr/>
          </p:nvSpPr>
          <p:spPr bwMode="auto">
            <a:xfrm>
              <a:off x="3167" y="2622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93" name="Line 437"/>
            <p:cNvSpPr>
              <a:spLocks noChangeAspect="1" noChangeShapeType="1"/>
            </p:cNvSpPr>
            <p:nvPr/>
          </p:nvSpPr>
          <p:spPr bwMode="auto">
            <a:xfrm>
              <a:off x="3167" y="2749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95" name="Line 439"/>
            <p:cNvSpPr>
              <a:spLocks noChangeAspect="1" noChangeShapeType="1"/>
            </p:cNvSpPr>
            <p:nvPr/>
          </p:nvSpPr>
          <p:spPr bwMode="auto">
            <a:xfrm>
              <a:off x="3167" y="2886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97" name="Line 441"/>
            <p:cNvSpPr>
              <a:spLocks noChangeAspect="1" noChangeShapeType="1"/>
            </p:cNvSpPr>
            <p:nvPr/>
          </p:nvSpPr>
          <p:spPr bwMode="auto">
            <a:xfrm>
              <a:off x="3167" y="3021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499" name="Line 443"/>
            <p:cNvSpPr>
              <a:spLocks noChangeAspect="1" noChangeShapeType="1"/>
            </p:cNvSpPr>
            <p:nvPr/>
          </p:nvSpPr>
          <p:spPr bwMode="auto">
            <a:xfrm>
              <a:off x="3167" y="3155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01" name="Line 445"/>
            <p:cNvSpPr>
              <a:spLocks noChangeAspect="1" noChangeShapeType="1"/>
            </p:cNvSpPr>
            <p:nvPr/>
          </p:nvSpPr>
          <p:spPr bwMode="auto">
            <a:xfrm>
              <a:off x="3167" y="3293"/>
              <a:ext cx="20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02" name="Line 446"/>
            <p:cNvSpPr>
              <a:spLocks noChangeAspect="1" noChangeShapeType="1"/>
            </p:cNvSpPr>
            <p:nvPr/>
          </p:nvSpPr>
          <p:spPr bwMode="auto">
            <a:xfrm>
              <a:off x="3167" y="3427"/>
              <a:ext cx="2028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05" name="Line 449"/>
            <p:cNvSpPr>
              <a:spLocks noChangeAspect="1" noChangeShapeType="1"/>
            </p:cNvSpPr>
            <p:nvPr/>
          </p:nvSpPr>
          <p:spPr bwMode="auto">
            <a:xfrm>
              <a:off x="3336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07" name="Line 451"/>
            <p:cNvSpPr>
              <a:spLocks noChangeAspect="1" noChangeShapeType="1"/>
            </p:cNvSpPr>
            <p:nvPr/>
          </p:nvSpPr>
          <p:spPr bwMode="auto">
            <a:xfrm>
              <a:off x="3505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09" name="Line 453"/>
            <p:cNvSpPr>
              <a:spLocks noChangeAspect="1" noChangeShapeType="1"/>
            </p:cNvSpPr>
            <p:nvPr/>
          </p:nvSpPr>
          <p:spPr bwMode="auto">
            <a:xfrm>
              <a:off x="3674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11" name="Line 455"/>
            <p:cNvSpPr>
              <a:spLocks noChangeAspect="1" noChangeShapeType="1"/>
            </p:cNvSpPr>
            <p:nvPr/>
          </p:nvSpPr>
          <p:spPr bwMode="auto">
            <a:xfrm>
              <a:off x="3843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13" name="Line 457"/>
            <p:cNvSpPr>
              <a:spLocks noChangeAspect="1" noChangeShapeType="1"/>
            </p:cNvSpPr>
            <p:nvPr/>
          </p:nvSpPr>
          <p:spPr bwMode="auto">
            <a:xfrm>
              <a:off x="4012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15" name="Line 459"/>
            <p:cNvSpPr>
              <a:spLocks noChangeAspect="1" noChangeShapeType="1"/>
            </p:cNvSpPr>
            <p:nvPr/>
          </p:nvSpPr>
          <p:spPr bwMode="auto">
            <a:xfrm>
              <a:off x="4181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17" name="Line 461"/>
            <p:cNvSpPr>
              <a:spLocks noChangeAspect="1" noChangeShapeType="1"/>
            </p:cNvSpPr>
            <p:nvPr/>
          </p:nvSpPr>
          <p:spPr bwMode="auto">
            <a:xfrm>
              <a:off x="4350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19" name="Line 463"/>
            <p:cNvSpPr>
              <a:spLocks noChangeAspect="1" noChangeShapeType="1"/>
            </p:cNvSpPr>
            <p:nvPr/>
          </p:nvSpPr>
          <p:spPr bwMode="auto">
            <a:xfrm>
              <a:off x="4519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21" name="Line 465"/>
            <p:cNvSpPr>
              <a:spLocks noChangeAspect="1" noChangeShapeType="1"/>
            </p:cNvSpPr>
            <p:nvPr/>
          </p:nvSpPr>
          <p:spPr bwMode="auto">
            <a:xfrm>
              <a:off x="4688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23" name="Line 467"/>
            <p:cNvSpPr>
              <a:spLocks noChangeAspect="1" noChangeShapeType="1"/>
            </p:cNvSpPr>
            <p:nvPr/>
          </p:nvSpPr>
          <p:spPr bwMode="auto">
            <a:xfrm>
              <a:off x="4857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24" name="Line 468"/>
            <p:cNvSpPr>
              <a:spLocks noChangeAspect="1" noChangeShapeType="1"/>
            </p:cNvSpPr>
            <p:nvPr/>
          </p:nvSpPr>
          <p:spPr bwMode="auto">
            <a:xfrm>
              <a:off x="5026" y="1828"/>
              <a:ext cx="0" cy="15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25" name="Line 469"/>
            <p:cNvSpPr>
              <a:spLocks noChangeAspect="1" noChangeShapeType="1"/>
            </p:cNvSpPr>
            <p:nvPr/>
          </p:nvSpPr>
          <p:spPr bwMode="auto">
            <a:xfrm>
              <a:off x="5195" y="1828"/>
              <a:ext cx="0" cy="1599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26" name="Line 470"/>
            <p:cNvSpPr>
              <a:spLocks noChangeAspect="1" noChangeShapeType="1"/>
            </p:cNvSpPr>
            <p:nvPr/>
          </p:nvSpPr>
          <p:spPr bwMode="auto">
            <a:xfrm>
              <a:off x="3167" y="1828"/>
              <a:ext cx="2028" cy="0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28" name="Line 472"/>
            <p:cNvSpPr>
              <a:spLocks noChangeAspect="1" noChangeShapeType="1"/>
            </p:cNvSpPr>
            <p:nvPr/>
          </p:nvSpPr>
          <p:spPr bwMode="auto">
            <a:xfrm>
              <a:off x="3167" y="1828"/>
              <a:ext cx="0" cy="1599"/>
            </a:xfrm>
            <a:prstGeom prst="line">
              <a:avLst/>
            </a:prstGeom>
            <a:noFill/>
            <a:ln w="19050" cap="sq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1" name="Line 475"/>
            <p:cNvSpPr>
              <a:spLocks noChangeAspect="1" noChangeShapeType="1"/>
            </p:cNvSpPr>
            <p:nvPr/>
          </p:nvSpPr>
          <p:spPr bwMode="auto">
            <a:xfrm>
              <a:off x="3252" y="1862"/>
              <a:ext cx="183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2" name="Line 476"/>
            <p:cNvSpPr>
              <a:spLocks noChangeAspect="1" noChangeShapeType="1"/>
            </p:cNvSpPr>
            <p:nvPr/>
          </p:nvSpPr>
          <p:spPr bwMode="auto">
            <a:xfrm flipH="1">
              <a:off x="3252" y="1862"/>
              <a:ext cx="1774" cy="19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3" name="Line 477"/>
            <p:cNvSpPr>
              <a:spLocks noChangeAspect="1" noChangeShapeType="1"/>
            </p:cNvSpPr>
            <p:nvPr/>
          </p:nvSpPr>
          <p:spPr bwMode="auto">
            <a:xfrm>
              <a:off x="3252" y="2052"/>
              <a:ext cx="183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4" name="Line 478"/>
            <p:cNvSpPr>
              <a:spLocks noChangeAspect="1" noChangeShapeType="1"/>
            </p:cNvSpPr>
            <p:nvPr/>
          </p:nvSpPr>
          <p:spPr bwMode="auto">
            <a:xfrm flipH="1">
              <a:off x="3252" y="2052"/>
              <a:ext cx="1774" cy="1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5" name="Line 479"/>
            <p:cNvSpPr>
              <a:spLocks noChangeAspect="1" noChangeShapeType="1"/>
            </p:cNvSpPr>
            <p:nvPr/>
          </p:nvSpPr>
          <p:spPr bwMode="auto">
            <a:xfrm>
              <a:off x="3252" y="2179"/>
              <a:ext cx="183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6" name="Line 480"/>
            <p:cNvSpPr>
              <a:spLocks noChangeAspect="1" noChangeShapeType="1"/>
            </p:cNvSpPr>
            <p:nvPr/>
          </p:nvSpPr>
          <p:spPr bwMode="auto">
            <a:xfrm flipH="1">
              <a:off x="3252" y="2179"/>
              <a:ext cx="1774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7" name="Line 481"/>
            <p:cNvSpPr>
              <a:spLocks noChangeAspect="1" noChangeShapeType="1"/>
            </p:cNvSpPr>
            <p:nvPr/>
          </p:nvSpPr>
          <p:spPr bwMode="auto">
            <a:xfrm>
              <a:off x="3252" y="2305"/>
              <a:ext cx="183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8" name="Line 482"/>
            <p:cNvSpPr>
              <a:spLocks noChangeAspect="1" noChangeShapeType="1"/>
            </p:cNvSpPr>
            <p:nvPr/>
          </p:nvSpPr>
          <p:spPr bwMode="auto">
            <a:xfrm flipH="1">
              <a:off x="3252" y="2305"/>
              <a:ext cx="1774" cy="1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39" name="Line 483"/>
            <p:cNvSpPr>
              <a:spLocks noChangeAspect="1" noChangeShapeType="1"/>
            </p:cNvSpPr>
            <p:nvPr/>
          </p:nvSpPr>
          <p:spPr bwMode="auto">
            <a:xfrm>
              <a:off x="3252" y="2432"/>
              <a:ext cx="183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40" name="Line 484"/>
            <p:cNvSpPr>
              <a:spLocks noChangeAspect="1" noChangeShapeType="1"/>
            </p:cNvSpPr>
            <p:nvPr/>
          </p:nvSpPr>
          <p:spPr bwMode="auto">
            <a:xfrm flipH="1">
              <a:off x="3252" y="2432"/>
              <a:ext cx="1774" cy="1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41" name="Line 485"/>
            <p:cNvSpPr>
              <a:spLocks noChangeAspect="1" noChangeShapeType="1"/>
            </p:cNvSpPr>
            <p:nvPr/>
          </p:nvSpPr>
          <p:spPr bwMode="auto">
            <a:xfrm>
              <a:off x="3252" y="2559"/>
              <a:ext cx="114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42" name="Text Box 486"/>
            <p:cNvSpPr txBox="1">
              <a:spLocks noChangeAspect="1" noChangeArrowheads="1"/>
            </p:cNvSpPr>
            <p:nvPr/>
          </p:nvSpPr>
          <p:spPr bwMode="auto">
            <a:xfrm>
              <a:off x="2808" y="1392"/>
              <a:ext cx="380" cy="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pPr algn="just" eaLnBrk="0" latinLnBrk="0" hangingPunct="0"/>
              <a:r>
                <a:rPr kumimoji="0" lang="en-US" altLang="ko-KR" sz="140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a[i][j]   </a:t>
              </a:r>
            </a:p>
          </p:txBody>
        </p:sp>
        <p:sp>
          <p:nvSpPr>
            <p:cNvPr id="557543" name="Text Box 487"/>
            <p:cNvSpPr txBox="1">
              <a:spLocks noChangeAspect="1" noChangeArrowheads="1"/>
            </p:cNvSpPr>
            <p:nvPr/>
          </p:nvSpPr>
          <p:spPr bwMode="auto">
            <a:xfrm>
              <a:off x="3136" y="1542"/>
              <a:ext cx="95" cy="1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pPr algn="just" eaLnBrk="0" latinLnBrk="0" hangingPunct="0"/>
              <a:r>
                <a:rPr kumimoji="0" lang="en-US" altLang="ko-KR" sz="140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j</a:t>
              </a:r>
            </a:p>
          </p:txBody>
        </p:sp>
        <p:sp>
          <p:nvSpPr>
            <p:cNvPr id="557544" name="Line 488"/>
            <p:cNvSpPr>
              <a:spLocks noChangeAspect="1" noChangeShapeType="1"/>
            </p:cNvSpPr>
            <p:nvPr/>
          </p:nvSpPr>
          <p:spPr bwMode="auto">
            <a:xfrm>
              <a:off x="3283" y="1624"/>
              <a:ext cx="2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45" name="Text Box 489"/>
            <p:cNvSpPr txBox="1">
              <a:spLocks noChangeAspect="1" noChangeArrowheads="1"/>
            </p:cNvSpPr>
            <p:nvPr/>
          </p:nvSpPr>
          <p:spPr bwMode="auto">
            <a:xfrm>
              <a:off x="2903" y="1843"/>
              <a:ext cx="95" cy="1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pPr algn="just" eaLnBrk="0" latinLnBrk="0" hangingPunct="0"/>
              <a:r>
                <a:rPr kumimoji="0" lang="en-US" altLang="ko-KR" sz="140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i</a:t>
              </a:r>
            </a:p>
          </p:txBody>
        </p:sp>
        <p:sp>
          <p:nvSpPr>
            <p:cNvPr id="557546" name="Line 490"/>
            <p:cNvSpPr>
              <a:spLocks noChangeAspect="1" noChangeShapeType="1"/>
            </p:cNvSpPr>
            <p:nvPr/>
          </p:nvSpPr>
          <p:spPr bwMode="auto">
            <a:xfrm>
              <a:off x="2903" y="1994"/>
              <a:ext cx="0" cy="30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endParaRPr lang="ko-KR" altLang="en-US" sz="140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557547" name="Text Box 491"/>
            <p:cNvSpPr txBox="1">
              <a:spLocks noChangeAspect="1" noChangeArrowheads="1"/>
            </p:cNvSpPr>
            <p:nvPr/>
          </p:nvSpPr>
          <p:spPr bwMode="auto">
            <a:xfrm>
              <a:off x="3721" y="3483"/>
              <a:ext cx="539" cy="1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CC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/>
            <a:p>
              <a:r>
                <a:rPr lang="en-US" altLang="ko-KR" sz="14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Row-major order in C</a:t>
              </a:r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15980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0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Minimize cache misses</a:t>
            </a:r>
          </a:p>
        </p:txBody>
      </p:sp>
      <p:sp>
        <p:nvSpPr>
          <p:cNvPr id="5580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altLang="ko-KR" dirty="0" smtClean="0"/>
              <a:t>The larger number of cache misses due to a large stride makes Loop B much slower than loop A</a:t>
            </a:r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endParaRPr lang="ko-KR" altLang="en-US" dirty="0"/>
          </a:p>
          <a:p>
            <a:pPr>
              <a:buFont typeface="Wingdings" pitchFamily="2" charset="2"/>
              <a:buNone/>
            </a:pPr>
            <a:r>
              <a:rPr lang="ko-KR" altLang="en-US" dirty="0"/>
              <a:t>               </a:t>
            </a:r>
          </a:p>
        </p:txBody>
      </p:sp>
      <p:graphicFrame>
        <p:nvGraphicFramePr>
          <p:cNvPr id="558150" name="Group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4644143"/>
              </p:ext>
            </p:extLst>
          </p:nvPr>
        </p:nvGraphicFramePr>
        <p:xfrm>
          <a:off x="755576" y="2276872"/>
          <a:ext cx="7315200" cy="4214686"/>
        </p:xfrm>
        <a:graphic>
          <a:graphicData uri="http://schemas.openxmlformats.org/drawingml/2006/table">
            <a:tbl>
              <a:tblPr/>
              <a:tblGrid>
                <a:gridCol w="3657600"/>
                <a:gridCol w="3657600"/>
              </a:tblGrid>
              <a:tr h="436563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HY헤드라인M" pitchFamily="18" charset="-127"/>
                          <a:ea typeface="HY헤드라인M" pitchFamily="18" charset="-127"/>
                        </a:rPr>
                        <a:t>Loop A (column-major)</a:t>
                      </a:r>
                    </a:p>
                  </a:txBody>
                  <a:tcPr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HY헤드라인M" pitchFamily="18" charset="-127"/>
                          <a:ea typeface="HY헤드라인M" pitchFamily="18" charset="-127"/>
                        </a:rPr>
                        <a:t>Loop B (row-major 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20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DO j = 1, 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     DO i = 1, 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           a(i,j) = b(i,j) + c(i,j)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     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ENDDO</a:t>
                      </a:r>
                    </a:p>
                  </a:txBody>
                  <a:tcPr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DO i = 1, 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     DO j = 1, 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           a(i,j) = b(i,j) + c(i,j)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     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HY헤드라인M" pitchFamily="18" charset="-127"/>
                        </a:rPr>
                        <a:t>ENDDO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1722438">
                <a:tc gridSpan="2"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ea typeface="HY헤드라인M" pitchFamily="18" charset="-127"/>
                          <a:cs typeface="Tahoma" panose="020B0604030504040204" pitchFamily="34" charset="0"/>
                          <a:sym typeface="Wingdings" pitchFamily="2" charset="2"/>
                        </a:rPr>
                        <a:t> </a:t>
                      </a:r>
                      <a:r>
                        <a:rPr kumimoji="1" lang="en-US" altLang="ko-KR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Wingdings" pitchFamily="2" charset="2"/>
                        </a:rPr>
                        <a:t>Parallelize Loop A </a:t>
                      </a:r>
                      <a:endParaRPr kumimoji="1" lang="ko-KR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ea typeface="HY헤드라인M" pitchFamily="18" charset="-127"/>
                        <a:cs typeface="Tahoma" panose="020B0604030504040204" pitchFamily="34" charset="0"/>
                        <a:sym typeface="Wingdings" pitchFamily="2" charset="2"/>
                      </a:endParaRPr>
                    </a:p>
                  </a:txBody>
                  <a:tcPr anchor="ctr" horzOverflow="overflow">
                    <a:lnL cap="flat">
                      <a:noFill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3873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86" name="Rectangle 102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Memory access pattern </a:t>
            </a:r>
            <a:endParaRPr lang="en-US" altLang="ko-KR" dirty="0"/>
          </a:p>
        </p:txBody>
      </p:sp>
      <p:grpSp>
        <p:nvGrpSpPr>
          <p:cNvPr id="580006" name="Group 1446"/>
          <p:cNvGrpSpPr>
            <a:grpSpLocks noChangeAspect="1"/>
          </p:cNvGrpSpPr>
          <p:nvPr/>
        </p:nvGrpSpPr>
        <p:grpSpPr bwMode="auto">
          <a:xfrm>
            <a:off x="226784" y="1556801"/>
            <a:ext cx="8512579" cy="4022725"/>
            <a:chOff x="768" y="1584"/>
            <a:chExt cx="4126" cy="1710"/>
          </a:xfrm>
        </p:grpSpPr>
        <p:grpSp>
          <p:nvGrpSpPr>
            <p:cNvPr id="580004" name="Group 1444"/>
            <p:cNvGrpSpPr>
              <a:grpSpLocks noChangeAspect="1"/>
            </p:cNvGrpSpPr>
            <p:nvPr/>
          </p:nvGrpSpPr>
          <p:grpSpPr bwMode="auto">
            <a:xfrm>
              <a:off x="768" y="1584"/>
              <a:ext cx="1800" cy="1710"/>
              <a:chOff x="912" y="1584"/>
              <a:chExt cx="1800" cy="1710"/>
            </a:xfrm>
          </p:grpSpPr>
          <p:sp>
            <p:nvSpPr>
              <p:cNvPr id="579592" name="Rectangle 1032"/>
              <p:cNvSpPr>
                <a:spLocks noChangeAspect="1" noChangeArrowheads="1"/>
              </p:cNvSpPr>
              <p:nvPr/>
            </p:nvSpPr>
            <p:spPr bwMode="auto">
              <a:xfrm>
                <a:off x="2580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593" name="Rectangle 1033"/>
              <p:cNvSpPr>
                <a:spLocks noChangeAspect="1" noChangeArrowheads="1"/>
              </p:cNvSpPr>
              <p:nvPr/>
            </p:nvSpPr>
            <p:spPr bwMode="auto">
              <a:xfrm>
                <a:off x="2448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594" name="Rectangle 1034"/>
              <p:cNvSpPr>
                <a:spLocks noChangeAspect="1" noChangeArrowheads="1"/>
              </p:cNvSpPr>
              <p:nvPr/>
            </p:nvSpPr>
            <p:spPr bwMode="auto">
              <a:xfrm>
                <a:off x="2316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595" name="Rectangle 1035"/>
              <p:cNvSpPr>
                <a:spLocks noChangeAspect="1" noChangeArrowheads="1"/>
              </p:cNvSpPr>
              <p:nvPr/>
            </p:nvSpPr>
            <p:spPr bwMode="auto">
              <a:xfrm>
                <a:off x="2184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596" name="Rectangle 1036"/>
              <p:cNvSpPr>
                <a:spLocks noChangeAspect="1" noChangeArrowheads="1"/>
              </p:cNvSpPr>
              <p:nvPr/>
            </p:nvSpPr>
            <p:spPr bwMode="auto">
              <a:xfrm>
                <a:off x="2052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597" name="Rectangle 1037"/>
              <p:cNvSpPr>
                <a:spLocks noChangeAspect="1" noChangeArrowheads="1"/>
              </p:cNvSpPr>
              <p:nvPr/>
            </p:nvSpPr>
            <p:spPr bwMode="auto">
              <a:xfrm>
                <a:off x="1920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598" name="Rectangle 1038"/>
              <p:cNvSpPr>
                <a:spLocks noChangeAspect="1" noChangeArrowheads="1"/>
              </p:cNvSpPr>
              <p:nvPr/>
            </p:nvSpPr>
            <p:spPr bwMode="auto">
              <a:xfrm>
                <a:off x="1788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599" name="Rectangle 1039"/>
              <p:cNvSpPr>
                <a:spLocks noChangeAspect="1" noChangeArrowheads="1"/>
              </p:cNvSpPr>
              <p:nvPr/>
            </p:nvSpPr>
            <p:spPr bwMode="auto">
              <a:xfrm>
                <a:off x="1656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0" name="Rectangle 1040"/>
              <p:cNvSpPr>
                <a:spLocks noChangeAspect="1" noChangeArrowheads="1"/>
              </p:cNvSpPr>
              <p:nvPr/>
            </p:nvSpPr>
            <p:spPr bwMode="auto">
              <a:xfrm>
                <a:off x="1524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1" name="Rectangle 1041"/>
              <p:cNvSpPr>
                <a:spLocks noChangeAspect="1" noChangeArrowheads="1"/>
              </p:cNvSpPr>
              <p:nvPr/>
            </p:nvSpPr>
            <p:spPr bwMode="auto">
              <a:xfrm>
                <a:off x="1392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2" name="Rectangle 1042"/>
              <p:cNvSpPr>
                <a:spLocks noChangeAspect="1" noChangeArrowheads="1"/>
              </p:cNvSpPr>
              <p:nvPr/>
            </p:nvSpPr>
            <p:spPr bwMode="auto">
              <a:xfrm>
                <a:off x="1260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3" name="Rectangle 1043"/>
              <p:cNvSpPr>
                <a:spLocks noChangeAspect="1" noChangeArrowheads="1"/>
              </p:cNvSpPr>
              <p:nvPr/>
            </p:nvSpPr>
            <p:spPr bwMode="auto">
              <a:xfrm>
                <a:off x="1128" y="2965"/>
                <a:ext cx="132" cy="1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4" name="Rectangle 1044"/>
              <p:cNvSpPr>
                <a:spLocks noChangeAspect="1" noChangeArrowheads="1"/>
              </p:cNvSpPr>
              <p:nvPr/>
            </p:nvSpPr>
            <p:spPr bwMode="auto">
              <a:xfrm>
                <a:off x="2580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5" name="Rectangle 1045"/>
              <p:cNvSpPr>
                <a:spLocks noChangeAspect="1" noChangeArrowheads="1"/>
              </p:cNvSpPr>
              <p:nvPr/>
            </p:nvSpPr>
            <p:spPr bwMode="auto">
              <a:xfrm>
                <a:off x="2448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6" name="Rectangle 1046"/>
              <p:cNvSpPr>
                <a:spLocks noChangeAspect="1" noChangeArrowheads="1"/>
              </p:cNvSpPr>
              <p:nvPr/>
            </p:nvSpPr>
            <p:spPr bwMode="auto">
              <a:xfrm>
                <a:off x="2316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7" name="Rectangle 1047"/>
              <p:cNvSpPr>
                <a:spLocks noChangeAspect="1" noChangeArrowheads="1"/>
              </p:cNvSpPr>
              <p:nvPr/>
            </p:nvSpPr>
            <p:spPr bwMode="auto">
              <a:xfrm>
                <a:off x="2184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8" name="Rectangle 1048"/>
              <p:cNvSpPr>
                <a:spLocks noChangeAspect="1" noChangeArrowheads="1"/>
              </p:cNvSpPr>
              <p:nvPr/>
            </p:nvSpPr>
            <p:spPr bwMode="auto">
              <a:xfrm>
                <a:off x="2052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09" name="Rectangle 1049"/>
              <p:cNvSpPr>
                <a:spLocks noChangeAspect="1" noChangeArrowheads="1"/>
              </p:cNvSpPr>
              <p:nvPr/>
            </p:nvSpPr>
            <p:spPr bwMode="auto">
              <a:xfrm>
                <a:off x="1920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0" name="Rectangle 1050"/>
              <p:cNvSpPr>
                <a:spLocks noChangeAspect="1" noChangeArrowheads="1"/>
              </p:cNvSpPr>
              <p:nvPr/>
            </p:nvSpPr>
            <p:spPr bwMode="auto">
              <a:xfrm>
                <a:off x="1788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1" name="Rectangle 1051"/>
              <p:cNvSpPr>
                <a:spLocks noChangeAspect="1" noChangeArrowheads="1"/>
              </p:cNvSpPr>
              <p:nvPr/>
            </p:nvSpPr>
            <p:spPr bwMode="auto">
              <a:xfrm>
                <a:off x="1656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2" name="Rectangle 1052"/>
              <p:cNvSpPr>
                <a:spLocks noChangeAspect="1" noChangeArrowheads="1"/>
              </p:cNvSpPr>
              <p:nvPr/>
            </p:nvSpPr>
            <p:spPr bwMode="auto">
              <a:xfrm>
                <a:off x="1524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3" name="Rectangle 1053"/>
              <p:cNvSpPr>
                <a:spLocks noChangeAspect="1" noChangeArrowheads="1"/>
              </p:cNvSpPr>
              <p:nvPr/>
            </p:nvSpPr>
            <p:spPr bwMode="auto">
              <a:xfrm>
                <a:off x="1392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4" name="Rectangle 1054"/>
              <p:cNvSpPr>
                <a:spLocks noChangeAspect="1" noChangeArrowheads="1"/>
              </p:cNvSpPr>
              <p:nvPr/>
            </p:nvSpPr>
            <p:spPr bwMode="auto">
              <a:xfrm>
                <a:off x="1260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5" name="Rectangle 1055"/>
              <p:cNvSpPr>
                <a:spLocks noChangeAspect="1" noChangeArrowheads="1"/>
              </p:cNvSpPr>
              <p:nvPr/>
            </p:nvSpPr>
            <p:spPr bwMode="auto">
              <a:xfrm>
                <a:off x="1128" y="285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6" name="Rectangle 1056"/>
              <p:cNvSpPr>
                <a:spLocks noChangeAspect="1" noChangeArrowheads="1"/>
              </p:cNvSpPr>
              <p:nvPr/>
            </p:nvSpPr>
            <p:spPr bwMode="auto">
              <a:xfrm>
                <a:off x="2580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7" name="Rectangle 1057"/>
              <p:cNvSpPr>
                <a:spLocks noChangeAspect="1" noChangeArrowheads="1"/>
              </p:cNvSpPr>
              <p:nvPr/>
            </p:nvSpPr>
            <p:spPr bwMode="auto">
              <a:xfrm>
                <a:off x="2448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8" name="Rectangle 1058"/>
              <p:cNvSpPr>
                <a:spLocks noChangeAspect="1" noChangeArrowheads="1"/>
              </p:cNvSpPr>
              <p:nvPr/>
            </p:nvSpPr>
            <p:spPr bwMode="auto">
              <a:xfrm>
                <a:off x="2316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19" name="Rectangle 1059"/>
              <p:cNvSpPr>
                <a:spLocks noChangeAspect="1" noChangeArrowheads="1"/>
              </p:cNvSpPr>
              <p:nvPr/>
            </p:nvSpPr>
            <p:spPr bwMode="auto">
              <a:xfrm>
                <a:off x="2184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0" name="Rectangle 1060"/>
              <p:cNvSpPr>
                <a:spLocks noChangeAspect="1" noChangeArrowheads="1"/>
              </p:cNvSpPr>
              <p:nvPr/>
            </p:nvSpPr>
            <p:spPr bwMode="auto">
              <a:xfrm>
                <a:off x="2052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1" name="Rectangle 1061"/>
              <p:cNvSpPr>
                <a:spLocks noChangeAspect="1" noChangeArrowheads="1"/>
              </p:cNvSpPr>
              <p:nvPr/>
            </p:nvSpPr>
            <p:spPr bwMode="auto">
              <a:xfrm>
                <a:off x="1920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2" name="Rectangle 1062"/>
              <p:cNvSpPr>
                <a:spLocks noChangeAspect="1" noChangeArrowheads="1"/>
              </p:cNvSpPr>
              <p:nvPr/>
            </p:nvSpPr>
            <p:spPr bwMode="auto">
              <a:xfrm>
                <a:off x="1788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3" name="Rectangle 1063"/>
              <p:cNvSpPr>
                <a:spLocks noChangeAspect="1" noChangeArrowheads="1"/>
              </p:cNvSpPr>
              <p:nvPr/>
            </p:nvSpPr>
            <p:spPr bwMode="auto">
              <a:xfrm>
                <a:off x="1656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4" name="Rectangle 1064"/>
              <p:cNvSpPr>
                <a:spLocks noChangeAspect="1" noChangeArrowheads="1"/>
              </p:cNvSpPr>
              <p:nvPr/>
            </p:nvSpPr>
            <p:spPr bwMode="auto">
              <a:xfrm>
                <a:off x="1524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5" name="Rectangle 1065"/>
              <p:cNvSpPr>
                <a:spLocks noChangeAspect="1" noChangeArrowheads="1"/>
              </p:cNvSpPr>
              <p:nvPr/>
            </p:nvSpPr>
            <p:spPr bwMode="auto">
              <a:xfrm>
                <a:off x="1392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6" name="Rectangle 1066"/>
              <p:cNvSpPr>
                <a:spLocks noChangeAspect="1" noChangeArrowheads="1"/>
              </p:cNvSpPr>
              <p:nvPr/>
            </p:nvSpPr>
            <p:spPr bwMode="auto">
              <a:xfrm>
                <a:off x="1260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7" name="Rectangle 1067"/>
              <p:cNvSpPr>
                <a:spLocks noChangeAspect="1" noChangeArrowheads="1"/>
              </p:cNvSpPr>
              <p:nvPr/>
            </p:nvSpPr>
            <p:spPr bwMode="auto">
              <a:xfrm>
                <a:off x="1128" y="2751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8" name="Rectangle 1068"/>
              <p:cNvSpPr>
                <a:spLocks noChangeAspect="1" noChangeArrowheads="1"/>
              </p:cNvSpPr>
              <p:nvPr/>
            </p:nvSpPr>
            <p:spPr bwMode="auto">
              <a:xfrm>
                <a:off x="2580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29" name="Rectangle 1069"/>
              <p:cNvSpPr>
                <a:spLocks noChangeAspect="1" noChangeArrowheads="1"/>
              </p:cNvSpPr>
              <p:nvPr/>
            </p:nvSpPr>
            <p:spPr bwMode="auto">
              <a:xfrm>
                <a:off x="2448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0" name="Rectangle 1070"/>
              <p:cNvSpPr>
                <a:spLocks noChangeAspect="1" noChangeArrowheads="1"/>
              </p:cNvSpPr>
              <p:nvPr/>
            </p:nvSpPr>
            <p:spPr bwMode="auto">
              <a:xfrm>
                <a:off x="2316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1" name="Rectangle 1071"/>
              <p:cNvSpPr>
                <a:spLocks noChangeAspect="1" noChangeArrowheads="1"/>
              </p:cNvSpPr>
              <p:nvPr/>
            </p:nvSpPr>
            <p:spPr bwMode="auto">
              <a:xfrm>
                <a:off x="2184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2" name="Rectangle 1072"/>
              <p:cNvSpPr>
                <a:spLocks noChangeAspect="1" noChangeArrowheads="1"/>
              </p:cNvSpPr>
              <p:nvPr/>
            </p:nvSpPr>
            <p:spPr bwMode="auto">
              <a:xfrm>
                <a:off x="2052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3" name="Rectangle 1073"/>
              <p:cNvSpPr>
                <a:spLocks noChangeAspect="1" noChangeArrowheads="1"/>
              </p:cNvSpPr>
              <p:nvPr/>
            </p:nvSpPr>
            <p:spPr bwMode="auto">
              <a:xfrm>
                <a:off x="1920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4" name="Rectangle 1074"/>
              <p:cNvSpPr>
                <a:spLocks noChangeAspect="1" noChangeArrowheads="1"/>
              </p:cNvSpPr>
              <p:nvPr/>
            </p:nvSpPr>
            <p:spPr bwMode="auto">
              <a:xfrm>
                <a:off x="1788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5" name="Rectangle 1075"/>
              <p:cNvSpPr>
                <a:spLocks noChangeAspect="1" noChangeArrowheads="1"/>
              </p:cNvSpPr>
              <p:nvPr/>
            </p:nvSpPr>
            <p:spPr bwMode="auto">
              <a:xfrm>
                <a:off x="1656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6" name="Rectangle 1076"/>
              <p:cNvSpPr>
                <a:spLocks noChangeAspect="1" noChangeArrowheads="1"/>
              </p:cNvSpPr>
              <p:nvPr/>
            </p:nvSpPr>
            <p:spPr bwMode="auto">
              <a:xfrm>
                <a:off x="1524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7" name="Rectangle 1077"/>
              <p:cNvSpPr>
                <a:spLocks noChangeAspect="1" noChangeArrowheads="1"/>
              </p:cNvSpPr>
              <p:nvPr/>
            </p:nvSpPr>
            <p:spPr bwMode="auto">
              <a:xfrm>
                <a:off x="1392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8" name="Rectangle 1078"/>
              <p:cNvSpPr>
                <a:spLocks noChangeAspect="1" noChangeArrowheads="1"/>
              </p:cNvSpPr>
              <p:nvPr/>
            </p:nvSpPr>
            <p:spPr bwMode="auto">
              <a:xfrm>
                <a:off x="1260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39" name="Rectangle 1079"/>
              <p:cNvSpPr>
                <a:spLocks noChangeAspect="1" noChangeArrowheads="1"/>
              </p:cNvSpPr>
              <p:nvPr/>
            </p:nvSpPr>
            <p:spPr bwMode="auto">
              <a:xfrm>
                <a:off x="1128" y="2645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0" name="Rectangle 1080"/>
              <p:cNvSpPr>
                <a:spLocks noChangeAspect="1" noChangeArrowheads="1"/>
              </p:cNvSpPr>
              <p:nvPr/>
            </p:nvSpPr>
            <p:spPr bwMode="auto">
              <a:xfrm>
                <a:off x="2580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1" name="Rectangle 1081"/>
              <p:cNvSpPr>
                <a:spLocks noChangeAspect="1" noChangeArrowheads="1"/>
              </p:cNvSpPr>
              <p:nvPr/>
            </p:nvSpPr>
            <p:spPr bwMode="auto">
              <a:xfrm>
                <a:off x="2448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2" name="Rectangle 1082"/>
              <p:cNvSpPr>
                <a:spLocks noChangeAspect="1" noChangeArrowheads="1"/>
              </p:cNvSpPr>
              <p:nvPr/>
            </p:nvSpPr>
            <p:spPr bwMode="auto">
              <a:xfrm>
                <a:off x="2316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3" name="Rectangle 1083"/>
              <p:cNvSpPr>
                <a:spLocks noChangeAspect="1" noChangeArrowheads="1"/>
              </p:cNvSpPr>
              <p:nvPr/>
            </p:nvSpPr>
            <p:spPr bwMode="auto">
              <a:xfrm>
                <a:off x="2184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4" name="Rectangle 1084"/>
              <p:cNvSpPr>
                <a:spLocks noChangeAspect="1" noChangeArrowheads="1"/>
              </p:cNvSpPr>
              <p:nvPr/>
            </p:nvSpPr>
            <p:spPr bwMode="auto">
              <a:xfrm>
                <a:off x="2052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5" name="Rectangle 1085"/>
              <p:cNvSpPr>
                <a:spLocks noChangeAspect="1" noChangeArrowheads="1"/>
              </p:cNvSpPr>
              <p:nvPr/>
            </p:nvSpPr>
            <p:spPr bwMode="auto">
              <a:xfrm>
                <a:off x="1920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6" name="Rectangle 1086"/>
              <p:cNvSpPr>
                <a:spLocks noChangeAspect="1" noChangeArrowheads="1"/>
              </p:cNvSpPr>
              <p:nvPr/>
            </p:nvSpPr>
            <p:spPr bwMode="auto">
              <a:xfrm>
                <a:off x="1788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7" name="Rectangle 1087"/>
              <p:cNvSpPr>
                <a:spLocks noChangeAspect="1" noChangeArrowheads="1"/>
              </p:cNvSpPr>
              <p:nvPr/>
            </p:nvSpPr>
            <p:spPr bwMode="auto">
              <a:xfrm>
                <a:off x="1656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8" name="Rectangle 1088"/>
              <p:cNvSpPr>
                <a:spLocks noChangeAspect="1" noChangeArrowheads="1"/>
              </p:cNvSpPr>
              <p:nvPr/>
            </p:nvSpPr>
            <p:spPr bwMode="auto">
              <a:xfrm>
                <a:off x="1524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49" name="Rectangle 1089"/>
              <p:cNvSpPr>
                <a:spLocks noChangeAspect="1" noChangeArrowheads="1"/>
              </p:cNvSpPr>
              <p:nvPr/>
            </p:nvSpPr>
            <p:spPr bwMode="auto">
              <a:xfrm>
                <a:off x="1392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0" name="Rectangle 1090"/>
              <p:cNvSpPr>
                <a:spLocks noChangeAspect="1" noChangeArrowheads="1"/>
              </p:cNvSpPr>
              <p:nvPr/>
            </p:nvSpPr>
            <p:spPr bwMode="auto">
              <a:xfrm>
                <a:off x="1260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1" name="Rectangle 1091"/>
              <p:cNvSpPr>
                <a:spLocks noChangeAspect="1" noChangeArrowheads="1"/>
              </p:cNvSpPr>
              <p:nvPr/>
            </p:nvSpPr>
            <p:spPr bwMode="auto">
              <a:xfrm>
                <a:off x="1128" y="2537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2" name="Rectangle 1092"/>
              <p:cNvSpPr>
                <a:spLocks noChangeAspect="1" noChangeArrowheads="1"/>
              </p:cNvSpPr>
              <p:nvPr/>
            </p:nvSpPr>
            <p:spPr bwMode="auto">
              <a:xfrm>
                <a:off x="2580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3" name="Rectangle 1093"/>
              <p:cNvSpPr>
                <a:spLocks noChangeAspect="1" noChangeArrowheads="1"/>
              </p:cNvSpPr>
              <p:nvPr/>
            </p:nvSpPr>
            <p:spPr bwMode="auto">
              <a:xfrm>
                <a:off x="2448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4" name="Rectangle 1094"/>
              <p:cNvSpPr>
                <a:spLocks noChangeAspect="1" noChangeArrowheads="1"/>
              </p:cNvSpPr>
              <p:nvPr/>
            </p:nvSpPr>
            <p:spPr bwMode="auto">
              <a:xfrm>
                <a:off x="2316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5" name="Rectangle 1095"/>
              <p:cNvSpPr>
                <a:spLocks noChangeAspect="1" noChangeArrowheads="1"/>
              </p:cNvSpPr>
              <p:nvPr/>
            </p:nvSpPr>
            <p:spPr bwMode="auto">
              <a:xfrm>
                <a:off x="2184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6" name="Rectangle 1096"/>
              <p:cNvSpPr>
                <a:spLocks noChangeAspect="1" noChangeArrowheads="1"/>
              </p:cNvSpPr>
              <p:nvPr/>
            </p:nvSpPr>
            <p:spPr bwMode="auto">
              <a:xfrm>
                <a:off x="2052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7" name="Rectangle 1097"/>
              <p:cNvSpPr>
                <a:spLocks noChangeAspect="1" noChangeArrowheads="1"/>
              </p:cNvSpPr>
              <p:nvPr/>
            </p:nvSpPr>
            <p:spPr bwMode="auto">
              <a:xfrm>
                <a:off x="1920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8" name="Rectangle 1098"/>
              <p:cNvSpPr>
                <a:spLocks noChangeAspect="1" noChangeArrowheads="1"/>
              </p:cNvSpPr>
              <p:nvPr/>
            </p:nvSpPr>
            <p:spPr bwMode="auto">
              <a:xfrm>
                <a:off x="1788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59" name="Rectangle 1099"/>
              <p:cNvSpPr>
                <a:spLocks noChangeAspect="1" noChangeArrowheads="1"/>
              </p:cNvSpPr>
              <p:nvPr/>
            </p:nvSpPr>
            <p:spPr bwMode="auto">
              <a:xfrm>
                <a:off x="1656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0" name="Rectangle 1100"/>
              <p:cNvSpPr>
                <a:spLocks noChangeAspect="1" noChangeArrowheads="1"/>
              </p:cNvSpPr>
              <p:nvPr/>
            </p:nvSpPr>
            <p:spPr bwMode="auto">
              <a:xfrm>
                <a:off x="1524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1" name="Rectangle 1101"/>
              <p:cNvSpPr>
                <a:spLocks noChangeAspect="1" noChangeArrowheads="1"/>
              </p:cNvSpPr>
              <p:nvPr/>
            </p:nvSpPr>
            <p:spPr bwMode="auto">
              <a:xfrm>
                <a:off x="1392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2" name="Rectangle 1102"/>
              <p:cNvSpPr>
                <a:spLocks noChangeAspect="1" noChangeArrowheads="1"/>
              </p:cNvSpPr>
              <p:nvPr/>
            </p:nvSpPr>
            <p:spPr bwMode="auto">
              <a:xfrm>
                <a:off x="1260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3" name="Rectangle 1103"/>
              <p:cNvSpPr>
                <a:spLocks noChangeAspect="1" noChangeArrowheads="1"/>
              </p:cNvSpPr>
              <p:nvPr/>
            </p:nvSpPr>
            <p:spPr bwMode="auto">
              <a:xfrm>
                <a:off x="1128" y="2437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4" name="Rectangle 1104"/>
              <p:cNvSpPr>
                <a:spLocks noChangeAspect="1" noChangeArrowheads="1"/>
              </p:cNvSpPr>
              <p:nvPr/>
            </p:nvSpPr>
            <p:spPr bwMode="auto">
              <a:xfrm>
                <a:off x="2580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5" name="Rectangle 1105"/>
              <p:cNvSpPr>
                <a:spLocks noChangeAspect="1" noChangeArrowheads="1"/>
              </p:cNvSpPr>
              <p:nvPr/>
            </p:nvSpPr>
            <p:spPr bwMode="auto">
              <a:xfrm>
                <a:off x="2448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6" name="Rectangle 1106"/>
              <p:cNvSpPr>
                <a:spLocks noChangeAspect="1" noChangeArrowheads="1"/>
              </p:cNvSpPr>
              <p:nvPr/>
            </p:nvSpPr>
            <p:spPr bwMode="auto">
              <a:xfrm>
                <a:off x="2316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7" name="Rectangle 1107"/>
              <p:cNvSpPr>
                <a:spLocks noChangeAspect="1" noChangeArrowheads="1"/>
              </p:cNvSpPr>
              <p:nvPr/>
            </p:nvSpPr>
            <p:spPr bwMode="auto">
              <a:xfrm>
                <a:off x="2184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8" name="Rectangle 1108"/>
              <p:cNvSpPr>
                <a:spLocks noChangeAspect="1" noChangeArrowheads="1"/>
              </p:cNvSpPr>
              <p:nvPr/>
            </p:nvSpPr>
            <p:spPr bwMode="auto">
              <a:xfrm>
                <a:off x="2052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69" name="Rectangle 1109"/>
              <p:cNvSpPr>
                <a:spLocks noChangeAspect="1" noChangeArrowheads="1"/>
              </p:cNvSpPr>
              <p:nvPr/>
            </p:nvSpPr>
            <p:spPr bwMode="auto">
              <a:xfrm>
                <a:off x="1920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0" name="Rectangle 1110"/>
              <p:cNvSpPr>
                <a:spLocks noChangeAspect="1" noChangeArrowheads="1"/>
              </p:cNvSpPr>
              <p:nvPr/>
            </p:nvSpPr>
            <p:spPr bwMode="auto">
              <a:xfrm>
                <a:off x="1788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1" name="Rectangle 1111"/>
              <p:cNvSpPr>
                <a:spLocks noChangeAspect="1" noChangeArrowheads="1"/>
              </p:cNvSpPr>
              <p:nvPr/>
            </p:nvSpPr>
            <p:spPr bwMode="auto">
              <a:xfrm>
                <a:off x="1656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2" name="Rectangle 1112"/>
              <p:cNvSpPr>
                <a:spLocks noChangeAspect="1" noChangeArrowheads="1"/>
              </p:cNvSpPr>
              <p:nvPr/>
            </p:nvSpPr>
            <p:spPr bwMode="auto">
              <a:xfrm>
                <a:off x="1524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3" name="Rectangle 1113"/>
              <p:cNvSpPr>
                <a:spLocks noChangeAspect="1" noChangeArrowheads="1"/>
              </p:cNvSpPr>
              <p:nvPr/>
            </p:nvSpPr>
            <p:spPr bwMode="auto">
              <a:xfrm>
                <a:off x="1392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4" name="Rectangle 1114"/>
              <p:cNvSpPr>
                <a:spLocks noChangeAspect="1" noChangeArrowheads="1"/>
              </p:cNvSpPr>
              <p:nvPr/>
            </p:nvSpPr>
            <p:spPr bwMode="auto">
              <a:xfrm>
                <a:off x="1260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5" name="Rectangle 1115"/>
              <p:cNvSpPr>
                <a:spLocks noChangeAspect="1" noChangeArrowheads="1"/>
              </p:cNvSpPr>
              <p:nvPr/>
            </p:nvSpPr>
            <p:spPr bwMode="auto">
              <a:xfrm>
                <a:off x="1128" y="2338"/>
                <a:ext cx="132" cy="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6" name="Rectangle 1116"/>
              <p:cNvSpPr>
                <a:spLocks noChangeAspect="1" noChangeArrowheads="1"/>
              </p:cNvSpPr>
              <p:nvPr/>
            </p:nvSpPr>
            <p:spPr bwMode="auto">
              <a:xfrm>
                <a:off x="2580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7" name="Rectangle 1117"/>
              <p:cNvSpPr>
                <a:spLocks noChangeAspect="1" noChangeArrowheads="1"/>
              </p:cNvSpPr>
              <p:nvPr/>
            </p:nvSpPr>
            <p:spPr bwMode="auto">
              <a:xfrm>
                <a:off x="2448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8" name="Rectangle 1118"/>
              <p:cNvSpPr>
                <a:spLocks noChangeAspect="1" noChangeArrowheads="1"/>
              </p:cNvSpPr>
              <p:nvPr/>
            </p:nvSpPr>
            <p:spPr bwMode="auto">
              <a:xfrm>
                <a:off x="2316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79" name="Rectangle 1119"/>
              <p:cNvSpPr>
                <a:spLocks noChangeAspect="1" noChangeArrowheads="1"/>
              </p:cNvSpPr>
              <p:nvPr/>
            </p:nvSpPr>
            <p:spPr bwMode="auto">
              <a:xfrm>
                <a:off x="2184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0" name="Rectangle 1120"/>
              <p:cNvSpPr>
                <a:spLocks noChangeAspect="1" noChangeArrowheads="1"/>
              </p:cNvSpPr>
              <p:nvPr/>
            </p:nvSpPr>
            <p:spPr bwMode="auto">
              <a:xfrm>
                <a:off x="2052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1" name="Rectangle 1121"/>
              <p:cNvSpPr>
                <a:spLocks noChangeAspect="1" noChangeArrowheads="1"/>
              </p:cNvSpPr>
              <p:nvPr/>
            </p:nvSpPr>
            <p:spPr bwMode="auto">
              <a:xfrm>
                <a:off x="1920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2" name="Rectangle 1122"/>
              <p:cNvSpPr>
                <a:spLocks noChangeAspect="1" noChangeArrowheads="1"/>
              </p:cNvSpPr>
              <p:nvPr/>
            </p:nvSpPr>
            <p:spPr bwMode="auto">
              <a:xfrm>
                <a:off x="1788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3" name="Rectangle 1123"/>
              <p:cNvSpPr>
                <a:spLocks noChangeAspect="1" noChangeArrowheads="1"/>
              </p:cNvSpPr>
              <p:nvPr/>
            </p:nvSpPr>
            <p:spPr bwMode="auto">
              <a:xfrm>
                <a:off x="1656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4" name="Rectangle 1124"/>
              <p:cNvSpPr>
                <a:spLocks noChangeAspect="1" noChangeArrowheads="1"/>
              </p:cNvSpPr>
              <p:nvPr/>
            </p:nvSpPr>
            <p:spPr bwMode="auto">
              <a:xfrm>
                <a:off x="1524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5" name="Rectangle 1125"/>
              <p:cNvSpPr>
                <a:spLocks noChangeAspect="1" noChangeArrowheads="1"/>
              </p:cNvSpPr>
              <p:nvPr/>
            </p:nvSpPr>
            <p:spPr bwMode="auto">
              <a:xfrm>
                <a:off x="1392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6" name="Rectangle 1126"/>
              <p:cNvSpPr>
                <a:spLocks noChangeAspect="1" noChangeArrowheads="1"/>
              </p:cNvSpPr>
              <p:nvPr/>
            </p:nvSpPr>
            <p:spPr bwMode="auto">
              <a:xfrm>
                <a:off x="1260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7" name="Rectangle 1127"/>
              <p:cNvSpPr>
                <a:spLocks noChangeAspect="1" noChangeArrowheads="1"/>
              </p:cNvSpPr>
              <p:nvPr/>
            </p:nvSpPr>
            <p:spPr bwMode="auto">
              <a:xfrm>
                <a:off x="1128" y="2238"/>
                <a:ext cx="132" cy="1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8" name="Rectangle 1128"/>
              <p:cNvSpPr>
                <a:spLocks noChangeAspect="1" noChangeArrowheads="1"/>
              </p:cNvSpPr>
              <p:nvPr/>
            </p:nvSpPr>
            <p:spPr bwMode="auto">
              <a:xfrm>
                <a:off x="2580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89" name="Rectangle 1129"/>
              <p:cNvSpPr>
                <a:spLocks noChangeAspect="1" noChangeArrowheads="1"/>
              </p:cNvSpPr>
              <p:nvPr/>
            </p:nvSpPr>
            <p:spPr bwMode="auto">
              <a:xfrm>
                <a:off x="2448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0" name="Rectangle 1130"/>
              <p:cNvSpPr>
                <a:spLocks noChangeAspect="1" noChangeArrowheads="1"/>
              </p:cNvSpPr>
              <p:nvPr/>
            </p:nvSpPr>
            <p:spPr bwMode="auto">
              <a:xfrm>
                <a:off x="2316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1" name="Rectangle 1131"/>
              <p:cNvSpPr>
                <a:spLocks noChangeAspect="1" noChangeArrowheads="1"/>
              </p:cNvSpPr>
              <p:nvPr/>
            </p:nvSpPr>
            <p:spPr bwMode="auto">
              <a:xfrm>
                <a:off x="2184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2" name="Rectangle 1132"/>
              <p:cNvSpPr>
                <a:spLocks noChangeAspect="1" noChangeArrowheads="1"/>
              </p:cNvSpPr>
              <p:nvPr/>
            </p:nvSpPr>
            <p:spPr bwMode="auto">
              <a:xfrm>
                <a:off x="2052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3" name="Rectangle 1133"/>
              <p:cNvSpPr>
                <a:spLocks noChangeAspect="1" noChangeArrowheads="1"/>
              </p:cNvSpPr>
              <p:nvPr/>
            </p:nvSpPr>
            <p:spPr bwMode="auto">
              <a:xfrm>
                <a:off x="1920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4" name="Rectangle 1134"/>
              <p:cNvSpPr>
                <a:spLocks noChangeAspect="1" noChangeArrowheads="1"/>
              </p:cNvSpPr>
              <p:nvPr/>
            </p:nvSpPr>
            <p:spPr bwMode="auto">
              <a:xfrm>
                <a:off x="1788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5" name="Rectangle 1135"/>
              <p:cNvSpPr>
                <a:spLocks noChangeAspect="1" noChangeArrowheads="1"/>
              </p:cNvSpPr>
              <p:nvPr/>
            </p:nvSpPr>
            <p:spPr bwMode="auto">
              <a:xfrm>
                <a:off x="1656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6" name="Rectangle 1136"/>
              <p:cNvSpPr>
                <a:spLocks noChangeAspect="1" noChangeArrowheads="1"/>
              </p:cNvSpPr>
              <p:nvPr/>
            </p:nvSpPr>
            <p:spPr bwMode="auto">
              <a:xfrm>
                <a:off x="1524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7" name="Rectangle 1137"/>
              <p:cNvSpPr>
                <a:spLocks noChangeAspect="1" noChangeArrowheads="1"/>
              </p:cNvSpPr>
              <p:nvPr/>
            </p:nvSpPr>
            <p:spPr bwMode="auto">
              <a:xfrm>
                <a:off x="1392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8" name="Rectangle 1138"/>
              <p:cNvSpPr>
                <a:spLocks noChangeAspect="1" noChangeArrowheads="1"/>
              </p:cNvSpPr>
              <p:nvPr/>
            </p:nvSpPr>
            <p:spPr bwMode="auto">
              <a:xfrm>
                <a:off x="1260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699" name="Rectangle 1139"/>
              <p:cNvSpPr>
                <a:spLocks noChangeAspect="1" noChangeArrowheads="1"/>
              </p:cNvSpPr>
              <p:nvPr/>
            </p:nvSpPr>
            <p:spPr bwMode="auto">
              <a:xfrm>
                <a:off x="1128" y="213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0" name="Rectangle 1140"/>
              <p:cNvSpPr>
                <a:spLocks noChangeAspect="1" noChangeArrowheads="1"/>
              </p:cNvSpPr>
              <p:nvPr/>
            </p:nvSpPr>
            <p:spPr bwMode="auto">
              <a:xfrm>
                <a:off x="2580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1" name="Rectangle 1141"/>
              <p:cNvSpPr>
                <a:spLocks noChangeAspect="1" noChangeArrowheads="1"/>
              </p:cNvSpPr>
              <p:nvPr/>
            </p:nvSpPr>
            <p:spPr bwMode="auto">
              <a:xfrm>
                <a:off x="2448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2" name="Rectangle 1142"/>
              <p:cNvSpPr>
                <a:spLocks noChangeAspect="1" noChangeArrowheads="1"/>
              </p:cNvSpPr>
              <p:nvPr/>
            </p:nvSpPr>
            <p:spPr bwMode="auto">
              <a:xfrm>
                <a:off x="2316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3" name="Rectangle 1143"/>
              <p:cNvSpPr>
                <a:spLocks noChangeAspect="1" noChangeArrowheads="1"/>
              </p:cNvSpPr>
              <p:nvPr/>
            </p:nvSpPr>
            <p:spPr bwMode="auto">
              <a:xfrm>
                <a:off x="2184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4" name="Rectangle 1144"/>
              <p:cNvSpPr>
                <a:spLocks noChangeAspect="1" noChangeArrowheads="1"/>
              </p:cNvSpPr>
              <p:nvPr/>
            </p:nvSpPr>
            <p:spPr bwMode="auto">
              <a:xfrm>
                <a:off x="2052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5" name="Rectangle 1145"/>
              <p:cNvSpPr>
                <a:spLocks noChangeAspect="1" noChangeArrowheads="1"/>
              </p:cNvSpPr>
              <p:nvPr/>
            </p:nvSpPr>
            <p:spPr bwMode="auto">
              <a:xfrm>
                <a:off x="1920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6" name="Rectangle 1146"/>
              <p:cNvSpPr>
                <a:spLocks noChangeAspect="1" noChangeArrowheads="1"/>
              </p:cNvSpPr>
              <p:nvPr/>
            </p:nvSpPr>
            <p:spPr bwMode="auto">
              <a:xfrm>
                <a:off x="1788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7" name="Rectangle 1147"/>
              <p:cNvSpPr>
                <a:spLocks noChangeAspect="1" noChangeArrowheads="1"/>
              </p:cNvSpPr>
              <p:nvPr/>
            </p:nvSpPr>
            <p:spPr bwMode="auto">
              <a:xfrm>
                <a:off x="1656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8" name="Rectangle 1148"/>
              <p:cNvSpPr>
                <a:spLocks noChangeAspect="1" noChangeArrowheads="1"/>
              </p:cNvSpPr>
              <p:nvPr/>
            </p:nvSpPr>
            <p:spPr bwMode="auto">
              <a:xfrm>
                <a:off x="1524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09" name="Rectangle 1149"/>
              <p:cNvSpPr>
                <a:spLocks noChangeAspect="1" noChangeArrowheads="1"/>
              </p:cNvSpPr>
              <p:nvPr/>
            </p:nvSpPr>
            <p:spPr bwMode="auto">
              <a:xfrm>
                <a:off x="1392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0" name="Rectangle 1150"/>
              <p:cNvSpPr>
                <a:spLocks noChangeAspect="1" noChangeArrowheads="1"/>
              </p:cNvSpPr>
              <p:nvPr/>
            </p:nvSpPr>
            <p:spPr bwMode="auto">
              <a:xfrm>
                <a:off x="1260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1" name="Rectangle 1151"/>
              <p:cNvSpPr>
                <a:spLocks noChangeAspect="1" noChangeArrowheads="1"/>
              </p:cNvSpPr>
              <p:nvPr/>
            </p:nvSpPr>
            <p:spPr bwMode="auto">
              <a:xfrm>
                <a:off x="1128" y="2026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2" name="Rectangle 1152"/>
              <p:cNvSpPr>
                <a:spLocks noChangeAspect="1" noChangeArrowheads="1"/>
              </p:cNvSpPr>
              <p:nvPr/>
            </p:nvSpPr>
            <p:spPr bwMode="auto">
              <a:xfrm>
                <a:off x="2580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3" name="Rectangle 1153"/>
              <p:cNvSpPr>
                <a:spLocks noChangeAspect="1" noChangeArrowheads="1"/>
              </p:cNvSpPr>
              <p:nvPr/>
            </p:nvSpPr>
            <p:spPr bwMode="auto">
              <a:xfrm>
                <a:off x="2448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4" name="Rectangle 1154"/>
              <p:cNvSpPr>
                <a:spLocks noChangeAspect="1" noChangeArrowheads="1"/>
              </p:cNvSpPr>
              <p:nvPr/>
            </p:nvSpPr>
            <p:spPr bwMode="auto">
              <a:xfrm>
                <a:off x="2316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5" name="Rectangle 1155"/>
              <p:cNvSpPr>
                <a:spLocks noChangeAspect="1" noChangeArrowheads="1"/>
              </p:cNvSpPr>
              <p:nvPr/>
            </p:nvSpPr>
            <p:spPr bwMode="auto">
              <a:xfrm>
                <a:off x="2184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6" name="Rectangle 1156"/>
              <p:cNvSpPr>
                <a:spLocks noChangeAspect="1" noChangeArrowheads="1"/>
              </p:cNvSpPr>
              <p:nvPr/>
            </p:nvSpPr>
            <p:spPr bwMode="auto">
              <a:xfrm>
                <a:off x="2052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7" name="Rectangle 1157"/>
              <p:cNvSpPr>
                <a:spLocks noChangeAspect="1" noChangeArrowheads="1"/>
              </p:cNvSpPr>
              <p:nvPr/>
            </p:nvSpPr>
            <p:spPr bwMode="auto">
              <a:xfrm>
                <a:off x="1920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8" name="Rectangle 1158"/>
              <p:cNvSpPr>
                <a:spLocks noChangeAspect="1" noChangeArrowheads="1"/>
              </p:cNvSpPr>
              <p:nvPr/>
            </p:nvSpPr>
            <p:spPr bwMode="auto">
              <a:xfrm>
                <a:off x="1788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19" name="Rectangle 1159"/>
              <p:cNvSpPr>
                <a:spLocks noChangeAspect="1" noChangeArrowheads="1"/>
              </p:cNvSpPr>
              <p:nvPr/>
            </p:nvSpPr>
            <p:spPr bwMode="auto">
              <a:xfrm>
                <a:off x="1656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0" name="Rectangle 1160"/>
              <p:cNvSpPr>
                <a:spLocks noChangeAspect="1" noChangeArrowheads="1"/>
              </p:cNvSpPr>
              <p:nvPr/>
            </p:nvSpPr>
            <p:spPr bwMode="auto">
              <a:xfrm>
                <a:off x="1524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1" name="Rectangle 1161"/>
              <p:cNvSpPr>
                <a:spLocks noChangeAspect="1" noChangeArrowheads="1"/>
              </p:cNvSpPr>
              <p:nvPr/>
            </p:nvSpPr>
            <p:spPr bwMode="auto">
              <a:xfrm>
                <a:off x="1392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2" name="Rectangle 1162"/>
              <p:cNvSpPr>
                <a:spLocks noChangeAspect="1" noChangeArrowheads="1"/>
              </p:cNvSpPr>
              <p:nvPr/>
            </p:nvSpPr>
            <p:spPr bwMode="auto">
              <a:xfrm>
                <a:off x="1260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3" name="Rectangle 1163"/>
              <p:cNvSpPr>
                <a:spLocks noChangeAspect="1" noChangeArrowheads="1"/>
              </p:cNvSpPr>
              <p:nvPr/>
            </p:nvSpPr>
            <p:spPr bwMode="auto">
              <a:xfrm>
                <a:off x="1128" y="1918"/>
                <a:ext cx="132" cy="10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4" name="Rectangle 1164"/>
              <p:cNvSpPr>
                <a:spLocks noChangeAspect="1" noChangeArrowheads="1"/>
              </p:cNvSpPr>
              <p:nvPr/>
            </p:nvSpPr>
            <p:spPr bwMode="auto">
              <a:xfrm>
                <a:off x="2580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5" name="Rectangle 1165"/>
              <p:cNvSpPr>
                <a:spLocks noChangeAspect="1" noChangeArrowheads="1"/>
              </p:cNvSpPr>
              <p:nvPr/>
            </p:nvSpPr>
            <p:spPr bwMode="auto">
              <a:xfrm>
                <a:off x="2448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6" name="Rectangle 1166"/>
              <p:cNvSpPr>
                <a:spLocks noChangeAspect="1" noChangeArrowheads="1"/>
              </p:cNvSpPr>
              <p:nvPr/>
            </p:nvSpPr>
            <p:spPr bwMode="auto">
              <a:xfrm>
                <a:off x="2316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7" name="Rectangle 1167"/>
              <p:cNvSpPr>
                <a:spLocks noChangeAspect="1" noChangeArrowheads="1"/>
              </p:cNvSpPr>
              <p:nvPr/>
            </p:nvSpPr>
            <p:spPr bwMode="auto">
              <a:xfrm>
                <a:off x="2184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8" name="Rectangle 1168"/>
              <p:cNvSpPr>
                <a:spLocks noChangeAspect="1" noChangeArrowheads="1"/>
              </p:cNvSpPr>
              <p:nvPr/>
            </p:nvSpPr>
            <p:spPr bwMode="auto">
              <a:xfrm>
                <a:off x="2052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29" name="Rectangle 1169"/>
              <p:cNvSpPr>
                <a:spLocks noChangeAspect="1" noChangeArrowheads="1"/>
              </p:cNvSpPr>
              <p:nvPr/>
            </p:nvSpPr>
            <p:spPr bwMode="auto">
              <a:xfrm>
                <a:off x="1920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30" name="Rectangle 1170"/>
              <p:cNvSpPr>
                <a:spLocks noChangeAspect="1" noChangeArrowheads="1"/>
              </p:cNvSpPr>
              <p:nvPr/>
            </p:nvSpPr>
            <p:spPr bwMode="auto">
              <a:xfrm>
                <a:off x="1788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31" name="Rectangle 1171"/>
              <p:cNvSpPr>
                <a:spLocks noChangeAspect="1" noChangeArrowheads="1"/>
              </p:cNvSpPr>
              <p:nvPr/>
            </p:nvSpPr>
            <p:spPr bwMode="auto">
              <a:xfrm>
                <a:off x="1656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32" name="Rectangle 1172"/>
              <p:cNvSpPr>
                <a:spLocks noChangeAspect="1" noChangeArrowheads="1"/>
              </p:cNvSpPr>
              <p:nvPr/>
            </p:nvSpPr>
            <p:spPr bwMode="auto">
              <a:xfrm>
                <a:off x="1524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33" name="Rectangle 1173"/>
              <p:cNvSpPr>
                <a:spLocks noChangeAspect="1" noChangeArrowheads="1"/>
              </p:cNvSpPr>
              <p:nvPr/>
            </p:nvSpPr>
            <p:spPr bwMode="auto">
              <a:xfrm>
                <a:off x="1392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34" name="Rectangle 1174"/>
              <p:cNvSpPr>
                <a:spLocks noChangeAspect="1" noChangeArrowheads="1"/>
              </p:cNvSpPr>
              <p:nvPr/>
            </p:nvSpPr>
            <p:spPr bwMode="auto">
              <a:xfrm>
                <a:off x="1260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35" name="Rectangle 1175"/>
              <p:cNvSpPr>
                <a:spLocks noChangeAspect="1" noChangeArrowheads="1"/>
              </p:cNvSpPr>
              <p:nvPr/>
            </p:nvSpPr>
            <p:spPr bwMode="auto">
              <a:xfrm>
                <a:off x="1128" y="1812"/>
                <a:ext cx="132" cy="1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36" name="Line 1176"/>
              <p:cNvSpPr>
                <a:spLocks noChangeAspect="1" noChangeShapeType="1"/>
              </p:cNvSpPr>
              <p:nvPr/>
            </p:nvSpPr>
            <p:spPr bwMode="auto">
              <a:xfrm>
                <a:off x="1128" y="1812"/>
                <a:ext cx="1584" cy="0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37" name="Line 1177"/>
              <p:cNvSpPr>
                <a:spLocks noChangeAspect="1" noChangeShapeType="1"/>
              </p:cNvSpPr>
              <p:nvPr/>
            </p:nvSpPr>
            <p:spPr bwMode="auto">
              <a:xfrm>
                <a:off x="1128" y="1812"/>
                <a:ext cx="0" cy="1280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38" name="Line 1178"/>
              <p:cNvSpPr>
                <a:spLocks noChangeAspect="1" noChangeShapeType="1"/>
              </p:cNvSpPr>
              <p:nvPr/>
            </p:nvSpPr>
            <p:spPr bwMode="auto">
              <a:xfrm>
                <a:off x="1128" y="1918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39" name="Line 1179"/>
              <p:cNvSpPr>
                <a:spLocks noChangeAspect="1" noChangeShapeType="1"/>
              </p:cNvSpPr>
              <p:nvPr/>
            </p:nvSpPr>
            <p:spPr bwMode="auto">
              <a:xfrm>
                <a:off x="1128" y="2026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0" name="Line 1180"/>
              <p:cNvSpPr>
                <a:spLocks noChangeAspect="1" noChangeShapeType="1"/>
              </p:cNvSpPr>
              <p:nvPr/>
            </p:nvSpPr>
            <p:spPr bwMode="auto">
              <a:xfrm>
                <a:off x="1128" y="2132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1" name="Line 1181"/>
              <p:cNvSpPr>
                <a:spLocks noChangeAspect="1" noChangeShapeType="1"/>
              </p:cNvSpPr>
              <p:nvPr/>
            </p:nvSpPr>
            <p:spPr bwMode="auto">
              <a:xfrm>
                <a:off x="1128" y="2238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2" name="Line 1182"/>
              <p:cNvSpPr>
                <a:spLocks noChangeAspect="1" noChangeShapeType="1"/>
              </p:cNvSpPr>
              <p:nvPr/>
            </p:nvSpPr>
            <p:spPr bwMode="auto">
              <a:xfrm>
                <a:off x="1128" y="2338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3" name="Line 1183"/>
              <p:cNvSpPr>
                <a:spLocks noChangeAspect="1" noChangeShapeType="1"/>
              </p:cNvSpPr>
              <p:nvPr/>
            </p:nvSpPr>
            <p:spPr bwMode="auto">
              <a:xfrm>
                <a:off x="1128" y="2437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4" name="Line 1184"/>
              <p:cNvSpPr>
                <a:spLocks noChangeAspect="1" noChangeShapeType="1"/>
              </p:cNvSpPr>
              <p:nvPr/>
            </p:nvSpPr>
            <p:spPr bwMode="auto">
              <a:xfrm>
                <a:off x="1128" y="2537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5" name="Line 1185"/>
              <p:cNvSpPr>
                <a:spLocks noChangeAspect="1" noChangeShapeType="1"/>
              </p:cNvSpPr>
              <p:nvPr/>
            </p:nvSpPr>
            <p:spPr bwMode="auto">
              <a:xfrm>
                <a:off x="1128" y="2645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6" name="Line 1186"/>
              <p:cNvSpPr>
                <a:spLocks noChangeAspect="1" noChangeShapeType="1"/>
              </p:cNvSpPr>
              <p:nvPr/>
            </p:nvSpPr>
            <p:spPr bwMode="auto">
              <a:xfrm>
                <a:off x="1128" y="2751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7" name="Line 1187"/>
              <p:cNvSpPr>
                <a:spLocks noChangeAspect="1" noChangeShapeType="1"/>
              </p:cNvSpPr>
              <p:nvPr/>
            </p:nvSpPr>
            <p:spPr bwMode="auto">
              <a:xfrm>
                <a:off x="1128" y="2857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8" name="Line 1188"/>
              <p:cNvSpPr>
                <a:spLocks noChangeAspect="1" noChangeShapeType="1"/>
              </p:cNvSpPr>
              <p:nvPr/>
            </p:nvSpPr>
            <p:spPr bwMode="auto">
              <a:xfrm>
                <a:off x="1128" y="2965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49" name="Line 1189"/>
              <p:cNvSpPr>
                <a:spLocks noChangeAspect="1" noChangeShapeType="1"/>
              </p:cNvSpPr>
              <p:nvPr/>
            </p:nvSpPr>
            <p:spPr bwMode="auto">
              <a:xfrm>
                <a:off x="1128" y="3092"/>
                <a:ext cx="1584" cy="0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0" name="Line 1190"/>
              <p:cNvSpPr>
                <a:spLocks noChangeAspect="1" noChangeShapeType="1"/>
              </p:cNvSpPr>
              <p:nvPr/>
            </p:nvSpPr>
            <p:spPr bwMode="auto">
              <a:xfrm>
                <a:off x="1260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1" name="Line 1191"/>
              <p:cNvSpPr>
                <a:spLocks noChangeAspect="1" noChangeShapeType="1"/>
              </p:cNvSpPr>
              <p:nvPr/>
            </p:nvSpPr>
            <p:spPr bwMode="auto">
              <a:xfrm>
                <a:off x="1392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2" name="Line 1192"/>
              <p:cNvSpPr>
                <a:spLocks noChangeAspect="1" noChangeShapeType="1"/>
              </p:cNvSpPr>
              <p:nvPr/>
            </p:nvSpPr>
            <p:spPr bwMode="auto">
              <a:xfrm>
                <a:off x="1524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3" name="Line 1193"/>
              <p:cNvSpPr>
                <a:spLocks noChangeAspect="1" noChangeShapeType="1"/>
              </p:cNvSpPr>
              <p:nvPr/>
            </p:nvSpPr>
            <p:spPr bwMode="auto">
              <a:xfrm>
                <a:off x="1656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4" name="Line 1194"/>
              <p:cNvSpPr>
                <a:spLocks noChangeAspect="1" noChangeShapeType="1"/>
              </p:cNvSpPr>
              <p:nvPr/>
            </p:nvSpPr>
            <p:spPr bwMode="auto">
              <a:xfrm>
                <a:off x="1788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5" name="Line 1195"/>
              <p:cNvSpPr>
                <a:spLocks noChangeAspect="1" noChangeShapeType="1"/>
              </p:cNvSpPr>
              <p:nvPr/>
            </p:nvSpPr>
            <p:spPr bwMode="auto">
              <a:xfrm>
                <a:off x="1920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6" name="Line 1196"/>
              <p:cNvSpPr>
                <a:spLocks noChangeAspect="1" noChangeShapeType="1"/>
              </p:cNvSpPr>
              <p:nvPr/>
            </p:nvSpPr>
            <p:spPr bwMode="auto">
              <a:xfrm>
                <a:off x="2052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7" name="Line 1197"/>
              <p:cNvSpPr>
                <a:spLocks noChangeAspect="1" noChangeShapeType="1"/>
              </p:cNvSpPr>
              <p:nvPr/>
            </p:nvSpPr>
            <p:spPr bwMode="auto">
              <a:xfrm>
                <a:off x="2184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8" name="Line 1198"/>
              <p:cNvSpPr>
                <a:spLocks noChangeAspect="1" noChangeShapeType="1"/>
              </p:cNvSpPr>
              <p:nvPr/>
            </p:nvSpPr>
            <p:spPr bwMode="auto">
              <a:xfrm>
                <a:off x="2316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59" name="Line 1199"/>
              <p:cNvSpPr>
                <a:spLocks noChangeAspect="1" noChangeShapeType="1"/>
              </p:cNvSpPr>
              <p:nvPr/>
            </p:nvSpPr>
            <p:spPr bwMode="auto">
              <a:xfrm>
                <a:off x="2448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0" name="Line 1200"/>
              <p:cNvSpPr>
                <a:spLocks noChangeAspect="1" noChangeShapeType="1"/>
              </p:cNvSpPr>
              <p:nvPr/>
            </p:nvSpPr>
            <p:spPr bwMode="auto">
              <a:xfrm>
                <a:off x="2580" y="1812"/>
                <a:ext cx="0" cy="12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1" name="Line 1201"/>
              <p:cNvSpPr>
                <a:spLocks noChangeAspect="1" noChangeShapeType="1"/>
              </p:cNvSpPr>
              <p:nvPr/>
            </p:nvSpPr>
            <p:spPr bwMode="auto">
              <a:xfrm>
                <a:off x="2712" y="1812"/>
                <a:ext cx="0" cy="1280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2" name="Line 1202"/>
              <p:cNvSpPr>
                <a:spLocks noChangeAspect="1" noChangeShapeType="1"/>
              </p:cNvSpPr>
              <p:nvPr/>
            </p:nvSpPr>
            <p:spPr bwMode="auto">
              <a:xfrm>
                <a:off x="1656" y="1604"/>
                <a:ext cx="0" cy="1584"/>
              </a:xfrm>
              <a:prstGeom prst="line">
                <a:avLst/>
              </a:prstGeom>
              <a:noFill/>
              <a:ln w="19050">
                <a:solidFill>
                  <a:schemeClr val="accent5">
                    <a:lumMod val="7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3" name="Line 1203"/>
              <p:cNvSpPr>
                <a:spLocks noChangeAspect="1" noChangeShapeType="1"/>
              </p:cNvSpPr>
              <p:nvPr/>
            </p:nvSpPr>
            <p:spPr bwMode="auto">
              <a:xfrm>
                <a:off x="2184" y="1604"/>
                <a:ext cx="0" cy="1584"/>
              </a:xfrm>
              <a:prstGeom prst="line">
                <a:avLst/>
              </a:prstGeom>
              <a:noFill/>
              <a:ln w="19050">
                <a:solidFill>
                  <a:schemeClr val="accent5">
                    <a:lumMod val="7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5" name="Line 1205"/>
              <p:cNvSpPr>
                <a:spLocks noChangeAspect="1" noChangeShapeType="1"/>
              </p:cNvSpPr>
              <p:nvPr/>
            </p:nvSpPr>
            <p:spPr bwMode="auto">
              <a:xfrm>
                <a:off x="1176" y="1844"/>
                <a:ext cx="0" cy="12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6" name="Line 1206"/>
              <p:cNvSpPr>
                <a:spLocks noChangeAspect="1" noChangeShapeType="1"/>
              </p:cNvSpPr>
              <p:nvPr/>
            </p:nvSpPr>
            <p:spPr bwMode="auto">
              <a:xfrm flipV="1">
                <a:off x="1176" y="1844"/>
                <a:ext cx="144" cy="11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7" name="Line 1207"/>
              <p:cNvSpPr>
                <a:spLocks noChangeAspect="1" noChangeShapeType="1"/>
              </p:cNvSpPr>
              <p:nvPr/>
            </p:nvSpPr>
            <p:spPr bwMode="auto">
              <a:xfrm>
                <a:off x="1320" y="1844"/>
                <a:ext cx="0" cy="12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8" name="Line 1208"/>
              <p:cNvSpPr>
                <a:spLocks noChangeAspect="1" noChangeShapeType="1"/>
              </p:cNvSpPr>
              <p:nvPr/>
            </p:nvSpPr>
            <p:spPr bwMode="auto">
              <a:xfrm flipV="1">
                <a:off x="1320" y="1844"/>
                <a:ext cx="144" cy="11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69" name="Line 1209"/>
              <p:cNvSpPr>
                <a:spLocks noChangeAspect="1" noChangeShapeType="1"/>
              </p:cNvSpPr>
              <p:nvPr/>
            </p:nvSpPr>
            <p:spPr bwMode="auto">
              <a:xfrm>
                <a:off x="1464" y="1844"/>
                <a:ext cx="0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1" name="Line 1211"/>
              <p:cNvSpPr>
                <a:spLocks noChangeAspect="1" noChangeShapeType="1"/>
              </p:cNvSpPr>
              <p:nvPr/>
            </p:nvSpPr>
            <p:spPr bwMode="auto">
              <a:xfrm>
                <a:off x="1704" y="1844"/>
                <a:ext cx="0" cy="12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2" name="Line 1212"/>
              <p:cNvSpPr>
                <a:spLocks noChangeAspect="1" noChangeShapeType="1"/>
              </p:cNvSpPr>
              <p:nvPr/>
            </p:nvSpPr>
            <p:spPr bwMode="auto">
              <a:xfrm flipV="1">
                <a:off x="1704" y="1844"/>
                <a:ext cx="144" cy="11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3" name="Line 1213"/>
              <p:cNvSpPr>
                <a:spLocks noChangeAspect="1" noChangeShapeType="1"/>
              </p:cNvSpPr>
              <p:nvPr/>
            </p:nvSpPr>
            <p:spPr bwMode="auto">
              <a:xfrm>
                <a:off x="1848" y="1844"/>
                <a:ext cx="0" cy="12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4" name="Line 1214"/>
              <p:cNvSpPr>
                <a:spLocks noChangeAspect="1" noChangeShapeType="1"/>
              </p:cNvSpPr>
              <p:nvPr/>
            </p:nvSpPr>
            <p:spPr bwMode="auto">
              <a:xfrm flipV="1">
                <a:off x="1848" y="1844"/>
                <a:ext cx="144" cy="11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5" name="Line 1215"/>
              <p:cNvSpPr>
                <a:spLocks noChangeAspect="1" noChangeShapeType="1"/>
              </p:cNvSpPr>
              <p:nvPr/>
            </p:nvSpPr>
            <p:spPr bwMode="auto">
              <a:xfrm>
                <a:off x="1992" y="1844"/>
                <a:ext cx="0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7" name="Line 1217"/>
              <p:cNvSpPr>
                <a:spLocks noChangeAspect="1" noChangeShapeType="1"/>
              </p:cNvSpPr>
              <p:nvPr/>
            </p:nvSpPr>
            <p:spPr bwMode="auto">
              <a:xfrm>
                <a:off x="2232" y="1844"/>
                <a:ext cx="0" cy="12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8" name="Line 1218"/>
              <p:cNvSpPr>
                <a:spLocks noChangeAspect="1" noChangeShapeType="1"/>
              </p:cNvSpPr>
              <p:nvPr/>
            </p:nvSpPr>
            <p:spPr bwMode="auto">
              <a:xfrm flipV="1">
                <a:off x="2232" y="1844"/>
                <a:ext cx="144" cy="11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79" name="Line 1219"/>
              <p:cNvSpPr>
                <a:spLocks noChangeAspect="1" noChangeShapeType="1"/>
              </p:cNvSpPr>
              <p:nvPr/>
            </p:nvSpPr>
            <p:spPr bwMode="auto">
              <a:xfrm>
                <a:off x="2376" y="1844"/>
                <a:ext cx="0" cy="12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80" name="Line 1220"/>
              <p:cNvSpPr>
                <a:spLocks noChangeAspect="1" noChangeShapeType="1"/>
              </p:cNvSpPr>
              <p:nvPr/>
            </p:nvSpPr>
            <p:spPr bwMode="auto">
              <a:xfrm flipV="1">
                <a:off x="2376" y="1844"/>
                <a:ext cx="144" cy="11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81" name="Line 1221"/>
              <p:cNvSpPr>
                <a:spLocks noChangeAspect="1" noChangeShapeType="1"/>
              </p:cNvSpPr>
              <p:nvPr/>
            </p:nvSpPr>
            <p:spPr bwMode="auto">
              <a:xfrm>
                <a:off x="2520" y="1844"/>
                <a:ext cx="0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82" name="Text Box 1222"/>
              <p:cNvSpPr txBox="1">
                <a:spLocks noChangeAspect="1" noChangeArrowheads="1"/>
              </p:cNvSpPr>
              <p:nvPr/>
            </p:nvSpPr>
            <p:spPr bwMode="auto">
              <a:xfrm>
                <a:off x="912" y="1584"/>
                <a:ext cx="216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a(i,j)</a:t>
                </a:r>
              </a:p>
            </p:txBody>
          </p:sp>
          <p:sp>
            <p:nvSpPr>
              <p:cNvPr id="579783" name="Text Box 1223"/>
              <p:cNvSpPr txBox="1">
                <a:spLocks noChangeAspect="1" noChangeArrowheads="1"/>
              </p:cNvSpPr>
              <p:nvPr/>
            </p:nvSpPr>
            <p:spPr bwMode="auto">
              <a:xfrm>
                <a:off x="1128" y="1584"/>
                <a:ext cx="144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j</a:t>
                </a:r>
              </a:p>
            </p:txBody>
          </p:sp>
          <p:sp>
            <p:nvSpPr>
              <p:cNvPr id="579784" name="Line 1224"/>
              <p:cNvSpPr>
                <a:spLocks noChangeAspect="1" noChangeShapeType="1"/>
              </p:cNvSpPr>
              <p:nvPr/>
            </p:nvSpPr>
            <p:spPr bwMode="auto">
              <a:xfrm>
                <a:off x="1304" y="1632"/>
                <a:ext cx="21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785" name="Text Box 1225"/>
              <p:cNvSpPr txBox="1">
                <a:spLocks noChangeAspect="1" noChangeArrowheads="1"/>
              </p:cNvSpPr>
              <p:nvPr/>
            </p:nvSpPr>
            <p:spPr bwMode="auto">
              <a:xfrm>
                <a:off x="1200" y="1698"/>
                <a:ext cx="432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 dirty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Process 0</a:t>
                </a:r>
              </a:p>
            </p:txBody>
          </p:sp>
          <p:sp>
            <p:nvSpPr>
              <p:cNvPr id="579786" name="Text Box 1226"/>
              <p:cNvSpPr txBox="1">
                <a:spLocks noChangeAspect="1" noChangeArrowheads="1"/>
              </p:cNvSpPr>
              <p:nvPr/>
            </p:nvSpPr>
            <p:spPr bwMode="auto">
              <a:xfrm>
                <a:off x="1704" y="1698"/>
                <a:ext cx="432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Process 1</a:t>
                </a:r>
              </a:p>
            </p:txBody>
          </p:sp>
          <p:sp>
            <p:nvSpPr>
              <p:cNvPr id="579787" name="Text Box 1227"/>
              <p:cNvSpPr txBox="1">
                <a:spLocks noChangeAspect="1" noChangeArrowheads="1"/>
              </p:cNvSpPr>
              <p:nvPr/>
            </p:nvSpPr>
            <p:spPr bwMode="auto">
              <a:xfrm>
                <a:off x="2208" y="1698"/>
                <a:ext cx="432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Process 2</a:t>
                </a:r>
              </a:p>
            </p:txBody>
          </p:sp>
          <p:sp>
            <p:nvSpPr>
              <p:cNvPr id="579788" name="Text Box 1228"/>
              <p:cNvSpPr txBox="1">
                <a:spLocks noChangeAspect="1" noChangeArrowheads="1"/>
              </p:cNvSpPr>
              <p:nvPr/>
            </p:nvSpPr>
            <p:spPr bwMode="auto">
              <a:xfrm>
                <a:off x="1632" y="3180"/>
                <a:ext cx="504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(1) Loop A1</a:t>
                </a:r>
              </a:p>
            </p:txBody>
          </p:sp>
          <p:sp>
            <p:nvSpPr>
              <p:cNvPr id="579789" name="Text Box 1229"/>
              <p:cNvSpPr txBox="1">
                <a:spLocks noChangeAspect="1" noChangeArrowheads="1"/>
              </p:cNvSpPr>
              <p:nvPr/>
            </p:nvSpPr>
            <p:spPr bwMode="auto">
              <a:xfrm>
                <a:off x="912" y="1812"/>
                <a:ext cx="144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i</a:t>
                </a:r>
              </a:p>
            </p:txBody>
          </p:sp>
          <p:sp>
            <p:nvSpPr>
              <p:cNvPr id="579790" name="Line 1230"/>
              <p:cNvSpPr>
                <a:spLocks noChangeAspect="1" noChangeShapeType="1"/>
              </p:cNvSpPr>
              <p:nvPr/>
            </p:nvSpPr>
            <p:spPr bwMode="auto">
              <a:xfrm>
                <a:off x="984" y="1926"/>
                <a:ext cx="0" cy="22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  <p:grpSp>
          <p:nvGrpSpPr>
            <p:cNvPr id="580005" name="Group 1445"/>
            <p:cNvGrpSpPr>
              <a:grpSpLocks noChangeAspect="1"/>
            </p:cNvGrpSpPr>
            <p:nvPr/>
          </p:nvGrpSpPr>
          <p:grpSpPr bwMode="auto">
            <a:xfrm>
              <a:off x="2808" y="1584"/>
              <a:ext cx="2086" cy="1698"/>
              <a:chOff x="2712" y="1584"/>
              <a:chExt cx="2086" cy="1698"/>
            </a:xfrm>
          </p:grpSpPr>
          <p:sp>
            <p:nvSpPr>
              <p:cNvPr id="579793" name="Rectangle 1233"/>
              <p:cNvSpPr>
                <a:spLocks noChangeAspect="1" noChangeArrowheads="1"/>
              </p:cNvSpPr>
              <p:nvPr/>
            </p:nvSpPr>
            <p:spPr bwMode="auto">
              <a:xfrm>
                <a:off x="4380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94" name="Rectangle 1234"/>
              <p:cNvSpPr>
                <a:spLocks noChangeAspect="1" noChangeArrowheads="1"/>
              </p:cNvSpPr>
              <p:nvPr/>
            </p:nvSpPr>
            <p:spPr bwMode="auto">
              <a:xfrm>
                <a:off x="4248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95" name="Rectangle 1235"/>
              <p:cNvSpPr>
                <a:spLocks noChangeAspect="1" noChangeArrowheads="1"/>
              </p:cNvSpPr>
              <p:nvPr/>
            </p:nvSpPr>
            <p:spPr bwMode="auto">
              <a:xfrm>
                <a:off x="4116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96" name="Rectangle 1236"/>
              <p:cNvSpPr>
                <a:spLocks noChangeAspect="1" noChangeArrowheads="1"/>
              </p:cNvSpPr>
              <p:nvPr/>
            </p:nvSpPr>
            <p:spPr bwMode="auto">
              <a:xfrm>
                <a:off x="3984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97" name="Rectangle 1237"/>
              <p:cNvSpPr>
                <a:spLocks noChangeAspect="1" noChangeArrowheads="1"/>
              </p:cNvSpPr>
              <p:nvPr/>
            </p:nvSpPr>
            <p:spPr bwMode="auto">
              <a:xfrm>
                <a:off x="3852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98" name="Rectangle 1238"/>
              <p:cNvSpPr>
                <a:spLocks noChangeAspect="1" noChangeArrowheads="1"/>
              </p:cNvSpPr>
              <p:nvPr/>
            </p:nvSpPr>
            <p:spPr bwMode="auto">
              <a:xfrm>
                <a:off x="3720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799" name="Rectangle 1239"/>
              <p:cNvSpPr>
                <a:spLocks noChangeAspect="1" noChangeArrowheads="1"/>
              </p:cNvSpPr>
              <p:nvPr/>
            </p:nvSpPr>
            <p:spPr bwMode="auto">
              <a:xfrm>
                <a:off x="3588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0" name="Rectangle 1240"/>
              <p:cNvSpPr>
                <a:spLocks noChangeAspect="1" noChangeArrowheads="1"/>
              </p:cNvSpPr>
              <p:nvPr/>
            </p:nvSpPr>
            <p:spPr bwMode="auto">
              <a:xfrm>
                <a:off x="3456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1" name="Rectangle 1241"/>
              <p:cNvSpPr>
                <a:spLocks noChangeAspect="1" noChangeArrowheads="1"/>
              </p:cNvSpPr>
              <p:nvPr/>
            </p:nvSpPr>
            <p:spPr bwMode="auto">
              <a:xfrm>
                <a:off x="3324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2" name="Rectangle 1242"/>
              <p:cNvSpPr>
                <a:spLocks noChangeAspect="1" noChangeArrowheads="1"/>
              </p:cNvSpPr>
              <p:nvPr/>
            </p:nvSpPr>
            <p:spPr bwMode="auto">
              <a:xfrm>
                <a:off x="3192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3" name="Rectangle 1243"/>
              <p:cNvSpPr>
                <a:spLocks noChangeAspect="1" noChangeArrowheads="1"/>
              </p:cNvSpPr>
              <p:nvPr/>
            </p:nvSpPr>
            <p:spPr bwMode="auto">
              <a:xfrm>
                <a:off x="3060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4" name="Rectangle 1244"/>
              <p:cNvSpPr>
                <a:spLocks noChangeAspect="1" noChangeArrowheads="1"/>
              </p:cNvSpPr>
              <p:nvPr/>
            </p:nvSpPr>
            <p:spPr bwMode="auto">
              <a:xfrm>
                <a:off x="2928" y="2922"/>
                <a:ext cx="132" cy="1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5" name="Rectangle 1245"/>
              <p:cNvSpPr>
                <a:spLocks noChangeAspect="1" noChangeArrowheads="1"/>
              </p:cNvSpPr>
              <p:nvPr/>
            </p:nvSpPr>
            <p:spPr bwMode="auto">
              <a:xfrm>
                <a:off x="4380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6" name="Rectangle 1246"/>
              <p:cNvSpPr>
                <a:spLocks noChangeAspect="1" noChangeArrowheads="1"/>
              </p:cNvSpPr>
              <p:nvPr/>
            </p:nvSpPr>
            <p:spPr bwMode="auto">
              <a:xfrm>
                <a:off x="4248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7" name="Rectangle 1247"/>
              <p:cNvSpPr>
                <a:spLocks noChangeAspect="1" noChangeArrowheads="1"/>
              </p:cNvSpPr>
              <p:nvPr/>
            </p:nvSpPr>
            <p:spPr bwMode="auto">
              <a:xfrm>
                <a:off x="4116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8" name="Rectangle 1248"/>
              <p:cNvSpPr>
                <a:spLocks noChangeAspect="1" noChangeArrowheads="1"/>
              </p:cNvSpPr>
              <p:nvPr/>
            </p:nvSpPr>
            <p:spPr bwMode="auto">
              <a:xfrm>
                <a:off x="3984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09" name="Rectangle 1249"/>
              <p:cNvSpPr>
                <a:spLocks noChangeAspect="1" noChangeArrowheads="1"/>
              </p:cNvSpPr>
              <p:nvPr/>
            </p:nvSpPr>
            <p:spPr bwMode="auto">
              <a:xfrm>
                <a:off x="3852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0" name="Rectangle 1250"/>
              <p:cNvSpPr>
                <a:spLocks noChangeAspect="1" noChangeArrowheads="1"/>
              </p:cNvSpPr>
              <p:nvPr/>
            </p:nvSpPr>
            <p:spPr bwMode="auto">
              <a:xfrm>
                <a:off x="3720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1" name="Rectangle 1251"/>
              <p:cNvSpPr>
                <a:spLocks noChangeAspect="1" noChangeArrowheads="1"/>
              </p:cNvSpPr>
              <p:nvPr/>
            </p:nvSpPr>
            <p:spPr bwMode="auto">
              <a:xfrm>
                <a:off x="3588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2" name="Rectangle 1252"/>
              <p:cNvSpPr>
                <a:spLocks noChangeAspect="1" noChangeArrowheads="1"/>
              </p:cNvSpPr>
              <p:nvPr/>
            </p:nvSpPr>
            <p:spPr bwMode="auto">
              <a:xfrm>
                <a:off x="3456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3" name="Rectangle 1253"/>
              <p:cNvSpPr>
                <a:spLocks noChangeAspect="1" noChangeArrowheads="1"/>
              </p:cNvSpPr>
              <p:nvPr/>
            </p:nvSpPr>
            <p:spPr bwMode="auto">
              <a:xfrm>
                <a:off x="3324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4" name="Rectangle 1254"/>
              <p:cNvSpPr>
                <a:spLocks noChangeAspect="1" noChangeArrowheads="1"/>
              </p:cNvSpPr>
              <p:nvPr/>
            </p:nvSpPr>
            <p:spPr bwMode="auto">
              <a:xfrm>
                <a:off x="3192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5" name="Rectangle 1255"/>
              <p:cNvSpPr>
                <a:spLocks noChangeAspect="1" noChangeArrowheads="1"/>
              </p:cNvSpPr>
              <p:nvPr/>
            </p:nvSpPr>
            <p:spPr bwMode="auto">
              <a:xfrm>
                <a:off x="3060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6" name="Rectangle 1256"/>
              <p:cNvSpPr>
                <a:spLocks noChangeAspect="1" noChangeArrowheads="1"/>
              </p:cNvSpPr>
              <p:nvPr/>
            </p:nvSpPr>
            <p:spPr bwMode="auto">
              <a:xfrm>
                <a:off x="2928" y="2818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7" name="Rectangle 1257"/>
              <p:cNvSpPr>
                <a:spLocks noChangeAspect="1" noChangeArrowheads="1"/>
              </p:cNvSpPr>
              <p:nvPr/>
            </p:nvSpPr>
            <p:spPr bwMode="auto">
              <a:xfrm>
                <a:off x="4380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8" name="Rectangle 1258"/>
              <p:cNvSpPr>
                <a:spLocks noChangeAspect="1" noChangeArrowheads="1"/>
              </p:cNvSpPr>
              <p:nvPr/>
            </p:nvSpPr>
            <p:spPr bwMode="auto">
              <a:xfrm>
                <a:off x="4248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19" name="Rectangle 1259"/>
              <p:cNvSpPr>
                <a:spLocks noChangeAspect="1" noChangeArrowheads="1"/>
              </p:cNvSpPr>
              <p:nvPr/>
            </p:nvSpPr>
            <p:spPr bwMode="auto">
              <a:xfrm>
                <a:off x="4116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0" name="Rectangle 1260"/>
              <p:cNvSpPr>
                <a:spLocks noChangeAspect="1" noChangeArrowheads="1"/>
              </p:cNvSpPr>
              <p:nvPr/>
            </p:nvSpPr>
            <p:spPr bwMode="auto">
              <a:xfrm>
                <a:off x="3984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1" name="Rectangle 1261"/>
              <p:cNvSpPr>
                <a:spLocks noChangeAspect="1" noChangeArrowheads="1"/>
              </p:cNvSpPr>
              <p:nvPr/>
            </p:nvSpPr>
            <p:spPr bwMode="auto">
              <a:xfrm>
                <a:off x="3852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2" name="Rectangle 1262"/>
              <p:cNvSpPr>
                <a:spLocks noChangeAspect="1" noChangeArrowheads="1"/>
              </p:cNvSpPr>
              <p:nvPr/>
            </p:nvSpPr>
            <p:spPr bwMode="auto">
              <a:xfrm>
                <a:off x="3720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3" name="Rectangle 1263"/>
              <p:cNvSpPr>
                <a:spLocks noChangeAspect="1" noChangeArrowheads="1"/>
              </p:cNvSpPr>
              <p:nvPr/>
            </p:nvSpPr>
            <p:spPr bwMode="auto">
              <a:xfrm>
                <a:off x="3588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4" name="Rectangle 1264"/>
              <p:cNvSpPr>
                <a:spLocks noChangeAspect="1" noChangeArrowheads="1"/>
              </p:cNvSpPr>
              <p:nvPr/>
            </p:nvSpPr>
            <p:spPr bwMode="auto">
              <a:xfrm>
                <a:off x="3456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5" name="Rectangle 1265"/>
              <p:cNvSpPr>
                <a:spLocks noChangeAspect="1" noChangeArrowheads="1"/>
              </p:cNvSpPr>
              <p:nvPr/>
            </p:nvSpPr>
            <p:spPr bwMode="auto">
              <a:xfrm>
                <a:off x="3324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6" name="Rectangle 1266"/>
              <p:cNvSpPr>
                <a:spLocks noChangeAspect="1" noChangeArrowheads="1"/>
              </p:cNvSpPr>
              <p:nvPr/>
            </p:nvSpPr>
            <p:spPr bwMode="auto">
              <a:xfrm>
                <a:off x="3192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7" name="Rectangle 1267"/>
              <p:cNvSpPr>
                <a:spLocks noChangeAspect="1" noChangeArrowheads="1"/>
              </p:cNvSpPr>
              <p:nvPr/>
            </p:nvSpPr>
            <p:spPr bwMode="auto">
              <a:xfrm>
                <a:off x="3060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8" name="Rectangle 1268"/>
              <p:cNvSpPr>
                <a:spLocks noChangeAspect="1" noChangeArrowheads="1"/>
              </p:cNvSpPr>
              <p:nvPr/>
            </p:nvSpPr>
            <p:spPr bwMode="auto">
              <a:xfrm>
                <a:off x="2928" y="2716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29" name="Rectangle 1269"/>
              <p:cNvSpPr>
                <a:spLocks noChangeAspect="1" noChangeArrowheads="1"/>
              </p:cNvSpPr>
              <p:nvPr/>
            </p:nvSpPr>
            <p:spPr bwMode="auto">
              <a:xfrm>
                <a:off x="4380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0" name="Rectangle 1270"/>
              <p:cNvSpPr>
                <a:spLocks noChangeAspect="1" noChangeArrowheads="1"/>
              </p:cNvSpPr>
              <p:nvPr/>
            </p:nvSpPr>
            <p:spPr bwMode="auto">
              <a:xfrm>
                <a:off x="4248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1" name="Rectangle 1271"/>
              <p:cNvSpPr>
                <a:spLocks noChangeAspect="1" noChangeArrowheads="1"/>
              </p:cNvSpPr>
              <p:nvPr/>
            </p:nvSpPr>
            <p:spPr bwMode="auto">
              <a:xfrm>
                <a:off x="4116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2" name="Rectangle 1272"/>
              <p:cNvSpPr>
                <a:spLocks noChangeAspect="1" noChangeArrowheads="1"/>
              </p:cNvSpPr>
              <p:nvPr/>
            </p:nvSpPr>
            <p:spPr bwMode="auto">
              <a:xfrm>
                <a:off x="3984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3" name="Rectangle 1273"/>
              <p:cNvSpPr>
                <a:spLocks noChangeAspect="1" noChangeArrowheads="1"/>
              </p:cNvSpPr>
              <p:nvPr/>
            </p:nvSpPr>
            <p:spPr bwMode="auto">
              <a:xfrm>
                <a:off x="3852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4" name="Rectangle 1274"/>
              <p:cNvSpPr>
                <a:spLocks noChangeAspect="1" noChangeArrowheads="1"/>
              </p:cNvSpPr>
              <p:nvPr/>
            </p:nvSpPr>
            <p:spPr bwMode="auto">
              <a:xfrm>
                <a:off x="3720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5" name="Rectangle 1275"/>
              <p:cNvSpPr>
                <a:spLocks noChangeAspect="1" noChangeArrowheads="1"/>
              </p:cNvSpPr>
              <p:nvPr/>
            </p:nvSpPr>
            <p:spPr bwMode="auto">
              <a:xfrm>
                <a:off x="3588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6" name="Rectangle 1276"/>
              <p:cNvSpPr>
                <a:spLocks noChangeAspect="1" noChangeArrowheads="1"/>
              </p:cNvSpPr>
              <p:nvPr/>
            </p:nvSpPr>
            <p:spPr bwMode="auto">
              <a:xfrm>
                <a:off x="3456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7" name="Rectangle 1277"/>
              <p:cNvSpPr>
                <a:spLocks noChangeAspect="1" noChangeArrowheads="1"/>
              </p:cNvSpPr>
              <p:nvPr/>
            </p:nvSpPr>
            <p:spPr bwMode="auto">
              <a:xfrm>
                <a:off x="3324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8" name="Rectangle 1278"/>
              <p:cNvSpPr>
                <a:spLocks noChangeAspect="1" noChangeArrowheads="1"/>
              </p:cNvSpPr>
              <p:nvPr/>
            </p:nvSpPr>
            <p:spPr bwMode="auto">
              <a:xfrm>
                <a:off x="3192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39" name="Rectangle 1279"/>
              <p:cNvSpPr>
                <a:spLocks noChangeAspect="1" noChangeArrowheads="1"/>
              </p:cNvSpPr>
              <p:nvPr/>
            </p:nvSpPr>
            <p:spPr bwMode="auto">
              <a:xfrm>
                <a:off x="3060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0" name="Rectangle 1280"/>
              <p:cNvSpPr>
                <a:spLocks noChangeAspect="1" noChangeArrowheads="1"/>
              </p:cNvSpPr>
              <p:nvPr/>
            </p:nvSpPr>
            <p:spPr bwMode="auto">
              <a:xfrm>
                <a:off x="2928" y="2614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1" name="Rectangle 1281"/>
              <p:cNvSpPr>
                <a:spLocks noChangeAspect="1" noChangeArrowheads="1"/>
              </p:cNvSpPr>
              <p:nvPr/>
            </p:nvSpPr>
            <p:spPr bwMode="auto">
              <a:xfrm>
                <a:off x="4380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2" name="Rectangle 1282"/>
              <p:cNvSpPr>
                <a:spLocks noChangeAspect="1" noChangeArrowheads="1"/>
              </p:cNvSpPr>
              <p:nvPr/>
            </p:nvSpPr>
            <p:spPr bwMode="auto">
              <a:xfrm>
                <a:off x="4248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3" name="Rectangle 1283"/>
              <p:cNvSpPr>
                <a:spLocks noChangeAspect="1" noChangeArrowheads="1"/>
              </p:cNvSpPr>
              <p:nvPr/>
            </p:nvSpPr>
            <p:spPr bwMode="auto">
              <a:xfrm>
                <a:off x="4116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4" name="Rectangle 1284"/>
              <p:cNvSpPr>
                <a:spLocks noChangeAspect="1" noChangeArrowheads="1"/>
              </p:cNvSpPr>
              <p:nvPr/>
            </p:nvSpPr>
            <p:spPr bwMode="auto">
              <a:xfrm>
                <a:off x="3984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5" name="Rectangle 1285"/>
              <p:cNvSpPr>
                <a:spLocks noChangeAspect="1" noChangeArrowheads="1"/>
              </p:cNvSpPr>
              <p:nvPr/>
            </p:nvSpPr>
            <p:spPr bwMode="auto">
              <a:xfrm>
                <a:off x="3852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6" name="Rectangle 1286"/>
              <p:cNvSpPr>
                <a:spLocks noChangeAspect="1" noChangeArrowheads="1"/>
              </p:cNvSpPr>
              <p:nvPr/>
            </p:nvSpPr>
            <p:spPr bwMode="auto">
              <a:xfrm>
                <a:off x="3720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7" name="Rectangle 1287"/>
              <p:cNvSpPr>
                <a:spLocks noChangeAspect="1" noChangeArrowheads="1"/>
              </p:cNvSpPr>
              <p:nvPr/>
            </p:nvSpPr>
            <p:spPr bwMode="auto">
              <a:xfrm>
                <a:off x="3588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8" name="Rectangle 1288"/>
              <p:cNvSpPr>
                <a:spLocks noChangeAspect="1" noChangeArrowheads="1"/>
              </p:cNvSpPr>
              <p:nvPr/>
            </p:nvSpPr>
            <p:spPr bwMode="auto">
              <a:xfrm>
                <a:off x="3456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49" name="Rectangle 1289"/>
              <p:cNvSpPr>
                <a:spLocks noChangeAspect="1" noChangeArrowheads="1"/>
              </p:cNvSpPr>
              <p:nvPr/>
            </p:nvSpPr>
            <p:spPr bwMode="auto">
              <a:xfrm>
                <a:off x="3324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0" name="Rectangle 1290"/>
              <p:cNvSpPr>
                <a:spLocks noChangeAspect="1" noChangeArrowheads="1"/>
              </p:cNvSpPr>
              <p:nvPr/>
            </p:nvSpPr>
            <p:spPr bwMode="auto">
              <a:xfrm>
                <a:off x="3192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1" name="Rectangle 1291"/>
              <p:cNvSpPr>
                <a:spLocks noChangeAspect="1" noChangeArrowheads="1"/>
              </p:cNvSpPr>
              <p:nvPr/>
            </p:nvSpPr>
            <p:spPr bwMode="auto">
              <a:xfrm>
                <a:off x="3060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2" name="Rectangle 1292"/>
              <p:cNvSpPr>
                <a:spLocks noChangeAspect="1" noChangeArrowheads="1"/>
              </p:cNvSpPr>
              <p:nvPr/>
            </p:nvSpPr>
            <p:spPr bwMode="auto">
              <a:xfrm>
                <a:off x="2928" y="2510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3" name="Rectangle 1293"/>
              <p:cNvSpPr>
                <a:spLocks noChangeAspect="1" noChangeArrowheads="1"/>
              </p:cNvSpPr>
              <p:nvPr/>
            </p:nvSpPr>
            <p:spPr bwMode="auto">
              <a:xfrm>
                <a:off x="4380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4" name="Rectangle 1294"/>
              <p:cNvSpPr>
                <a:spLocks noChangeAspect="1" noChangeArrowheads="1"/>
              </p:cNvSpPr>
              <p:nvPr/>
            </p:nvSpPr>
            <p:spPr bwMode="auto">
              <a:xfrm>
                <a:off x="4248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5" name="Rectangle 1295"/>
              <p:cNvSpPr>
                <a:spLocks noChangeAspect="1" noChangeArrowheads="1"/>
              </p:cNvSpPr>
              <p:nvPr/>
            </p:nvSpPr>
            <p:spPr bwMode="auto">
              <a:xfrm>
                <a:off x="4116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6" name="Rectangle 1296"/>
              <p:cNvSpPr>
                <a:spLocks noChangeAspect="1" noChangeArrowheads="1"/>
              </p:cNvSpPr>
              <p:nvPr/>
            </p:nvSpPr>
            <p:spPr bwMode="auto">
              <a:xfrm>
                <a:off x="3984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7" name="Rectangle 1297"/>
              <p:cNvSpPr>
                <a:spLocks noChangeAspect="1" noChangeArrowheads="1"/>
              </p:cNvSpPr>
              <p:nvPr/>
            </p:nvSpPr>
            <p:spPr bwMode="auto">
              <a:xfrm>
                <a:off x="3852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8" name="Rectangle 1298"/>
              <p:cNvSpPr>
                <a:spLocks noChangeAspect="1" noChangeArrowheads="1"/>
              </p:cNvSpPr>
              <p:nvPr/>
            </p:nvSpPr>
            <p:spPr bwMode="auto">
              <a:xfrm>
                <a:off x="3720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59" name="Rectangle 1299"/>
              <p:cNvSpPr>
                <a:spLocks noChangeAspect="1" noChangeArrowheads="1"/>
              </p:cNvSpPr>
              <p:nvPr/>
            </p:nvSpPr>
            <p:spPr bwMode="auto">
              <a:xfrm>
                <a:off x="3588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0" name="Rectangle 1300"/>
              <p:cNvSpPr>
                <a:spLocks noChangeAspect="1" noChangeArrowheads="1"/>
              </p:cNvSpPr>
              <p:nvPr/>
            </p:nvSpPr>
            <p:spPr bwMode="auto">
              <a:xfrm>
                <a:off x="3456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1" name="Rectangle 1301"/>
              <p:cNvSpPr>
                <a:spLocks noChangeAspect="1" noChangeArrowheads="1"/>
              </p:cNvSpPr>
              <p:nvPr/>
            </p:nvSpPr>
            <p:spPr bwMode="auto">
              <a:xfrm>
                <a:off x="3324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2" name="Rectangle 1302"/>
              <p:cNvSpPr>
                <a:spLocks noChangeAspect="1" noChangeArrowheads="1"/>
              </p:cNvSpPr>
              <p:nvPr/>
            </p:nvSpPr>
            <p:spPr bwMode="auto">
              <a:xfrm>
                <a:off x="3192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3" name="Rectangle 1303"/>
              <p:cNvSpPr>
                <a:spLocks noChangeAspect="1" noChangeArrowheads="1"/>
              </p:cNvSpPr>
              <p:nvPr/>
            </p:nvSpPr>
            <p:spPr bwMode="auto">
              <a:xfrm>
                <a:off x="3060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4" name="Rectangle 1304"/>
              <p:cNvSpPr>
                <a:spLocks noChangeAspect="1" noChangeArrowheads="1"/>
              </p:cNvSpPr>
              <p:nvPr/>
            </p:nvSpPr>
            <p:spPr bwMode="auto">
              <a:xfrm>
                <a:off x="2928" y="2414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5" name="Rectangle 1305"/>
              <p:cNvSpPr>
                <a:spLocks noChangeAspect="1" noChangeArrowheads="1"/>
              </p:cNvSpPr>
              <p:nvPr/>
            </p:nvSpPr>
            <p:spPr bwMode="auto">
              <a:xfrm>
                <a:off x="4380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6" name="Rectangle 1306"/>
              <p:cNvSpPr>
                <a:spLocks noChangeAspect="1" noChangeArrowheads="1"/>
              </p:cNvSpPr>
              <p:nvPr/>
            </p:nvSpPr>
            <p:spPr bwMode="auto">
              <a:xfrm>
                <a:off x="4248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7" name="Rectangle 1307"/>
              <p:cNvSpPr>
                <a:spLocks noChangeAspect="1" noChangeArrowheads="1"/>
              </p:cNvSpPr>
              <p:nvPr/>
            </p:nvSpPr>
            <p:spPr bwMode="auto">
              <a:xfrm>
                <a:off x="4116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8" name="Rectangle 1308"/>
              <p:cNvSpPr>
                <a:spLocks noChangeAspect="1" noChangeArrowheads="1"/>
              </p:cNvSpPr>
              <p:nvPr/>
            </p:nvSpPr>
            <p:spPr bwMode="auto">
              <a:xfrm>
                <a:off x="3984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69" name="Rectangle 1309"/>
              <p:cNvSpPr>
                <a:spLocks noChangeAspect="1" noChangeArrowheads="1"/>
              </p:cNvSpPr>
              <p:nvPr/>
            </p:nvSpPr>
            <p:spPr bwMode="auto">
              <a:xfrm>
                <a:off x="3852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0" name="Rectangle 1310"/>
              <p:cNvSpPr>
                <a:spLocks noChangeAspect="1" noChangeArrowheads="1"/>
              </p:cNvSpPr>
              <p:nvPr/>
            </p:nvSpPr>
            <p:spPr bwMode="auto">
              <a:xfrm>
                <a:off x="3720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1" name="Rectangle 1311"/>
              <p:cNvSpPr>
                <a:spLocks noChangeAspect="1" noChangeArrowheads="1"/>
              </p:cNvSpPr>
              <p:nvPr/>
            </p:nvSpPr>
            <p:spPr bwMode="auto">
              <a:xfrm>
                <a:off x="3588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2" name="Rectangle 1312"/>
              <p:cNvSpPr>
                <a:spLocks noChangeAspect="1" noChangeArrowheads="1"/>
              </p:cNvSpPr>
              <p:nvPr/>
            </p:nvSpPr>
            <p:spPr bwMode="auto">
              <a:xfrm>
                <a:off x="3456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3" name="Rectangle 1313"/>
              <p:cNvSpPr>
                <a:spLocks noChangeAspect="1" noChangeArrowheads="1"/>
              </p:cNvSpPr>
              <p:nvPr/>
            </p:nvSpPr>
            <p:spPr bwMode="auto">
              <a:xfrm>
                <a:off x="3324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4" name="Rectangle 1314"/>
              <p:cNvSpPr>
                <a:spLocks noChangeAspect="1" noChangeArrowheads="1"/>
              </p:cNvSpPr>
              <p:nvPr/>
            </p:nvSpPr>
            <p:spPr bwMode="auto">
              <a:xfrm>
                <a:off x="3192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5" name="Rectangle 1315"/>
              <p:cNvSpPr>
                <a:spLocks noChangeAspect="1" noChangeArrowheads="1"/>
              </p:cNvSpPr>
              <p:nvPr/>
            </p:nvSpPr>
            <p:spPr bwMode="auto">
              <a:xfrm>
                <a:off x="3060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6" name="Rectangle 1316"/>
              <p:cNvSpPr>
                <a:spLocks noChangeAspect="1" noChangeArrowheads="1"/>
              </p:cNvSpPr>
              <p:nvPr/>
            </p:nvSpPr>
            <p:spPr bwMode="auto">
              <a:xfrm>
                <a:off x="2928" y="2318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7" name="Rectangle 1317"/>
              <p:cNvSpPr>
                <a:spLocks noChangeAspect="1" noChangeArrowheads="1"/>
              </p:cNvSpPr>
              <p:nvPr/>
            </p:nvSpPr>
            <p:spPr bwMode="auto">
              <a:xfrm>
                <a:off x="4380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8" name="Rectangle 1318"/>
              <p:cNvSpPr>
                <a:spLocks noChangeAspect="1" noChangeArrowheads="1"/>
              </p:cNvSpPr>
              <p:nvPr/>
            </p:nvSpPr>
            <p:spPr bwMode="auto">
              <a:xfrm>
                <a:off x="4248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79" name="Rectangle 1319"/>
              <p:cNvSpPr>
                <a:spLocks noChangeAspect="1" noChangeArrowheads="1"/>
              </p:cNvSpPr>
              <p:nvPr/>
            </p:nvSpPr>
            <p:spPr bwMode="auto">
              <a:xfrm>
                <a:off x="4116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0" name="Rectangle 1320"/>
              <p:cNvSpPr>
                <a:spLocks noChangeAspect="1" noChangeArrowheads="1"/>
              </p:cNvSpPr>
              <p:nvPr/>
            </p:nvSpPr>
            <p:spPr bwMode="auto">
              <a:xfrm>
                <a:off x="3984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1" name="Rectangle 1321"/>
              <p:cNvSpPr>
                <a:spLocks noChangeAspect="1" noChangeArrowheads="1"/>
              </p:cNvSpPr>
              <p:nvPr/>
            </p:nvSpPr>
            <p:spPr bwMode="auto">
              <a:xfrm>
                <a:off x="3852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2" name="Rectangle 1322"/>
              <p:cNvSpPr>
                <a:spLocks noChangeAspect="1" noChangeArrowheads="1"/>
              </p:cNvSpPr>
              <p:nvPr/>
            </p:nvSpPr>
            <p:spPr bwMode="auto">
              <a:xfrm>
                <a:off x="3720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3" name="Rectangle 1323"/>
              <p:cNvSpPr>
                <a:spLocks noChangeAspect="1" noChangeArrowheads="1"/>
              </p:cNvSpPr>
              <p:nvPr/>
            </p:nvSpPr>
            <p:spPr bwMode="auto">
              <a:xfrm>
                <a:off x="3588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4" name="Rectangle 1324"/>
              <p:cNvSpPr>
                <a:spLocks noChangeAspect="1" noChangeArrowheads="1"/>
              </p:cNvSpPr>
              <p:nvPr/>
            </p:nvSpPr>
            <p:spPr bwMode="auto">
              <a:xfrm>
                <a:off x="3456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5" name="Rectangle 1325"/>
              <p:cNvSpPr>
                <a:spLocks noChangeAspect="1" noChangeArrowheads="1"/>
              </p:cNvSpPr>
              <p:nvPr/>
            </p:nvSpPr>
            <p:spPr bwMode="auto">
              <a:xfrm>
                <a:off x="3324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6" name="Rectangle 1326"/>
              <p:cNvSpPr>
                <a:spLocks noChangeAspect="1" noChangeArrowheads="1"/>
              </p:cNvSpPr>
              <p:nvPr/>
            </p:nvSpPr>
            <p:spPr bwMode="auto">
              <a:xfrm>
                <a:off x="3192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7" name="Rectangle 1327"/>
              <p:cNvSpPr>
                <a:spLocks noChangeAspect="1" noChangeArrowheads="1"/>
              </p:cNvSpPr>
              <p:nvPr/>
            </p:nvSpPr>
            <p:spPr bwMode="auto">
              <a:xfrm>
                <a:off x="3060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8" name="Rectangle 1328"/>
              <p:cNvSpPr>
                <a:spLocks noChangeAspect="1" noChangeArrowheads="1"/>
              </p:cNvSpPr>
              <p:nvPr/>
            </p:nvSpPr>
            <p:spPr bwMode="auto">
              <a:xfrm>
                <a:off x="2928" y="2222"/>
                <a:ext cx="132" cy="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89" name="Rectangle 1329"/>
              <p:cNvSpPr>
                <a:spLocks noChangeAspect="1" noChangeArrowheads="1"/>
              </p:cNvSpPr>
              <p:nvPr/>
            </p:nvSpPr>
            <p:spPr bwMode="auto">
              <a:xfrm>
                <a:off x="4380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0" name="Rectangle 1330"/>
              <p:cNvSpPr>
                <a:spLocks noChangeAspect="1" noChangeArrowheads="1"/>
              </p:cNvSpPr>
              <p:nvPr/>
            </p:nvSpPr>
            <p:spPr bwMode="auto">
              <a:xfrm>
                <a:off x="4248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1" name="Rectangle 1331"/>
              <p:cNvSpPr>
                <a:spLocks noChangeAspect="1" noChangeArrowheads="1"/>
              </p:cNvSpPr>
              <p:nvPr/>
            </p:nvSpPr>
            <p:spPr bwMode="auto">
              <a:xfrm>
                <a:off x="4116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2" name="Rectangle 1332"/>
              <p:cNvSpPr>
                <a:spLocks noChangeAspect="1" noChangeArrowheads="1"/>
              </p:cNvSpPr>
              <p:nvPr/>
            </p:nvSpPr>
            <p:spPr bwMode="auto">
              <a:xfrm>
                <a:off x="3984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3" name="Rectangle 1333"/>
              <p:cNvSpPr>
                <a:spLocks noChangeAspect="1" noChangeArrowheads="1"/>
              </p:cNvSpPr>
              <p:nvPr/>
            </p:nvSpPr>
            <p:spPr bwMode="auto">
              <a:xfrm>
                <a:off x="3852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4" name="Rectangle 1334"/>
              <p:cNvSpPr>
                <a:spLocks noChangeAspect="1" noChangeArrowheads="1"/>
              </p:cNvSpPr>
              <p:nvPr/>
            </p:nvSpPr>
            <p:spPr bwMode="auto">
              <a:xfrm>
                <a:off x="3720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5" name="Rectangle 1335"/>
              <p:cNvSpPr>
                <a:spLocks noChangeAspect="1" noChangeArrowheads="1"/>
              </p:cNvSpPr>
              <p:nvPr/>
            </p:nvSpPr>
            <p:spPr bwMode="auto">
              <a:xfrm>
                <a:off x="3588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6" name="Rectangle 1336"/>
              <p:cNvSpPr>
                <a:spLocks noChangeAspect="1" noChangeArrowheads="1"/>
              </p:cNvSpPr>
              <p:nvPr/>
            </p:nvSpPr>
            <p:spPr bwMode="auto">
              <a:xfrm>
                <a:off x="3456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7" name="Rectangle 1337"/>
              <p:cNvSpPr>
                <a:spLocks noChangeAspect="1" noChangeArrowheads="1"/>
              </p:cNvSpPr>
              <p:nvPr/>
            </p:nvSpPr>
            <p:spPr bwMode="auto">
              <a:xfrm>
                <a:off x="3324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8" name="Rectangle 1338"/>
              <p:cNvSpPr>
                <a:spLocks noChangeAspect="1" noChangeArrowheads="1"/>
              </p:cNvSpPr>
              <p:nvPr/>
            </p:nvSpPr>
            <p:spPr bwMode="auto">
              <a:xfrm>
                <a:off x="3192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899" name="Rectangle 1339"/>
              <p:cNvSpPr>
                <a:spLocks noChangeAspect="1" noChangeArrowheads="1"/>
              </p:cNvSpPr>
              <p:nvPr/>
            </p:nvSpPr>
            <p:spPr bwMode="auto">
              <a:xfrm>
                <a:off x="3060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0" name="Rectangle 1340"/>
              <p:cNvSpPr>
                <a:spLocks noChangeAspect="1" noChangeArrowheads="1"/>
              </p:cNvSpPr>
              <p:nvPr/>
            </p:nvSpPr>
            <p:spPr bwMode="auto">
              <a:xfrm>
                <a:off x="2928" y="2120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1" name="Rectangle 1341"/>
              <p:cNvSpPr>
                <a:spLocks noChangeAspect="1" noChangeArrowheads="1"/>
              </p:cNvSpPr>
              <p:nvPr/>
            </p:nvSpPr>
            <p:spPr bwMode="auto">
              <a:xfrm>
                <a:off x="4380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2" name="Rectangle 1342"/>
              <p:cNvSpPr>
                <a:spLocks noChangeAspect="1" noChangeArrowheads="1"/>
              </p:cNvSpPr>
              <p:nvPr/>
            </p:nvSpPr>
            <p:spPr bwMode="auto">
              <a:xfrm>
                <a:off x="4248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3" name="Rectangle 1343"/>
              <p:cNvSpPr>
                <a:spLocks noChangeAspect="1" noChangeArrowheads="1"/>
              </p:cNvSpPr>
              <p:nvPr/>
            </p:nvSpPr>
            <p:spPr bwMode="auto">
              <a:xfrm>
                <a:off x="4116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4" name="Rectangle 1344"/>
              <p:cNvSpPr>
                <a:spLocks noChangeAspect="1" noChangeArrowheads="1"/>
              </p:cNvSpPr>
              <p:nvPr/>
            </p:nvSpPr>
            <p:spPr bwMode="auto">
              <a:xfrm>
                <a:off x="3984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5" name="Rectangle 1345"/>
              <p:cNvSpPr>
                <a:spLocks noChangeAspect="1" noChangeArrowheads="1"/>
              </p:cNvSpPr>
              <p:nvPr/>
            </p:nvSpPr>
            <p:spPr bwMode="auto">
              <a:xfrm>
                <a:off x="3852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6" name="Rectangle 1346"/>
              <p:cNvSpPr>
                <a:spLocks noChangeAspect="1" noChangeArrowheads="1"/>
              </p:cNvSpPr>
              <p:nvPr/>
            </p:nvSpPr>
            <p:spPr bwMode="auto">
              <a:xfrm>
                <a:off x="3720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7" name="Rectangle 1347"/>
              <p:cNvSpPr>
                <a:spLocks noChangeAspect="1" noChangeArrowheads="1"/>
              </p:cNvSpPr>
              <p:nvPr/>
            </p:nvSpPr>
            <p:spPr bwMode="auto">
              <a:xfrm>
                <a:off x="3588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8" name="Rectangle 1348"/>
              <p:cNvSpPr>
                <a:spLocks noChangeAspect="1" noChangeArrowheads="1"/>
              </p:cNvSpPr>
              <p:nvPr/>
            </p:nvSpPr>
            <p:spPr bwMode="auto">
              <a:xfrm>
                <a:off x="3456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09" name="Rectangle 1349"/>
              <p:cNvSpPr>
                <a:spLocks noChangeAspect="1" noChangeArrowheads="1"/>
              </p:cNvSpPr>
              <p:nvPr/>
            </p:nvSpPr>
            <p:spPr bwMode="auto">
              <a:xfrm>
                <a:off x="3324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0" name="Rectangle 1350"/>
              <p:cNvSpPr>
                <a:spLocks noChangeAspect="1" noChangeArrowheads="1"/>
              </p:cNvSpPr>
              <p:nvPr/>
            </p:nvSpPr>
            <p:spPr bwMode="auto">
              <a:xfrm>
                <a:off x="3192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1" name="Rectangle 1351"/>
              <p:cNvSpPr>
                <a:spLocks noChangeAspect="1" noChangeArrowheads="1"/>
              </p:cNvSpPr>
              <p:nvPr/>
            </p:nvSpPr>
            <p:spPr bwMode="auto">
              <a:xfrm>
                <a:off x="3060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2" name="Rectangle 1352"/>
              <p:cNvSpPr>
                <a:spLocks noChangeAspect="1" noChangeArrowheads="1"/>
              </p:cNvSpPr>
              <p:nvPr/>
            </p:nvSpPr>
            <p:spPr bwMode="auto">
              <a:xfrm>
                <a:off x="2928" y="2018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3" name="Rectangle 1353"/>
              <p:cNvSpPr>
                <a:spLocks noChangeAspect="1" noChangeArrowheads="1"/>
              </p:cNvSpPr>
              <p:nvPr/>
            </p:nvSpPr>
            <p:spPr bwMode="auto">
              <a:xfrm>
                <a:off x="4380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4" name="Rectangle 1354"/>
              <p:cNvSpPr>
                <a:spLocks noChangeAspect="1" noChangeArrowheads="1"/>
              </p:cNvSpPr>
              <p:nvPr/>
            </p:nvSpPr>
            <p:spPr bwMode="auto">
              <a:xfrm>
                <a:off x="4248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5" name="Rectangle 1355"/>
              <p:cNvSpPr>
                <a:spLocks noChangeAspect="1" noChangeArrowheads="1"/>
              </p:cNvSpPr>
              <p:nvPr/>
            </p:nvSpPr>
            <p:spPr bwMode="auto">
              <a:xfrm>
                <a:off x="4116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6" name="Rectangle 1356"/>
              <p:cNvSpPr>
                <a:spLocks noChangeAspect="1" noChangeArrowheads="1"/>
              </p:cNvSpPr>
              <p:nvPr/>
            </p:nvSpPr>
            <p:spPr bwMode="auto">
              <a:xfrm>
                <a:off x="3984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7" name="Rectangle 1357"/>
              <p:cNvSpPr>
                <a:spLocks noChangeAspect="1" noChangeArrowheads="1"/>
              </p:cNvSpPr>
              <p:nvPr/>
            </p:nvSpPr>
            <p:spPr bwMode="auto">
              <a:xfrm>
                <a:off x="3852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8" name="Rectangle 1358"/>
              <p:cNvSpPr>
                <a:spLocks noChangeAspect="1" noChangeArrowheads="1"/>
              </p:cNvSpPr>
              <p:nvPr/>
            </p:nvSpPr>
            <p:spPr bwMode="auto">
              <a:xfrm>
                <a:off x="3720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19" name="Rectangle 1359"/>
              <p:cNvSpPr>
                <a:spLocks noChangeAspect="1" noChangeArrowheads="1"/>
              </p:cNvSpPr>
              <p:nvPr/>
            </p:nvSpPr>
            <p:spPr bwMode="auto">
              <a:xfrm>
                <a:off x="3588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0" name="Rectangle 1360"/>
              <p:cNvSpPr>
                <a:spLocks noChangeAspect="1" noChangeArrowheads="1"/>
              </p:cNvSpPr>
              <p:nvPr/>
            </p:nvSpPr>
            <p:spPr bwMode="auto">
              <a:xfrm>
                <a:off x="3456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1" name="Rectangle 1361"/>
              <p:cNvSpPr>
                <a:spLocks noChangeAspect="1" noChangeArrowheads="1"/>
              </p:cNvSpPr>
              <p:nvPr/>
            </p:nvSpPr>
            <p:spPr bwMode="auto">
              <a:xfrm>
                <a:off x="3324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2" name="Rectangle 1362"/>
              <p:cNvSpPr>
                <a:spLocks noChangeAspect="1" noChangeArrowheads="1"/>
              </p:cNvSpPr>
              <p:nvPr/>
            </p:nvSpPr>
            <p:spPr bwMode="auto">
              <a:xfrm>
                <a:off x="3192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3" name="Rectangle 1363"/>
              <p:cNvSpPr>
                <a:spLocks noChangeAspect="1" noChangeArrowheads="1"/>
              </p:cNvSpPr>
              <p:nvPr/>
            </p:nvSpPr>
            <p:spPr bwMode="auto">
              <a:xfrm>
                <a:off x="3060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4" name="Rectangle 1364"/>
              <p:cNvSpPr>
                <a:spLocks noChangeAspect="1" noChangeArrowheads="1"/>
              </p:cNvSpPr>
              <p:nvPr/>
            </p:nvSpPr>
            <p:spPr bwMode="auto">
              <a:xfrm>
                <a:off x="2928" y="1914"/>
                <a:ext cx="132" cy="10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5" name="Rectangle 1365"/>
              <p:cNvSpPr>
                <a:spLocks noChangeAspect="1" noChangeArrowheads="1"/>
              </p:cNvSpPr>
              <p:nvPr/>
            </p:nvSpPr>
            <p:spPr bwMode="auto">
              <a:xfrm>
                <a:off x="4380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6" name="Rectangle 1366"/>
              <p:cNvSpPr>
                <a:spLocks noChangeAspect="1" noChangeArrowheads="1"/>
              </p:cNvSpPr>
              <p:nvPr/>
            </p:nvSpPr>
            <p:spPr bwMode="auto">
              <a:xfrm>
                <a:off x="4248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7" name="Rectangle 1367"/>
              <p:cNvSpPr>
                <a:spLocks noChangeAspect="1" noChangeArrowheads="1"/>
              </p:cNvSpPr>
              <p:nvPr/>
            </p:nvSpPr>
            <p:spPr bwMode="auto">
              <a:xfrm>
                <a:off x="4116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8" name="Rectangle 1368"/>
              <p:cNvSpPr>
                <a:spLocks noChangeAspect="1" noChangeArrowheads="1"/>
              </p:cNvSpPr>
              <p:nvPr/>
            </p:nvSpPr>
            <p:spPr bwMode="auto">
              <a:xfrm>
                <a:off x="3984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29" name="Rectangle 1369"/>
              <p:cNvSpPr>
                <a:spLocks noChangeAspect="1" noChangeArrowheads="1"/>
              </p:cNvSpPr>
              <p:nvPr/>
            </p:nvSpPr>
            <p:spPr bwMode="auto">
              <a:xfrm>
                <a:off x="3852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0" name="Rectangle 1370"/>
              <p:cNvSpPr>
                <a:spLocks noChangeAspect="1" noChangeArrowheads="1"/>
              </p:cNvSpPr>
              <p:nvPr/>
            </p:nvSpPr>
            <p:spPr bwMode="auto">
              <a:xfrm>
                <a:off x="3720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1" name="Rectangle 1371"/>
              <p:cNvSpPr>
                <a:spLocks noChangeAspect="1" noChangeArrowheads="1"/>
              </p:cNvSpPr>
              <p:nvPr/>
            </p:nvSpPr>
            <p:spPr bwMode="auto">
              <a:xfrm>
                <a:off x="3588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2" name="Rectangle 1372"/>
              <p:cNvSpPr>
                <a:spLocks noChangeAspect="1" noChangeArrowheads="1"/>
              </p:cNvSpPr>
              <p:nvPr/>
            </p:nvSpPr>
            <p:spPr bwMode="auto">
              <a:xfrm>
                <a:off x="3456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3" name="Rectangle 1373"/>
              <p:cNvSpPr>
                <a:spLocks noChangeAspect="1" noChangeArrowheads="1"/>
              </p:cNvSpPr>
              <p:nvPr/>
            </p:nvSpPr>
            <p:spPr bwMode="auto">
              <a:xfrm>
                <a:off x="3324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4" name="Rectangle 1374"/>
              <p:cNvSpPr>
                <a:spLocks noChangeAspect="1" noChangeArrowheads="1"/>
              </p:cNvSpPr>
              <p:nvPr/>
            </p:nvSpPr>
            <p:spPr bwMode="auto">
              <a:xfrm>
                <a:off x="3192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5" name="Rectangle 1375"/>
              <p:cNvSpPr>
                <a:spLocks noChangeAspect="1" noChangeArrowheads="1"/>
              </p:cNvSpPr>
              <p:nvPr/>
            </p:nvSpPr>
            <p:spPr bwMode="auto">
              <a:xfrm>
                <a:off x="3060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6" name="Rectangle 1376"/>
              <p:cNvSpPr>
                <a:spLocks noChangeAspect="1" noChangeArrowheads="1"/>
              </p:cNvSpPr>
              <p:nvPr/>
            </p:nvSpPr>
            <p:spPr bwMode="auto">
              <a:xfrm>
                <a:off x="2928" y="1812"/>
                <a:ext cx="132" cy="10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00CC99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 algn="just" eaLnBrk="0" latinLnBrk="0" hangingPunct="0">
                  <a:lnSpc>
                    <a:spcPct val="100000"/>
                  </a:lnSpc>
                  <a:spcBef>
                    <a:spcPct val="0"/>
                  </a:spcBef>
                  <a:buClrTx/>
                  <a:buFontTx/>
                  <a:buNone/>
                </a:pPr>
                <a:endParaRPr kumimoji="0" lang="ko-KR" altLang="ko-KR" sz="1600" b="0">
                  <a:solidFill>
                    <a:srgbClr val="000000"/>
                  </a:solidFill>
                  <a:effectLst/>
                  <a:latin typeface="Tahoma" panose="020B0604030504040204" pitchFamily="34" charset="0"/>
                  <a:ea typeface="돋움" pitchFamily="50" charset="-127"/>
                  <a:cs typeface="Tahoma" panose="020B0604030504040204" pitchFamily="34" charset="0"/>
                </a:endParaRPr>
              </a:p>
            </p:txBody>
          </p:sp>
          <p:sp>
            <p:nvSpPr>
              <p:cNvPr id="579937" name="Line 1377"/>
              <p:cNvSpPr>
                <a:spLocks noChangeAspect="1" noChangeShapeType="1"/>
              </p:cNvSpPr>
              <p:nvPr/>
            </p:nvSpPr>
            <p:spPr bwMode="auto">
              <a:xfrm>
                <a:off x="2928" y="1812"/>
                <a:ext cx="1584" cy="0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38" name="Line 1378"/>
              <p:cNvSpPr>
                <a:spLocks noChangeAspect="1" noChangeShapeType="1"/>
              </p:cNvSpPr>
              <p:nvPr/>
            </p:nvSpPr>
            <p:spPr bwMode="auto">
              <a:xfrm>
                <a:off x="2928" y="1812"/>
                <a:ext cx="0" cy="1232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39" name="Line 1379"/>
              <p:cNvSpPr>
                <a:spLocks noChangeAspect="1" noChangeShapeType="1"/>
              </p:cNvSpPr>
              <p:nvPr/>
            </p:nvSpPr>
            <p:spPr bwMode="auto">
              <a:xfrm>
                <a:off x="2928" y="1914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0" name="Line 1380"/>
              <p:cNvSpPr>
                <a:spLocks noChangeAspect="1" noChangeShapeType="1"/>
              </p:cNvSpPr>
              <p:nvPr/>
            </p:nvSpPr>
            <p:spPr bwMode="auto">
              <a:xfrm>
                <a:off x="2928" y="2018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1" name="Line 1381"/>
              <p:cNvSpPr>
                <a:spLocks noChangeAspect="1" noChangeShapeType="1"/>
              </p:cNvSpPr>
              <p:nvPr/>
            </p:nvSpPr>
            <p:spPr bwMode="auto">
              <a:xfrm>
                <a:off x="2928" y="2120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2" name="Line 1382"/>
              <p:cNvSpPr>
                <a:spLocks noChangeAspect="1" noChangeShapeType="1"/>
              </p:cNvSpPr>
              <p:nvPr/>
            </p:nvSpPr>
            <p:spPr bwMode="auto">
              <a:xfrm>
                <a:off x="2928" y="2222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3" name="Line 1383"/>
              <p:cNvSpPr>
                <a:spLocks noChangeAspect="1" noChangeShapeType="1"/>
              </p:cNvSpPr>
              <p:nvPr/>
            </p:nvSpPr>
            <p:spPr bwMode="auto">
              <a:xfrm>
                <a:off x="2928" y="2318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4" name="Line 1384"/>
              <p:cNvSpPr>
                <a:spLocks noChangeAspect="1" noChangeShapeType="1"/>
              </p:cNvSpPr>
              <p:nvPr/>
            </p:nvSpPr>
            <p:spPr bwMode="auto">
              <a:xfrm>
                <a:off x="2928" y="2414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5" name="Line 1385"/>
              <p:cNvSpPr>
                <a:spLocks noChangeAspect="1" noChangeShapeType="1"/>
              </p:cNvSpPr>
              <p:nvPr/>
            </p:nvSpPr>
            <p:spPr bwMode="auto">
              <a:xfrm>
                <a:off x="2928" y="2510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6" name="Line 1386"/>
              <p:cNvSpPr>
                <a:spLocks noChangeAspect="1" noChangeShapeType="1"/>
              </p:cNvSpPr>
              <p:nvPr/>
            </p:nvSpPr>
            <p:spPr bwMode="auto">
              <a:xfrm>
                <a:off x="2928" y="2614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7" name="Line 1387"/>
              <p:cNvSpPr>
                <a:spLocks noChangeAspect="1" noChangeShapeType="1"/>
              </p:cNvSpPr>
              <p:nvPr/>
            </p:nvSpPr>
            <p:spPr bwMode="auto">
              <a:xfrm>
                <a:off x="2928" y="2716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8" name="Line 1388"/>
              <p:cNvSpPr>
                <a:spLocks noChangeAspect="1" noChangeShapeType="1"/>
              </p:cNvSpPr>
              <p:nvPr/>
            </p:nvSpPr>
            <p:spPr bwMode="auto">
              <a:xfrm>
                <a:off x="2928" y="2818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49" name="Line 1389"/>
              <p:cNvSpPr>
                <a:spLocks noChangeAspect="1" noChangeShapeType="1"/>
              </p:cNvSpPr>
              <p:nvPr/>
            </p:nvSpPr>
            <p:spPr bwMode="auto">
              <a:xfrm>
                <a:off x="2928" y="2922"/>
                <a:ext cx="15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0" name="Line 1390"/>
              <p:cNvSpPr>
                <a:spLocks noChangeAspect="1" noChangeShapeType="1"/>
              </p:cNvSpPr>
              <p:nvPr/>
            </p:nvSpPr>
            <p:spPr bwMode="auto">
              <a:xfrm>
                <a:off x="2928" y="3044"/>
                <a:ext cx="1584" cy="0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1" name="Line 1391"/>
              <p:cNvSpPr>
                <a:spLocks noChangeAspect="1" noChangeShapeType="1"/>
              </p:cNvSpPr>
              <p:nvPr/>
            </p:nvSpPr>
            <p:spPr bwMode="auto">
              <a:xfrm>
                <a:off x="3060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2" name="Line 1392"/>
              <p:cNvSpPr>
                <a:spLocks noChangeAspect="1" noChangeShapeType="1"/>
              </p:cNvSpPr>
              <p:nvPr/>
            </p:nvSpPr>
            <p:spPr bwMode="auto">
              <a:xfrm>
                <a:off x="3192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3" name="Line 1393"/>
              <p:cNvSpPr>
                <a:spLocks noChangeAspect="1" noChangeShapeType="1"/>
              </p:cNvSpPr>
              <p:nvPr/>
            </p:nvSpPr>
            <p:spPr bwMode="auto">
              <a:xfrm>
                <a:off x="3324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4" name="Line 1394"/>
              <p:cNvSpPr>
                <a:spLocks noChangeAspect="1" noChangeShapeType="1"/>
              </p:cNvSpPr>
              <p:nvPr/>
            </p:nvSpPr>
            <p:spPr bwMode="auto">
              <a:xfrm>
                <a:off x="3456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5" name="Line 1395"/>
              <p:cNvSpPr>
                <a:spLocks noChangeAspect="1" noChangeShapeType="1"/>
              </p:cNvSpPr>
              <p:nvPr/>
            </p:nvSpPr>
            <p:spPr bwMode="auto">
              <a:xfrm>
                <a:off x="3588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6" name="Line 1396"/>
              <p:cNvSpPr>
                <a:spLocks noChangeAspect="1" noChangeShapeType="1"/>
              </p:cNvSpPr>
              <p:nvPr/>
            </p:nvSpPr>
            <p:spPr bwMode="auto">
              <a:xfrm>
                <a:off x="3720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7" name="Line 1397"/>
              <p:cNvSpPr>
                <a:spLocks noChangeAspect="1" noChangeShapeType="1"/>
              </p:cNvSpPr>
              <p:nvPr/>
            </p:nvSpPr>
            <p:spPr bwMode="auto">
              <a:xfrm>
                <a:off x="3852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8" name="Line 1398"/>
              <p:cNvSpPr>
                <a:spLocks noChangeAspect="1" noChangeShapeType="1"/>
              </p:cNvSpPr>
              <p:nvPr/>
            </p:nvSpPr>
            <p:spPr bwMode="auto">
              <a:xfrm>
                <a:off x="3984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59" name="Line 1399"/>
              <p:cNvSpPr>
                <a:spLocks noChangeAspect="1" noChangeShapeType="1"/>
              </p:cNvSpPr>
              <p:nvPr/>
            </p:nvSpPr>
            <p:spPr bwMode="auto">
              <a:xfrm>
                <a:off x="4116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0" name="Line 1400"/>
              <p:cNvSpPr>
                <a:spLocks noChangeAspect="1" noChangeShapeType="1"/>
              </p:cNvSpPr>
              <p:nvPr/>
            </p:nvSpPr>
            <p:spPr bwMode="auto">
              <a:xfrm>
                <a:off x="4248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1" name="Line 1401"/>
              <p:cNvSpPr>
                <a:spLocks noChangeAspect="1" noChangeShapeType="1"/>
              </p:cNvSpPr>
              <p:nvPr/>
            </p:nvSpPr>
            <p:spPr bwMode="auto">
              <a:xfrm>
                <a:off x="4380" y="1812"/>
                <a:ext cx="0" cy="12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2" name="Line 1402"/>
              <p:cNvSpPr>
                <a:spLocks noChangeAspect="1" noChangeShapeType="1"/>
              </p:cNvSpPr>
              <p:nvPr/>
            </p:nvSpPr>
            <p:spPr bwMode="auto">
              <a:xfrm>
                <a:off x="4512" y="1812"/>
                <a:ext cx="0" cy="1232"/>
              </a:xfrm>
              <a:prstGeom prst="line">
                <a:avLst/>
              </a:prstGeom>
              <a:noFill/>
              <a:ln w="19050" cap="sq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0" tIns="0" rIns="0" bIns="0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3" name="Line 1403"/>
              <p:cNvSpPr>
                <a:spLocks noChangeAspect="1" noChangeShapeType="1"/>
              </p:cNvSpPr>
              <p:nvPr/>
            </p:nvSpPr>
            <p:spPr bwMode="auto">
              <a:xfrm>
                <a:off x="2832" y="2228"/>
                <a:ext cx="1920" cy="0"/>
              </a:xfrm>
              <a:prstGeom prst="line">
                <a:avLst/>
              </a:prstGeom>
              <a:noFill/>
              <a:ln w="28575">
                <a:solidFill>
                  <a:schemeClr val="accent5">
                    <a:lumMod val="7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4" name="Line 1404"/>
              <p:cNvSpPr>
                <a:spLocks noChangeAspect="1" noChangeShapeType="1"/>
              </p:cNvSpPr>
              <p:nvPr/>
            </p:nvSpPr>
            <p:spPr bwMode="auto">
              <a:xfrm>
                <a:off x="2832" y="2612"/>
                <a:ext cx="1920" cy="0"/>
              </a:xfrm>
              <a:prstGeom prst="line">
                <a:avLst/>
              </a:prstGeom>
              <a:noFill/>
              <a:ln w="28575">
                <a:solidFill>
                  <a:schemeClr val="accent5">
                    <a:lumMod val="7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6" name="Line 1406"/>
              <p:cNvSpPr>
                <a:spLocks noChangeAspect="1" noChangeShapeType="1"/>
              </p:cNvSpPr>
              <p:nvPr/>
            </p:nvSpPr>
            <p:spPr bwMode="auto">
              <a:xfrm>
                <a:off x="2976" y="2660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7" name="Line 1407"/>
              <p:cNvSpPr>
                <a:spLocks noChangeAspect="1" noChangeShapeType="1"/>
              </p:cNvSpPr>
              <p:nvPr/>
            </p:nvSpPr>
            <p:spPr bwMode="auto">
              <a:xfrm>
                <a:off x="3120" y="2660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8" name="Line 1408"/>
              <p:cNvSpPr>
                <a:spLocks noChangeAspect="1" noChangeShapeType="1"/>
              </p:cNvSpPr>
              <p:nvPr/>
            </p:nvSpPr>
            <p:spPr bwMode="auto">
              <a:xfrm>
                <a:off x="3264" y="2660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69" name="Line 1409"/>
              <p:cNvSpPr>
                <a:spLocks noChangeAspect="1" noChangeShapeType="1"/>
              </p:cNvSpPr>
              <p:nvPr/>
            </p:nvSpPr>
            <p:spPr bwMode="auto">
              <a:xfrm>
                <a:off x="3408" y="2660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0" name="Line 1410"/>
              <p:cNvSpPr>
                <a:spLocks noChangeAspect="1" noChangeShapeType="1"/>
              </p:cNvSpPr>
              <p:nvPr/>
            </p:nvSpPr>
            <p:spPr bwMode="auto">
              <a:xfrm>
                <a:off x="3504" y="2660"/>
                <a:ext cx="0" cy="24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1" name="Line 1411"/>
              <p:cNvSpPr>
                <a:spLocks noChangeAspect="1" noChangeShapeType="1"/>
              </p:cNvSpPr>
              <p:nvPr/>
            </p:nvSpPr>
            <p:spPr bwMode="auto">
              <a:xfrm flipH="1">
                <a:off x="3408" y="2660"/>
                <a:ext cx="96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2" name="Line 1412"/>
              <p:cNvSpPr>
                <a:spLocks noChangeAspect="1" noChangeShapeType="1"/>
              </p:cNvSpPr>
              <p:nvPr/>
            </p:nvSpPr>
            <p:spPr bwMode="auto">
              <a:xfrm flipH="1">
                <a:off x="3264" y="2660"/>
                <a:ext cx="144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3" name="Line 1413"/>
              <p:cNvSpPr>
                <a:spLocks noChangeAspect="1" noChangeShapeType="1"/>
              </p:cNvSpPr>
              <p:nvPr/>
            </p:nvSpPr>
            <p:spPr bwMode="auto">
              <a:xfrm flipV="1">
                <a:off x="3120" y="2660"/>
                <a:ext cx="144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4" name="Line 1414"/>
              <p:cNvSpPr>
                <a:spLocks noChangeAspect="1" noChangeShapeType="1"/>
              </p:cNvSpPr>
              <p:nvPr/>
            </p:nvSpPr>
            <p:spPr bwMode="auto">
              <a:xfrm flipV="1">
                <a:off x="2976" y="2660"/>
                <a:ext cx="144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6" name="Line 1416"/>
              <p:cNvSpPr>
                <a:spLocks noChangeAspect="1" noChangeShapeType="1"/>
              </p:cNvSpPr>
              <p:nvPr/>
            </p:nvSpPr>
            <p:spPr bwMode="auto">
              <a:xfrm>
                <a:off x="2976" y="2276"/>
                <a:ext cx="0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7" name="Line 1417"/>
              <p:cNvSpPr>
                <a:spLocks noChangeAspect="1" noChangeShapeType="1"/>
              </p:cNvSpPr>
              <p:nvPr/>
            </p:nvSpPr>
            <p:spPr bwMode="auto">
              <a:xfrm>
                <a:off x="3120" y="2276"/>
                <a:ext cx="0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8" name="Line 1418"/>
              <p:cNvSpPr>
                <a:spLocks noChangeAspect="1" noChangeShapeType="1"/>
              </p:cNvSpPr>
              <p:nvPr/>
            </p:nvSpPr>
            <p:spPr bwMode="auto">
              <a:xfrm>
                <a:off x="3264" y="2276"/>
                <a:ext cx="0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79" name="Line 1419"/>
              <p:cNvSpPr>
                <a:spLocks noChangeAspect="1" noChangeShapeType="1"/>
              </p:cNvSpPr>
              <p:nvPr/>
            </p:nvSpPr>
            <p:spPr bwMode="auto">
              <a:xfrm>
                <a:off x="3408" y="2276"/>
                <a:ext cx="0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0" name="Line 1420"/>
              <p:cNvSpPr>
                <a:spLocks noChangeAspect="1" noChangeShapeType="1"/>
              </p:cNvSpPr>
              <p:nvPr/>
            </p:nvSpPr>
            <p:spPr bwMode="auto">
              <a:xfrm>
                <a:off x="3504" y="2276"/>
                <a:ext cx="0" cy="20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1" name="Line 1421"/>
              <p:cNvSpPr>
                <a:spLocks noChangeAspect="1" noChangeShapeType="1"/>
              </p:cNvSpPr>
              <p:nvPr/>
            </p:nvSpPr>
            <p:spPr bwMode="auto">
              <a:xfrm flipH="1">
                <a:off x="3408" y="2276"/>
                <a:ext cx="96" cy="24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2" name="Line 1422"/>
              <p:cNvSpPr>
                <a:spLocks noChangeAspect="1" noChangeShapeType="1"/>
              </p:cNvSpPr>
              <p:nvPr/>
            </p:nvSpPr>
            <p:spPr bwMode="auto">
              <a:xfrm flipH="1">
                <a:off x="3264" y="2276"/>
                <a:ext cx="144" cy="24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3" name="Line 1423"/>
              <p:cNvSpPr>
                <a:spLocks noChangeAspect="1" noChangeShapeType="1"/>
              </p:cNvSpPr>
              <p:nvPr/>
            </p:nvSpPr>
            <p:spPr bwMode="auto">
              <a:xfrm flipV="1">
                <a:off x="3120" y="2276"/>
                <a:ext cx="144" cy="24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4" name="Line 1424"/>
              <p:cNvSpPr>
                <a:spLocks noChangeAspect="1" noChangeShapeType="1"/>
              </p:cNvSpPr>
              <p:nvPr/>
            </p:nvSpPr>
            <p:spPr bwMode="auto">
              <a:xfrm flipV="1">
                <a:off x="2976" y="2276"/>
                <a:ext cx="144" cy="24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6" name="Line 1426"/>
              <p:cNvSpPr>
                <a:spLocks noChangeAspect="1" noChangeShapeType="1"/>
              </p:cNvSpPr>
              <p:nvPr/>
            </p:nvSpPr>
            <p:spPr bwMode="auto">
              <a:xfrm>
                <a:off x="2976" y="1844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7" name="Line 1427"/>
              <p:cNvSpPr>
                <a:spLocks noChangeAspect="1" noChangeShapeType="1"/>
              </p:cNvSpPr>
              <p:nvPr/>
            </p:nvSpPr>
            <p:spPr bwMode="auto">
              <a:xfrm>
                <a:off x="3120" y="1844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8" name="Line 1428"/>
              <p:cNvSpPr>
                <a:spLocks noChangeAspect="1" noChangeShapeType="1"/>
              </p:cNvSpPr>
              <p:nvPr/>
            </p:nvSpPr>
            <p:spPr bwMode="auto">
              <a:xfrm>
                <a:off x="3264" y="1844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89" name="Line 1429"/>
              <p:cNvSpPr>
                <a:spLocks noChangeAspect="1" noChangeShapeType="1"/>
              </p:cNvSpPr>
              <p:nvPr/>
            </p:nvSpPr>
            <p:spPr bwMode="auto">
              <a:xfrm>
                <a:off x="3408" y="1844"/>
                <a:ext cx="0" cy="3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0" name="Line 1430"/>
              <p:cNvSpPr>
                <a:spLocks noChangeAspect="1" noChangeShapeType="1"/>
              </p:cNvSpPr>
              <p:nvPr/>
            </p:nvSpPr>
            <p:spPr bwMode="auto">
              <a:xfrm>
                <a:off x="3504" y="1844"/>
                <a:ext cx="0" cy="24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1" name="Line 1431"/>
              <p:cNvSpPr>
                <a:spLocks noChangeAspect="1" noChangeShapeType="1"/>
              </p:cNvSpPr>
              <p:nvPr/>
            </p:nvSpPr>
            <p:spPr bwMode="auto">
              <a:xfrm flipH="1">
                <a:off x="3408" y="1844"/>
                <a:ext cx="96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2" name="Line 1432"/>
              <p:cNvSpPr>
                <a:spLocks noChangeAspect="1" noChangeShapeType="1"/>
              </p:cNvSpPr>
              <p:nvPr/>
            </p:nvSpPr>
            <p:spPr bwMode="auto">
              <a:xfrm flipH="1">
                <a:off x="3264" y="1844"/>
                <a:ext cx="144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3" name="Line 1433"/>
              <p:cNvSpPr>
                <a:spLocks noChangeAspect="1" noChangeShapeType="1"/>
              </p:cNvSpPr>
              <p:nvPr/>
            </p:nvSpPr>
            <p:spPr bwMode="auto">
              <a:xfrm flipV="1">
                <a:off x="3120" y="1844"/>
                <a:ext cx="144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4" name="Line 1434"/>
              <p:cNvSpPr>
                <a:spLocks noChangeAspect="1" noChangeShapeType="1"/>
              </p:cNvSpPr>
              <p:nvPr/>
            </p:nvSpPr>
            <p:spPr bwMode="auto">
              <a:xfrm flipV="1">
                <a:off x="2976" y="1844"/>
                <a:ext cx="144" cy="2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5" name="Text Box 1435"/>
              <p:cNvSpPr txBox="1">
                <a:spLocks noChangeAspect="1" noChangeArrowheads="1"/>
              </p:cNvSpPr>
              <p:nvPr/>
            </p:nvSpPr>
            <p:spPr bwMode="auto">
              <a:xfrm>
                <a:off x="2784" y="1812"/>
                <a:ext cx="144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i</a:t>
                </a:r>
              </a:p>
            </p:txBody>
          </p:sp>
          <p:sp>
            <p:nvSpPr>
              <p:cNvPr id="579996" name="Line 1436"/>
              <p:cNvSpPr>
                <a:spLocks noChangeAspect="1" noChangeShapeType="1"/>
              </p:cNvSpPr>
              <p:nvPr/>
            </p:nvSpPr>
            <p:spPr bwMode="auto">
              <a:xfrm>
                <a:off x="2832" y="1926"/>
                <a:ext cx="0" cy="22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7" name="Text Box 1437"/>
              <p:cNvSpPr txBox="1">
                <a:spLocks noChangeAspect="1" noChangeArrowheads="1"/>
              </p:cNvSpPr>
              <p:nvPr/>
            </p:nvSpPr>
            <p:spPr bwMode="auto">
              <a:xfrm>
                <a:off x="4558" y="1812"/>
                <a:ext cx="240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eaLnBrk="0" latinLnBrk="0" hangingPunct="0"/>
                <a:r>
                  <a:rPr kumimoji="0" lang="en-US" altLang="ko-KR" sz="1600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 </a:t>
                </a:r>
                <a:r>
                  <a:rPr kumimoji="0" lang="en-US" altLang="ko-KR" sz="1600" dirty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0</a:t>
                </a:r>
              </a:p>
            </p:txBody>
          </p:sp>
          <p:sp>
            <p:nvSpPr>
              <p:cNvPr id="579998" name="Text Box 1438"/>
              <p:cNvSpPr txBox="1">
                <a:spLocks noChangeAspect="1" noChangeArrowheads="1"/>
              </p:cNvSpPr>
              <p:nvPr/>
            </p:nvSpPr>
            <p:spPr bwMode="auto">
              <a:xfrm>
                <a:off x="4578" y="2231"/>
                <a:ext cx="166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eaLnBrk="0" latinLnBrk="0" hangingPunct="0"/>
                <a:r>
                  <a:rPr kumimoji="0" lang="en-US" altLang="ko-KR" sz="1600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P1</a:t>
                </a:r>
                <a:endParaRPr kumimoji="0" lang="en-US" altLang="ko-KR" sz="1600" dirty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  <p:sp>
            <p:nvSpPr>
              <p:cNvPr id="579999" name="Text Box 1439"/>
              <p:cNvSpPr txBox="1">
                <a:spLocks noChangeAspect="1" noChangeArrowheads="1"/>
              </p:cNvSpPr>
              <p:nvPr/>
            </p:nvSpPr>
            <p:spPr bwMode="auto">
              <a:xfrm>
                <a:off x="4533" y="2645"/>
                <a:ext cx="216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eaLnBrk="0" latinLnBrk="0" hangingPunct="0"/>
                <a:r>
                  <a:rPr kumimoji="0" lang="en-US" altLang="ko-KR" sz="1600" dirty="0" smtClean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P </a:t>
                </a:r>
                <a:r>
                  <a:rPr kumimoji="0" lang="en-US" altLang="ko-KR" sz="1600" dirty="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2</a:t>
                </a:r>
              </a:p>
            </p:txBody>
          </p:sp>
          <p:sp>
            <p:nvSpPr>
              <p:cNvPr id="580000" name="Text Box 1440"/>
              <p:cNvSpPr txBox="1">
                <a:spLocks noChangeAspect="1" noChangeArrowheads="1"/>
              </p:cNvSpPr>
              <p:nvPr/>
            </p:nvSpPr>
            <p:spPr bwMode="auto">
              <a:xfrm>
                <a:off x="3456" y="3168"/>
                <a:ext cx="504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(2) Loop A2</a:t>
                </a:r>
              </a:p>
            </p:txBody>
          </p:sp>
          <p:sp>
            <p:nvSpPr>
              <p:cNvPr id="580001" name="Text Box 1441"/>
              <p:cNvSpPr txBox="1">
                <a:spLocks noChangeAspect="1" noChangeArrowheads="1"/>
              </p:cNvSpPr>
              <p:nvPr/>
            </p:nvSpPr>
            <p:spPr bwMode="auto">
              <a:xfrm>
                <a:off x="2712" y="1584"/>
                <a:ext cx="216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algn="just"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a(i,j)</a:t>
                </a:r>
              </a:p>
            </p:txBody>
          </p:sp>
          <p:sp>
            <p:nvSpPr>
              <p:cNvPr id="580002" name="Text Box 1442"/>
              <p:cNvSpPr txBox="1">
                <a:spLocks noChangeAspect="1" noChangeArrowheads="1"/>
              </p:cNvSpPr>
              <p:nvPr/>
            </p:nvSpPr>
            <p:spPr bwMode="auto">
              <a:xfrm>
                <a:off x="2928" y="1584"/>
                <a:ext cx="144" cy="11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pPr eaLnBrk="0" latinLnBrk="0" hangingPunct="0"/>
                <a:r>
                  <a:rPr kumimoji="0" lang="en-US" altLang="ko-KR" sz="1600"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rPr>
                  <a:t>j</a:t>
                </a:r>
              </a:p>
            </p:txBody>
          </p:sp>
          <p:sp>
            <p:nvSpPr>
              <p:cNvPr id="580003" name="Line 1443"/>
              <p:cNvSpPr>
                <a:spLocks noChangeAspect="1" noChangeShapeType="1"/>
              </p:cNvSpPr>
              <p:nvPr/>
            </p:nvSpPr>
            <p:spPr bwMode="auto">
              <a:xfrm>
                <a:off x="3096" y="1632"/>
                <a:ext cx="216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/>
              <a:p>
                <a:endParaRPr lang="ko-KR" altLang="en-US" sz="1600">
                  <a:latin typeface="Tahoma" panose="020B0604030504040204" pitchFamily="34" charset="0"/>
                  <a:cs typeface="Tahoma" panose="020B0604030504040204" pitchFamily="34" charset="0"/>
                </a:endParaRPr>
              </a:p>
            </p:txBody>
          </p:sp>
        </p:grpSp>
      </p:grpSp>
      <p:sp>
        <p:nvSpPr>
          <p:cNvPr id="2" name="직사각형 1"/>
          <p:cNvSpPr/>
          <p:nvPr/>
        </p:nvSpPr>
        <p:spPr>
          <a:xfrm>
            <a:off x="504365" y="5661248"/>
            <a:ext cx="7624716" cy="3725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fontAlgn="base">
              <a:lnSpc>
                <a:spcPct val="110000"/>
              </a:lnSpc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</a:pPr>
            <a:r>
              <a:rPr kumimoji="1" lang="ko-KR" altLang="en-US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ahoma" panose="020B0604030504040204" pitchFamily="34" charset="0"/>
                <a:ea typeface="HY헤드라인M" pitchFamily="18" charset="-127"/>
                <a:cs typeface="Tahoma" panose="020B0604030504040204" pitchFamily="34" charset="0"/>
                <a:sym typeface="Wingdings" pitchFamily="2" charset="2"/>
              </a:rPr>
              <a:t> </a:t>
            </a:r>
            <a:r>
              <a:rPr kumimoji="1" lang="en-US" altLang="ko-KR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Wingdings" pitchFamily="2" charset="2"/>
              </a:rPr>
              <a:t>To parallelize the outer loop as in Loop A1 due to fewer cache misses.</a:t>
            </a:r>
            <a:endParaRPr kumimoji="1" lang="ko-KR" altLang="en-US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ahoma" panose="020B0604030504040204" pitchFamily="34" charset="0"/>
              <a:ea typeface="HY헤드라인M" pitchFamily="18" charset="-127"/>
              <a:cs typeface="Tahoma" panose="020B0604030504040204" pitchFamily="34" charset="0"/>
              <a:sym typeface="Wingdings" pitchFamily="2" charset="2"/>
            </a:endParaRPr>
          </a:p>
        </p:txBody>
      </p: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53714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Minimize communication </a:t>
            </a:r>
            <a:endParaRPr lang="ko-KR" altLang="en-US" dirty="0"/>
          </a:p>
        </p:txBody>
      </p:sp>
      <p:sp>
        <p:nvSpPr>
          <p:cNvPr id="5826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Choose a distribution as close as square as possible</a:t>
            </a:r>
          </a:p>
          <a:p>
            <a:pPr lvl="1"/>
            <a:r>
              <a:rPr lang="en-US" altLang="ko-KR" dirty="0" smtClean="0"/>
              <a:t>Three ways of distribution a 24x24 matrix to 12 cores</a:t>
            </a:r>
          </a:p>
          <a:p>
            <a:pPr lvl="1"/>
            <a:r>
              <a:rPr lang="en-US" altLang="ko-KR" dirty="0" smtClean="0"/>
              <a:t>The maximum # to be transmitted per core is 48, 26, 24 </a:t>
            </a:r>
            <a:endParaRPr lang="ko-KR" altLang="en-US" dirty="0"/>
          </a:p>
        </p:txBody>
      </p:sp>
      <p:sp>
        <p:nvSpPr>
          <p:cNvPr id="582662" name="Rectangle 6"/>
          <p:cNvSpPr>
            <a:spLocks noChangeArrowheads="1"/>
          </p:cNvSpPr>
          <p:nvPr/>
        </p:nvSpPr>
        <p:spPr bwMode="auto">
          <a:xfrm>
            <a:off x="295618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63" name="Rectangle 7"/>
          <p:cNvSpPr>
            <a:spLocks noChangeArrowheads="1"/>
          </p:cNvSpPr>
          <p:nvPr/>
        </p:nvSpPr>
        <p:spPr bwMode="auto">
          <a:xfrm>
            <a:off x="2866772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64" name="Rectangle 8"/>
          <p:cNvSpPr>
            <a:spLocks noChangeArrowheads="1"/>
          </p:cNvSpPr>
          <p:nvPr/>
        </p:nvSpPr>
        <p:spPr bwMode="auto">
          <a:xfrm>
            <a:off x="2777354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65" name="Rectangle 9"/>
          <p:cNvSpPr>
            <a:spLocks noChangeArrowheads="1"/>
          </p:cNvSpPr>
          <p:nvPr/>
        </p:nvSpPr>
        <p:spPr bwMode="auto">
          <a:xfrm>
            <a:off x="268793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66" name="Rectangle 10"/>
          <p:cNvSpPr>
            <a:spLocks noChangeArrowheads="1"/>
          </p:cNvSpPr>
          <p:nvPr/>
        </p:nvSpPr>
        <p:spPr bwMode="auto">
          <a:xfrm>
            <a:off x="2598520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67" name="Rectangle 11"/>
          <p:cNvSpPr>
            <a:spLocks noChangeArrowheads="1"/>
          </p:cNvSpPr>
          <p:nvPr/>
        </p:nvSpPr>
        <p:spPr bwMode="auto">
          <a:xfrm>
            <a:off x="2509103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68" name="Rectangle 12"/>
          <p:cNvSpPr>
            <a:spLocks noChangeArrowheads="1"/>
          </p:cNvSpPr>
          <p:nvPr/>
        </p:nvSpPr>
        <p:spPr bwMode="auto">
          <a:xfrm>
            <a:off x="2419685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69" name="Rectangle 13"/>
          <p:cNvSpPr>
            <a:spLocks noChangeArrowheads="1"/>
          </p:cNvSpPr>
          <p:nvPr/>
        </p:nvSpPr>
        <p:spPr bwMode="auto">
          <a:xfrm>
            <a:off x="233026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0" name="Rectangle 14"/>
          <p:cNvSpPr>
            <a:spLocks noChangeArrowheads="1"/>
          </p:cNvSpPr>
          <p:nvPr/>
        </p:nvSpPr>
        <p:spPr bwMode="auto">
          <a:xfrm>
            <a:off x="2240851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1" name="Rectangle 15"/>
          <p:cNvSpPr>
            <a:spLocks noChangeArrowheads="1"/>
          </p:cNvSpPr>
          <p:nvPr/>
        </p:nvSpPr>
        <p:spPr bwMode="auto">
          <a:xfrm>
            <a:off x="2151434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2" name="Rectangle 16"/>
          <p:cNvSpPr>
            <a:spLocks noChangeArrowheads="1"/>
          </p:cNvSpPr>
          <p:nvPr/>
        </p:nvSpPr>
        <p:spPr bwMode="auto">
          <a:xfrm>
            <a:off x="2062016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3" name="Rectangle 17"/>
          <p:cNvSpPr>
            <a:spLocks noChangeArrowheads="1"/>
          </p:cNvSpPr>
          <p:nvPr/>
        </p:nvSpPr>
        <p:spPr bwMode="auto">
          <a:xfrm>
            <a:off x="197259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4" name="Rectangle 18"/>
          <p:cNvSpPr>
            <a:spLocks noChangeArrowheads="1"/>
          </p:cNvSpPr>
          <p:nvPr/>
        </p:nvSpPr>
        <p:spPr bwMode="auto">
          <a:xfrm>
            <a:off x="1883182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5" name="Rectangle 19"/>
          <p:cNvSpPr>
            <a:spLocks noChangeArrowheads="1"/>
          </p:cNvSpPr>
          <p:nvPr/>
        </p:nvSpPr>
        <p:spPr bwMode="auto">
          <a:xfrm>
            <a:off x="1793765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6" name="Rectangle 20"/>
          <p:cNvSpPr>
            <a:spLocks noChangeArrowheads="1"/>
          </p:cNvSpPr>
          <p:nvPr/>
        </p:nvSpPr>
        <p:spPr bwMode="auto">
          <a:xfrm>
            <a:off x="170434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7" name="Rectangle 21"/>
          <p:cNvSpPr>
            <a:spLocks noChangeArrowheads="1"/>
          </p:cNvSpPr>
          <p:nvPr/>
        </p:nvSpPr>
        <p:spPr bwMode="auto">
          <a:xfrm>
            <a:off x="1614930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8" name="Rectangle 22"/>
          <p:cNvSpPr>
            <a:spLocks noChangeArrowheads="1"/>
          </p:cNvSpPr>
          <p:nvPr/>
        </p:nvSpPr>
        <p:spPr bwMode="auto">
          <a:xfrm>
            <a:off x="1525513" y="584665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79" name="Rectangle 23"/>
          <p:cNvSpPr>
            <a:spLocks noChangeArrowheads="1"/>
          </p:cNvSpPr>
          <p:nvPr/>
        </p:nvSpPr>
        <p:spPr bwMode="auto">
          <a:xfrm>
            <a:off x="1436096" y="584665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0" name="Rectangle 24"/>
          <p:cNvSpPr>
            <a:spLocks noChangeArrowheads="1"/>
          </p:cNvSpPr>
          <p:nvPr/>
        </p:nvSpPr>
        <p:spPr bwMode="auto">
          <a:xfrm>
            <a:off x="134667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1" name="Rectangle 25"/>
          <p:cNvSpPr>
            <a:spLocks noChangeArrowheads="1"/>
          </p:cNvSpPr>
          <p:nvPr/>
        </p:nvSpPr>
        <p:spPr bwMode="auto">
          <a:xfrm>
            <a:off x="1257261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2" name="Rectangle 26"/>
          <p:cNvSpPr>
            <a:spLocks noChangeArrowheads="1"/>
          </p:cNvSpPr>
          <p:nvPr/>
        </p:nvSpPr>
        <p:spPr bwMode="auto">
          <a:xfrm>
            <a:off x="1167844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3" name="Rectangle 27"/>
          <p:cNvSpPr>
            <a:spLocks noChangeArrowheads="1"/>
          </p:cNvSpPr>
          <p:nvPr/>
        </p:nvSpPr>
        <p:spPr bwMode="auto">
          <a:xfrm>
            <a:off x="107842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4" name="Rectangle 28"/>
          <p:cNvSpPr>
            <a:spLocks noChangeArrowheads="1"/>
          </p:cNvSpPr>
          <p:nvPr/>
        </p:nvSpPr>
        <p:spPr bwMode="auto">
          <a:xfrm>
            <a:off x="98900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5" name="Rectangle 29"/>
          <p:cNvSpPr>
            <a:spLocks noChangeArrowheads="1"/>
          </p:cNvSpPr>
          <p:nvPr/>
        </p:nvSpPr>
        <p:spPr bwMode="auto">
          <a:xfrm>
            <a:off x="899592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6" name="Rectangle 30"/>
          <p:cNvSpPr>
            <a:spLocks noChangeArrowheads="1"/>
          </p:cNvSpPr>
          <p:nvPr/>
        </p:nvSpPr>
        <p:spPr bwMode="auto">
          <a:xfrm>
            <a:off x="295618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7" name="Rectangle 31"/>
          <p:cNvSpPr>
            <a:spLocks noChangeArrowheads="1"/>
          </p:cNvSpPr>
          <p:nvPr/>
        </p:nvSpPr>
        <p:spPr bwMode="auto">
          <a:xfrm>
            <a:off x="2866772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8" name="Rectangle 32"/>
          <p:cNvSpPr>
            <a:spLocks noChangeArrowheads="1"/>
          </p:cNvSpPr>
          <p:nvPr/>
        </p:nvSpPr>
        <p:spPr bwMode="auto">
          <a:xfrm>
            <a:off x="2777354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89" name="Rectangle 33"/>
          <p:cNvSpPr>
            <a:spLocks noChangeArrowheads="1"/>
          </p:cNvSpPr>
          <p:nvPr/>
        </p:nvSpPr>
        <p:spPr bwMode="auto">
          <a:xfrm>
            <a:off x="268793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0" name="Rectangle 34"/>
          <p:cNvSpPr>
            <a:spLocks noChangeArrowheads="1"/>
          </p:cNvSpPr>
          <p:nvPr/>
        </p:nvSpPr>
        <p:spPr bwMode="auto">
          <a:xfrm>
            <a:off x="2598520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1" name="Rectangle 35"/>
          <p:cNvSpPr>
            <a:spLocks noChangeArrowheads="1"/>
          </p:cNvSpPr>
          <p:nvPr/>
        </p:nvSpPr>
        <p:spPr bwMode="auto">
          <a:xfrm>
            <a:off x="2509103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2" name="Rectangle 36"/>
          <p:cNvSpPr>
            <a:spLocks noChangeArrowheads="1"/>
          </p:cNvSpPr>
          <p:nvPr/>
        </p:nvSpPr>
        <p:spPr bwMode="auto">
          <a:xfrm>
            <a:off x="2419685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3" name="Rectangle 37"/>
          <p:cNvSpPr>
            <a:spLocks noChangeArrowheads="1"/>
          </p:cNvSpPr>
          <p:nvPr/>
        </p:nvSpPr>
        <p:spPr bwMode="auto">
          <a:xfrm>
            <a:off x="233026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4" name="Rectangle 38"/>
          <p:cNvSpPr>
            <a:spLocks noChangeArrowheads="1"/>
          </p:cNvSpPr>
          <p:nvPr/>
        </p:nvSpPr>
        <p:spPr bwMode="auto">
          <a:xfrm>
            <a:off x="2240851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5" name="Rectangle 39"/>
          <p:cNvSpPr>
            <a:spLocks noChangeArrowheads="1"/>
          </p:cNvSpPr>
          <p:nvPr/>
        </p:nvSpPr>
        <p:spPr bwMode="auto">
          <a:xfrm>
            <a:off x="2151434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6" name="Rectangle 40"/>
          <p:cNvSpPr>
            <a:spLocks noChangeArrowheads="1"/>
          </p:cNvSpPr>
          <p:nvPr/>
        </p:nvSpPr>
        <p:spPr bwMode="auto">
          <a:xfrm>
            <a:off x="2062016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7" name="Rectangle 41"/>
          <p:cNvSpPr>
            <a:spLocks noChangeArrowheads="1"/>
          </p:cNvSpPr>
          <p:nvPr/>
        </p:nvSpPr>
        <p:spPr bwMode="auto">
          <a:xfrm>
            <a:off x="197259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8" name="Rectangle 42"/>
          <p:cNvSpPr>
            <a:spLocks noChangeArrowheads="1"/>
          </p:cNvSpPr>
          <p:nvPr/>
        </p:nvSpPr>
        <p:spPr bwMode="auto">
          <a:xfrm>
            <a:off x="1883182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699" name="Rectangle 43"/>
          <p:cNvSpPr>
            <a:spLocks noChangeArrowheads="1"/>
          </p:cNvSpPr>
          <p:nvPr/>
        </p:nvSpPr>
        <p:spPr bwMode="auto">
          <a:xfrm>
            <a:off x="1793765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0" name="Rectangle 44"/>
          <p:cNvSpPr>
            <a:spLocks noChangeArrowheads="1"/>
          </p:cNvSpPr>
          <p:nvPr/>
        </p:nvSpPr>
        <p:spPr bwMode="auto">
          <a:xfrm>
            <a:off x="170434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1" name="Rectangle 45"/>
          <p:cNvSpPr>
            <a:spLocks noChangeArrowheads="1"/>
          </p:cNvSpPr>
          <p:nvPr/>
        </p:nvSpPr>
        <p:spPr bwMode="auto">
          <a:xfrm>
            <a:off x="1614930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2" name="Rectangle 46"/>
          <p:cNvSpPr>
            <a:spLocks noChangeArrowheads="1"/>
          </p:cNvSpPr>
          <p:nvPr/>
        </p:nvSpPr>
        <p:spPr bwMode="auto">
          <a:xfrm>
            <a:off x="1525513" y="571962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3" name="Rectangle 47"/>
          <p:cNvSpPr>
            <a:spLocks noChangeArrowheads="1"/>
          </p:cNvSpPr>
          <p:nvPr/>
        </p:nvSpPr>
        <p:spPr bwMode="auto">
          <a:xfrm>
            <a:off x="1436096" y="571962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4" name="Rectangle 48"/>
          <p:cNvSpPr>
            <a:spLocks noChangeArrowheads="1"/>
          </p:cNvSpPr>
          <p:nvPr/>
        </p:nvSpPr>
        <p:spPr bwMode="auto">
          <a:xfrm>
            <a:off x="134667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5" name="Rectangle 49"/>
          <p:cNvSpPr>
            <a:spLocks noChangeArrowheads="1"/>
          </p:cNvSpPr>
          <p:nvPr/>
        </p:nvSpPr>
        <p:spPr bwMode="auto">
          <a:xfrm>
            <a:off x="1257261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6" name="Rectangle 50"/>
          <p:cNvSpPr>
            <a:spLocks noChangeArrowheads="1"/>
          </p:cNvSpPr>
          <p:nvPr/>
        </p:nvSpPr>
        <p:spPr bwMode="auto">
          <a:xfrm>
            <a:off x="1167844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7" name="Rectangle 51"/>
          <p:cNvSpPr>
            <a:spLocks noChangeArrowheads="1"/>
          </p:cNvSpPr>
          <p:nvPr/>
        </p:nvSpPr>
        <p:spPr bwMode="auto">
          <a:xfrm>
            <a:off x="107842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8" name="Rectangle 52"/>
          <p:cNvSpPr>
            <a:spLocks noChangeArrowheads="1"/>
          </p:cNvSpPr>
          <p:nvPr/>
        </p:nvSpPr>
        <p:spPr bwMode="auto">
          <a:xfrm>
            <a:off x="98900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09" name="Rectangle 53"/>
          <p:cNvSpPr>
            <a:spLocks noChangeArrowheads="1"/>
          </p:cNvSpPr>
          <p:nvPr/>
        </p:nvSpPr>
        <p:spPr bwMode="auto">
          <a:xfrm>
            <a:off x="899592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0" name="Rectangle 54"/>
          <p:cNvSpPr>
            <a:spLocks noChangeArrowheads="1"/>
          </p:cNvSpPr>
          <p:nvPr/>
        </p:nvSpPr>
        <p:spPr bwMode="auto">
          <a:xfrm>
            <a:off x="295618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1" name="Rectangle 55"/>
          <p:cNvSpPr>
            <a:spLocks noChangeArrowheads="1"/>
          </p:cNvSpPr>
          <p:nvPr/>
        </p:nvSpPr>
        <p:spPr bwMode="auto">
          <a:xfrm>
            <a:off x="2866772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2" name="Rectangle 56"/>
          <p:cNvSpPr>
            <a:spLocks noChangeArrowheads="1"/>
          </p:cNvSpPr>
          <p:nvPr/>
        </p:nvSpPr>
        <p:spPr bwMode="auto">
          <a:xfrm>
            <a:off x="2777354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3" name="Rectangle 57"/>
          <p:cNvSpPr>
            <a:spLocks noChangeArrowheads="1"/>
          </p:cNvSpPr>
          <p:nvPr/>
        </p:nvSpPr>
        <p:spPr bwMode="auto">
          <a:xfrm>
            <a:off x="268793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4" name="Rectangle 58"/>
          <p:cNvSpPr>
            <a:spLocks noChangeArrowheads="1"/>
          </p:cNvSpPr>
          <p:nvPr/>
        </p:nvSpPr>
        <p:spPr bwMode="auto">
          <a:xfrm>
            <a:off x="2598520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5" name="Rectangle 59"/>
          <p:cNvSpPr>
            <a:spLocks noChangeArrowheads="1"/>
          </p:cNvSpPr>
          <p:nvPr/>
        </p:nvSpPr>
        <p:spPr bwMode="auto">
          <a:xfrm>
            <a:off x="2509103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6" name="Rectangle 60"/>
          <p:cNvSpPr>
            <a:spLocks noChangeArrowheads="1"/>
          </p:cNvSpPr>
          <p:nvPr/>
        </p:nvSpPr>
        <p:spPr bwMode="auto">
          <a:xfrm>
            <a:off x="2419685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7" name="Rectangle 61"/>
          <p:cNvSpPr>
            <a:spLocks noChangeArrowheads="1"/>
          </p:cNvSpPr>
          <p:nvPr/>
        </p:nvSpPr>
        <p:spPr bwMode="auto">
          <a:xfrm>
            <a:off x="233026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8" name="Rectangle 62"/>
          <p:cNvSpPr>
            <a:spLocks noChangeArrowheads="1"/>
          </p:cNvSpPr>
          <p:nvPr/>
        </p:nvSpPr>
        <p:spPr bwMode="auto">
          <a:xfrm>
            <a:off x="2240851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19" name="Rectangle 63"/>
          <p:cNvSpPr>
            <a:spLocks noChangeArrowheads="1"/>
          </p:cNvSpPr>
          <p:nvPr/>
        </p:nvSpPr>
        <p:spPr bwMode="auto">
          <a:xfrm>
            <a:off x="2151434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0" name="Rectangle 64"/>
          <p:cNvSpPr>
            <a:spLocks noChangeArrowheads="1"/>
          </p:cNvSpPr>
          <p:nvPr/>
        </p:nvSpPr>
        <p:spPr bwMode="auto">
          <a:xfrm>
            <a:off x="2062016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1" name="Rectangle 65"/>
          <p:cNvSpPr>
            <a:spLocks noChangeArrowheads="1"/>
          </p:cNvSpPr>
          <p:nvPr/>
        </p:nvSpPr>
        <p:spPr bwMode="auto">
          <a:xfrm>
            <a:off x="197259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2" name="Rectangle 66"/>
          <p:cNvSpPr>
            <a:spLocks noChangeArrowheads="1"/>
          </p:cNvSpPr>
          <p:nvPr/>
        </p:nvSpPr>
        <p:spPr bwMode="auto">
          <a:xfrm>
            <a:off x="1883182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3" name="Rectangle 67"/>
          <p:cNvSpPr>
            <a:spLocks noChangeArrowheads="1"/>
          </p:cNvSpPr>
          <p:nvPr/>
        </p:nvSpPr>
        <p:spPr bwMode="auto">
          <a:xfrm>
            <a:off x="1793765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4" name="Rectangle 68"/>
          <p:cNvSpPr>
            <a:spLocks noChangeArrowheads="1"/>
          </p:cNvSpPr>
          <p:nvPr/>
        </p:nvSpPr>
        <p:spPr bwMode="auto">
          <a:xfrm>
            <a:off x="170434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5" name="Rectangle 69"/>
          <p:cNvSpPr>
            <a:spLocks noChangeArrowheads="1"/>
          </p:cNvSpPr>
          <p:nvPr/>
        </p:nvSpPr>
        <p:spPr bwMode="auto">
          <a:xfrm>
            <a:off x="1614930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6" name="Rectangle 70"/>
          <p:cNvSpPr>
            <a:spLocks noChangeArrowheads="1"/>
          </p:cNvSpPr>
          <p:nvPr/>
        </p:nvSpPr>
        <p:spPr bwMode="auto">
          <a:xfrm>
            <a:off x="1525513" y="559259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7" name="Rectangle 71"/>
          <p:cNvSpPr>
            <a:spLocks noChangeArrowheads="1"/>
          </p:cNvSpPr>
          <p:nvPr/>
        </p:nvSpPr>
        <p:spPr bwMode="auto">
          <a:xfrm>
            <a:off x="1436096" y="559259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8" name="Rectangle 72"/>
          <p:cNvSpPr>
            <a:spLocks noChangeArrowheads="1"/>
          </p:cNvSpPr>
          <p:nvPr/>
        </p:nvSpPr>
        <p:spPr bwMode="auto">
          <a:xfrm>
            <a:off x="134667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29" name="Rectangle 73"/>
          <p:cNvSpPr>
            <a:spLocks noChangeArrowheads="1"/>
          </p:cNvSpPr>
          <p:nvPr/>
        </p:nvSpPr>
        <p:spPr bwMode="auto">
          <a:xfrm>
            <a:off x="1257261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0" name="Rectangle 74"/>
          <p:cNvSpPr>
            <a:spLocks noChangeArrowheads="1"/>
          </p:cNvSpPr>
          <p:nvPr/>
        </p:nvSpPr>
        <p:spPr bwMode="auto">
          <a:xfrm>
            <a:off x="1167844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1" name="Rectangle 75"/>
          <p:cNvSpPr>
            <a:spLocks noChangeArrowheads="1"/>
          </p:cNvSpPr>
          <p:nvPr/>
        </p:nvSpPr>
        <p:spPr bwMode="auto">
          <a:xfrm>
            <a:off x="107842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2" name="Rectangle 76"/>
          <p:cNvSpPr>
            <a:spLocks noChangeArrowheads="1"/>
          </p:cNvSpPr>
          <p:nvPr/>
        </p:nvSpPr>
        <p:spPr bwMode="auto">
          <a:xfrm>
            <a:off x="98900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3" name="Rectangle 77"/>
          <p:cNvSpPr>
            <a:spLocks noChangeArrowheads="1"/>
          </p:cNvSpPr>
          <p:nvPr/>
        </p:nvSpPr>
        <p:spPr bwMode="auto">
          <a:xfrm>
            <a:off x="899592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4" name="Rectangle 78"/>
          <p:cNvSpPr>
            <a:spLocks noChangeArrowheads="1"/>
          </p:cNvSpPr>
          <p:nvPr/>
        </p:nvSpPr>
        <p:spPr bwMode="auto">
          <a:xfrm>
            <a:off x="295618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5" name="Rectangle 79"/>
          <p:cNvSpPr>
            <a:spLocks noChangeArrowheads="1"/>
          </p:cNvSpPr>
          <p:nvPr/>
        </p:nvSpPr>
        <p:spPr bwMode="auto">
          <a:xfrm>
            <a:off x="2866772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6" name="Rectangle 80"/>
          <p:cNvSpPr>
            <a:spLocks noChangeArrowheads="1"/>
          </p:cNvSpPr>
          <p:nvPr/>
        </p:nvSpPr>
        <p:spPr bwMode="auto">
          <a:xfrm>
            <a:off x="2777354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7" name="Rectangle 81"/>
          <p:cNvSpPr>
            <a:spLocks noChangeArrowheads="1"/>
          </p:cNvSpPr>
          <p:nvPr/>
        </p:nvSpPr>
        <p:spPr bwMode="auto">
          <a:xfrm>
            <a:off x="268793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8" name="Rectangle 82"/>
          <p:cNvSpPr>
            <a:spLocks noChangeArrowheads="1"/>
          </p:cNvSpPr>
          <p:nvPr/>
        </p:nvSpPr>
        <p:spPr bwMode="auto">
          <a:xfrm>
            <a:off x="2598520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39" name="Rectangle 83"/>
          <p:cNvSpPr>
            <a:spLocks noChangeArrowheads="1"/>
          </p:cNvSpPr>
          <p:nvPr/>
        </p:nvSpPr>
        <p:spPr bwMode="auto">
          <a:xfrm>
            <a:off x="2509103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0" name="Rectangle 84"/>
          <p:cNvSpPr>
            <a:spLocks noChangeArrowheads="1"/>
          </p:cNvSpPr>
          <p:nvPr/>
        </p:nvSpPr>
        <p:spPr bwMode="auto">
          <a:xfrm>
            <a:off x="2419685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1" name="Rectangle 85"/>
          <p:cNvSpPr>
            <a:spLocks noChangeArrowheads="1"/>
          </p:cNvSpPr>
          <p:nvPr/>
        </p:nvSpPr>
        <p:spPr bwMode="auto">
          <a:xfrm>
            <a:off x="233026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2" name="Rectangle 86"/>
          <p:cNvSpPr>
            <a:spLocks noChangeArrowheads="1"/>
          </p:cNvSpPr>
          <p:nvPr/>
        </p:nvSpPr>
        <p:spPr bwMode="auto">
          <a:xfrm>
            <a:off x="2240851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3" name="Rectangle 87"/>
          <p:cNvSpPr>
            <a:spLocks noChangeArrowheads="1"/>
          </p:cNvSpPr>
          <p:nvPr/>
        </p:nvSpPr>
        <p:spPr bwMode="auto">
          <a:xfrm>
            <a:off x="2151434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4" name="Rectangle 88"/>
          <p:cNvSpPr>
            <a:spLocks noChangeArrowheads="1"/>
          </p:cNvSpPr>
          <p:nvPr/>
        </p:nvSpPr>
        <p:spPr bwMode="auto">
          <a:xfrm>
            <a:off x="2062016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5" name="Rectangle 89"/>
          <p:cNvSpPr>
            <a:spLocks noChangeArrowheads="1"/>
          </p:cNvSpPr>
          <p:nvPr/>
        </p:nvSpPr>
        <p:spPr bwMode="auto">
          <a:xfrm>
            <a:off x="197259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6" name="Rectangle 90"/>
          <p:cNvSpPr>
            <a:spLocks noChangeArrowheads="1"/>
          </p:cNvSpPr>
          <p:nvPr/>
        </p:nvSpPr>
        <p:spPr bwMode="auto">
          <a:xfrm>
            <a:off x="1883182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7" name="Rectangle 91"/>
          <p:cNvSpPr>
            <a:spLocks noChangeArrowheads="1"/>
          </p:cNvSpPr>
          <p:nvPr/>
        </p:nvSpPr>
        <p:spPr bwMode="auto">
          <a:xfrm>
            <a:off x="1793765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8" name="Rectangle 92"/>
          <p:cNvSpPr>
            <a:spLocks noChangeArrowheads="1"/>
          </p:cNvSpPr>
          <p:nvPr/>
        </p:nvSpPr>
        <p:spPr bwMode="auto">
          <a:xfrm>
            <a:off x="170434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49" name="Rectangle 93"/>
          <p:cNvSpPr>
            <a:spLocks noChangeArrowheads="1"/>
          </p:cNvSpPr>
          <p:nvPr/>
        </p:nvSpPr>
        <p:spPr bwMode="auto">
          <a:xfrm>
            <a:off x="1614930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0" name="Rectangle 94"/>
          <p:cNvSpPr>
            <a:spLocks noChangeArrowheads="1"/>
          </p:cNvSpPr>
          <p:nvPr/>
        </p:nvSpPr>
        <p:spPr bwMode="auto">
          <a:xfrm>
            <a:off x="1525513" y="546556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1" name="Rectangle 95"/>
          <p:cNvSpPr>
            <a:spLocks noChangeArrowheads="1"/>
          </p:cNvSpPr>
          <p:nvPr/>
        </p:nvSpPr>
        <p:spPr bwMode="auto">
          <a:xfrm>
            <a:off x="1436096" y="546556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2" name="Rectangle 96"/>
          <p:cNvSpPr>
            <a:spLocks noChangeArrowheads="1"/>
          </p:cNvSpPr>
          <p:nvPr/>
        </p:nvSpPr>
        <p:spPr bwMode="auto">
          <a:xfrm>
            <a:off x="134667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3" name="Rectangle 97"/>
          <p:cNvSpPr>
            <a:spLocks noChangeArrowheads="1"/>
          </p:cNvSpPr>
          <p:nvPr/>
        </p:nvSpPr>
        <p:spPr bwMode="auto">
          <a:xfrm>
            <a:off x="1257261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4" name="Rectangle 98"/>
          <p:cNvSpPr>
            <a:spLocks noChangeArrowheads="1"/>
          </p:cNvSpPr>
          <p:nvPr/>
        </p:nvSpPr>
        <p:spPr bwMode="auto">
          <a:xfrm>
            <a:off x="1167844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5" name="Rectangle 99"/>
          <p:cNvSpPr>
            <a:spLocks noChangeArrowheads="1"/>
          </p:cNvSpPr>
          <p:nvPr/>
        </p:nvSpPr>
        <p:spPr bwMode="auto">
          <a:xfrm>
            <a:off x="107842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6" name="Rectangle 100"/>
          <p:cNvSpPr>
            <a:spLocks noChangeArrowheads="1"/>
          </p:cNvSpPr>
          <p:nvPr/>
        </p:nvSpPr>
        <p:spPr bwMode="auto">
          <a:xfrm>
            <a:off x="98900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7" name="Rectangle 101"/>
          <p:cNvSpPr>
            <a:spLocks noChangeArrowheads="1"/>
          </p:cNvSpPr>
          <p:nvPr/>
        </p:nvSpPr>
        <p:spPr bwMode="auto">
          <a:xfrm>
            <a:off x="899592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8" name="Rectangle 102"/>
          <p:cNvSpPr>
            <a:spLocks noChangeArrowheads="1"/>
          </p:cNvSpPr>
          <p:nvPr/>
        </p:nvSpPr>
        <p:spPr bwMode="auto">
          <a:xfrm>
            <a:off x="295618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59" name="Rectangle 103"/>
          <p:cNvSpPr>
            <a:spLocks noChangeArrowheads="1"/>
          </p:cNvSpPr>
          <p:nvPr/>
        </p:nvSpPr>
        <p:spPr bwMode="auto">
          <a:xfrm>
            <a:off x="2866772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0" name="Rectangle 104"/>
          <p:cNvSpPr>
            <a:spLocks noChangeArrowheads="1"/>
          </p:cNvSpPr>
          <p:nvPr/>
        </p:nvSpPr>
        <p:spPr bwMode="auto">
          <a:xfrm>
            <a:off x="2777354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1" name="Rectangle 105"/>
          <p:cNvSpPr>
            <a:spLocks noChangeArrowheads="1"/>
          </p:cNvSpPr>
          <p:nvPr/>
        </p:nvSpPr>
        <p:spPr bwMode="auto">
          <a:xfrm>
            <a:off x="268793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2" name="Rectangle 106"/>
          <p:cNvSpPr>
            <a:spLocks noChangeArrowheads="1"/>
          </p:cNvSpPr>
          <p:nvPr/>
        </p:nvSpPr>
        <p:spPr bwMode="auto">
          <a:xfrm>
            <a:off x="2598520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3" name="Rectangle 107"/>
          <p:cNvSpPr>
            <a:spLocks noChangeArrowheads="1"/>
          </p:cNvSpPr>
          <p:nvPr/>
        </p:nvSpPr>
        <p:spPr bwMode="auto">
          <a:xfrm>
            <a:off x="2509103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4" name="Rectangle 108"/>
          <p:cNvSpPr>
            <a:spLocks noChangeArrowheads="1"/>
          </p:cNvSpPr>
          <p:nvPr/>
        </p:nvSpPr>
        <p:spPr bwMode="auto">
          <a:xfrm>
            <a:off x="2419685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5" name="Rectangle 109"/>
          <p:cNvSpPr>
            <a:spLocks noChangeArrowheads="1"/>
          </p:cNvSpPr>
          <p:nvPr/>
        </p:nvSpPr>
        <p:spPr bwMode="auto">
          <a:xfrm>
            <a:off x="233026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6" name="Rectangle 110"/>
          <p:cNvSpPr>
            <a:spLocks noChangeArrowheads="1"/>
          </p:cNvSpPr>
          <p:nvPr/>
        </p:nvSpPr>
        <p:spPr bwMode="auto">
          <a:xfrm>
            <a:off x="2240851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7" name="Rectangle 111"/>
          <p:cNvSpPr>
            <a:spLocks noChangeArrowheads="1"/>
          </p:cNvSpPr>
          <p:nvPr/>
        </p:nvSpPr>
        <p:spPr bwMode="auto">
          <a:xfrm>
            <a:off x="2151434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8" name="Rectangle 112"/>
          <p:cNvSpPr>
            <a:spLocks noChangeArrowheads="1"/>
          </p:cNvSpPr>
          <p:nvPr/>
        </p:nvSpPr>
        <p:spPr bwMode="auto">
          <a:xfrm>
            <a:off x="2062016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69" name="Rectangle 113"/>
          <p:cNvSpPr>
            <a:spLocks noChangeArrowheads="1"/>
          </p:cNvSpPr>
          <p:nvPr/>
        </p:nvSpPr>
        <p:spPr bwMode="auto">
          <a:xfrm>
            <a:off x="197259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0" name="Rectangle 114"/>
          <p:cNvSpPr>
            <a:spLocks noChangeArrowheads="1"/>
          </p:cNvSpPr>
          <p:nvPr/>
        </p:nvSpPr>
        <p:spPr bwMode="auto">
          <a:xfrm>
            <a:off x="1883182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1" name="Rectangle 115"/>
          <p:cNvSpPr>
            <a:spLocks noChangeArrowheads="1"/>
          </p:cNvSpPr>
          <p:nvPr/>
        </p:nvSpPr>
        <p:spPr bwMode="auto">
          <a:xfrm>
            <a:off x="1793765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2" name="Rectangle 116"/>
          <p:cNvSpPr>
            <a:spLocks noChangeArrowheads="1"/>
          </p:cNvSpPr>
          <p:nvPr/>
        </p:nvSpPr>
        <p:spPr bwMode="auto">
          <a:xfrm>
            <a:off x="170434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3" name="Rectangle 117"/>
          <p:cNvSpPr>
            <a:spLocks noChangeArrowheads="1"/>
          </p:cNvSpPr>
          <p:nvPr/>
        </p:nvSpPr>
        <p:spPr bwMode="auto">
          <a:xfrm>
            <a:off x="1614930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4" name="Rectangle 118"/>
          <p:cNvSpPr>
            <a:spLocks noChangeArrowheads="1"/>
          </p:cNvSpPr>
          <p:nvPr/>
        </p:nvSpPr>
        <p:spPr bwMode="auto">
          <a:xfrm>
            <a:off x="1525513" y="533853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5" name="Rectangle 119"/>
          <p:cNvSpPr>
            <a:spLocks noChangeArrowheads="1"/>
          </p:cNvSpPr>
          <p:nvPr/>
        </p:nvSpPr>
        <p:spPr bwMode="auto">
          <a:xfrm>
            <a:off x="1436096" y="533853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6" name="Rectangle 120"/>
          <p:cNvSpPr>
            <a:spLocks noChangeArrowheads="1"/>
          </p:cNvSpPr>
          <p:nvPr/>
        </p:nvSpPr>
        <p:spPr bwMode="auto">
          <a:xfrm>
            <a:off x="134667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7" name="Rectangle 121"/>
          <p:cNvSpPr>
            <a:spLocks noChangeArrowheads="1"/>
          </p:cNvSpPr>
          <p:nvPr/>
        </p:nvSpPr>
        <p:spPr bwMode="auto">
          <a:xfrm>
            <a:off x="1257261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8" name="Rectangle 122"/>
          <p:cNvSpPr>
            <a:spLocks noChangeArrowheads="1"/>
          </p:cNvSpPr>
          <p:nvPr/>
        </p:nvSpPr>
        <p:spPr bwMode="auto">
          <a:xfrm>
            <a:off x="1167844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79" name="Rectangle 123"/>
          <p:cNvSpPr>
            <a:spLocks noChangeArrowheads="1"/>
          </p:cNvSpPr>
          <p:nvPr/>
        </p:nvSpPr>
        <p:spPr bwMode="auto">
          <a:xfrm>
            <a:off x="107842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0" name="Rectangle 124"/>
          <p:cNvSpPr>
            <a:spLocks noChangeArrowheads="1"/>
          </p:cNvSpPr>
          <p:nvPr/>
        </p:nvSpPr>
        <p:spPr bwMode="auto">
          <a:xfrm>
            <a:off x="98900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1" name="Rectangle 125"/>
          <p:cNvSpPr>
            <a:spLocks noChangeArrowheads="1"/>
          </p:cNvSpPr>
          <p:nvPr/>
        </p:nvSpPr>
        <p:spPr bwMode="auto">
          <a:xfrm>
            <a:off x="899592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2" name="Rectangle 126"/>
          <p:cNvSpPr>
            <a:spLocks noChangeArrowheads="1"/>
          </p:cNvSpPr>
          <p:nvPr/>
        </p:nvSpPr>
        <p:spPr bwMode="auto">
          <a:xfrm>
            <a:off x="295618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3" name="Rectangle 127"/>
          <p:cNvSpPr>
            <a:spLocks noChangeArrowheads="1"/>
          </p:cNvSpPr>
          <p:nvPr/>
        </p:nvSpPr>
        <p:spPr bwMode="auto">
          <a:xfrm>
            <a:off x="2866772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4" name="Rectangle 128"/>
          <p:cNvSpPr>
            <a:spLocks noChangeArrowheads="1"/>
          </p:cNvSpPr>
          <p:nvPr/>
        </p:nvSpPr>
        <p:spPr bwMode="auto">
          <a:xfrm>
            <a:off x="2777354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5" name="Rectangle 129"/>
          <p:cNvSpPr>
            <a:spLocks noChangeArrowheads="1"/>
          </p:cNvSpPr>
          <p:nvPr/>
        </p:nvSpPr>
        <p:spPr bwMode="auto">
          <a:xfrm>
            <a:off x="268793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6" name="Rectangle 130"/>
          <p:cNvSpPr>
            <a:spLocks noChangeArrowheads="1"/>
          </p:cNvSpPr>
          <p:nvPr/>
        </p:nvSpPr>
        <p:spPr bwMode="auto">
          <a:xfrm>
            <a:off x="2598520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7" name="Rectangle 131"/>
          <p:cNvSpPr>
            <a:spLocks noChangeArrowheads="1"/>
          </p:cNvSpPr>
          <p:nvPr/>
        </p:nvSpPr>
        <p:spPr bwMode="auto">
          <a:xfrm>
            <a:off x="2509103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8" name="Rectangle 132"/>
          <p:cNvSpPr>
            <a:spLocks noChangeArrowheads="1"/>
          </p:cNvSpPr>
          <p:nvPr/>
        </p:nvSpPr>
        <p:spPr bwMode="auto">
          <a:xfrm>
            <a:off x="2419685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89" name="Rectangle 133"/>
          <p:cNvSpPr>
            <a:spLocks noChangeArrowheads="1"/>
          </p:cNvSpPr>
          <p:nvPr/>
        </p:nvSpPr>
        <p:spPr bwMode="auto">
          <a:xfrm>
            <a:off x="233026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0" name="Rectangle 134"/>
          <p:cNvSpPr>
            <a:spLocks noChangeArrowheads="1"/>
          </p:cNvSpPr>
          <p:nvPr/>
        </p:nvSpPr>
        <p:spPr bwMode="auto">
          <a:xfrm>
            <a:off x="2240851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1" name="Rectangle 135"/>
          <p:cNvSpPr>
            <a:spLocks noChangeArrowheads="1"/>
          </p:cNvSpPr>
          <p:nvPr/>
        </p:nvSpPr>
        <p:spPr bwMode="auto">
          <a:xfrm>
            <a:off x="2151434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2" name="Rectangle 136"/>
          <p:cNvSpPr>
            <a:spLocks noChangeArrowheads="1"/>
          </p:cNvSpPr>
          <p:nvPr/>
        </p:nvSpPr>
        <p:spPr bwMode="auto">
          <a:xfrm>
            <a:off x="2062016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3" name="Rectangle 137"/>
          <p:cNvSpPr>
            <a:spLocks noChangeArrowheads="1"/>
          </p:cNvSpPr>
          <p:nvPr/>
        </p:nvSpPr>
        <p:spPr bwMode="auto">
          <a:xfrm>
            <a:off x="197259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4" name="Rectangle 138"/>
          <p:cNvSpPr>
            <a:spLocks noChangeArrowheads="1"/>
          </p:cNvSpPr>
          <p:nvPr/>
        </p:nvSpPr>
        <p:spPr bwMode="auto">
          <a:xfrm>
            <a:off x="1883182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5" name="Rectangle 139"/>
          <p:cNvSpPr>
            <a:spLocks noChangeArrowheads="1"/>
          </p:cNvSpPr>
          <p:nvPr/>
        </p:nvSpPr>
        <p:spPr bwMode="auto">
          <a:xfrm>
            <a:off x="1793765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6" name="Rectangle 140"/>
          <p:cNvSpPr>
            <a:spLocks noChangeArrowheads="1"/>
          </p:cNvSpPr>
          <p:nvPr/>
        </p:nvSpPr>
        <p:spPr bwMode="auto">
          <a:xfrm>
            <a:off x="170434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7" name="Rectangle 141"/>
          <p:cNvSpPr>
            <a:spLocks noChangeArrowheads="1"/>
          </p:cNvSpPr>
          <p:nvPr/>
        </p:nvSpPr>
        <p:spPr bwMode="auto">
          <a:xfrm>
            <a:off x="1614930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8" name="Rectangle 142"/>
          <p:cNvSpPr>
            <a:spLocks noChangeArrowheads="1"/>
          </p:cNvSpPr>
          <p:nvPr/>
        </p:nvSpPr>
        <p:spPr bwMode="auto">
          <a:xfrm>
            <a:off x="1525513" y="521150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799" name="Rectangle 143"/>
          <p:cNvSpPr>
            <a:spLocks noChangeArrowheads="1"/>
          </p:cNvSpPr>
          <p:nvPr/>
        </p:nvSpPr>
        <p:spPr bwMode="auto">
          <a:xfrm>
            <a:off x="1436096" y="521150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0" name="Rectangle 144"/>
          <p:cNvSpPr>
            <a:spLocks noChangeArrowheads="1"/>
          </p:cNvSpPr>
          <p:nvPr/>
        </p:nvSpPr>
        <p:spPr bwMode="auto">
          <a:xfrm>
            <a:off x="134667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1" name="Rectangle 145"/>
          <p:cNvSpPr>
            <a:spLocks noChangeArrowheads="1"/>
          </p:cNvSpPr>
          <p:nvPr/>
        </p:nvSpPr>
        <p:spPr bwMode="auto">
          <a:xfrm>
            <a:off x="1257261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2" name="Rectangle 146"/>
          <p:cNvSpPr>
            <a:spLocks noChangeArrowheads="1"/>
          </p:cNvSpPr>
          <p:nvPr/>
        </p:nvSpPr>
        <p:spPr bwMode="auto">
          <a:xfrm>
            <a:off x="1167844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3" name="Rectangle 147"/>
          <p:cNvSpPr>
            <a:spLocks noChangeArrowheads="1"/>
          </p:cNvSpPr>
          <p:nvPr/>
        </p:nvSpPr>
        <p:spPr bwMode="auto">
          <a:xfrm>
            <a:off x="107842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4" name="Rectangle 148"/>
          <p:cNvSpPr>
            <a:spLocks noChangeArrowheads="1"/>
          </p:cNvSpPr>
          <p:nvPr/>
        </p:nvSpPr>
        <p:spPr bwMode="auto">
          <a:xfrm>
            <a:off x="98900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5" name="Rectangle 149"/>
          <p:cNvSpPr>
            <a:spLocks noChangeArrowheads="1"/>
          </p:cNvSpPr>
          <p:nvPr/>
        </p:nvSpPr>
        <p:spPr bwMode="auto">
          <a:xfrm>
            <a:off x="899592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6" name="Rectangle 150"/>
          <p:cNvSpPr>
            <a:spLocks noChangeArrowheads="1"/>
          </p:cNvSpPr>
          <p:nvPr/>
        </p:nvSpPr>
        <p:spPr bwMode="auto">
          <a:xfrm>
            <a:off x="295618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7" name="Rectangle 151"/>
          <p:cNvSpPr>
            <a:spLocks noChangeArrowheads="1"/>
          </p:cNvSpPr>
          <p:nvPr/>
        </p:nvSpPr>
        <p:spPr bwMode="auto">
          <a:xfrm>
            <a:off x="2866772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8" name="Rectangle 152"/>
          <p:cNvSpPr>
            <a:spLocks noChangeArrowheads="1"/>
          </p:cNvSpPr>
          <p:nvPr/>
        </p:nvSpPr>
        <p:spPr bwMode="auto">
          <a:xfrm>
            <a:off x="2777354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09" name="Rectangle 153"/>
          <p:cNvSpPr>
            <a:spLocks noChangeArrowheads="1"/>
          </p:cNvSpPr>
          <p:nvPr/>
        </p:nvSpPr>
        <p:spPr bwMode="auto">
          <a:xfrm>
            <a:off x="268793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0" name="Rectangle 154"/>
          <p:cNvSpPr>
            <a:spLocks noChangeArrowheads="1"/>
          </p:cNvSpPr>
          <p:nvPr/>
        </p:nvSpPr>
        <p:spPr bwMode="auto">
          <a:xfrm>
            <a:off x="2598520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1" name="Rectangle 155"/>
          <p:cNvSpPr>
            <a:spLocks noChangeArrowheads="1"/>
          </p:cNvSpPr>
          <p:nvPr/>
        </p:nvSpPr>
        <p:spPr bwMode="auto">
          <a:xfrm>
            <a:off x="2509103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2" name="Rectangle 156"/>
          <p:cNvSpPr>
            <a:spLocks noChangeArrowheads="1"/>
          </p:cNvSpPr>
          <p:nvPr/>
        </p:nvSpPr>
        <p:spPr bwMode="auto">
          <a:xfrm>
            <a:off x="2419685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3" name="Rectangle 157"/>
          <p:cNvSpPr>
            <a:spLocks noChangeArrowheads="1"/>
          </p:cNvSpPr>
          <p:nvPr/>
        </p:nvSpPr>
        <p:spPr bwMode="auto">
          <a:xfrm>
            <a:off x="233026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4" name="Rectangle 158"/>
          <p:cNvSpPr>
            <a:spLocks noChangeArrowheads="1"/>
          </p:cNvSpPr>
          <p:nvPr/>
        </p:nvSpPr>
        <p:spPr bwMode="auto">
          <a:xfrm>
            <a:off x="2240851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5" name="Rectangle 159"/>
          <p:cNvSpPr>
            <a:spLocks noChangeArrowheads="1"/>
          </p:cNvSpPr>
          <p:nvPr/>
        </p:nvSpPr>
        <p:spPr bwMode="auto">
          <a:xfrm>
            <a:off x="2151434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6" name="Rectangle 160"/>
          <p:cNvSpPr>
            <a:spLocks noChangeArrowheads="1"/>
          </p:cNvSpPr>
          <p:nvPr/>
        </p:nvSpPr>
        <p:spPr bwMode="auto">
          <a:xfrm>
            <a:off x="2062016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7" name="Rectangle 161"/>
          <p:cNvSpPr>
            <a:spLocks noChangeArrowheads="1"/>
          </p:cNvSpPr>
          <p:nvPr/>
        </p:nvSpPr>
        <p:spPr bwMode="auto">
          <a:xfrm>
            <a:off x="197259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8" name="Rectangle 162"/>
          <p:cNvSpPr>
            <a:spLocks noChangeArrowheads="1"/>
          </p:cNvSpPr>
          <p:nvPr/>
        </p:nvSpPr>
        <p:spPr bwMode="auto">
          <a:xfrm>
            <a:off x="1883182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19" name="Rectangle 163"/>
          <p:cNvSpPr>
            <a:spLocks noChangeArrowheads="1"/>
          </p:cNvSpPr>
          <p:nvPr/>
        </p:nvSpPr>
        <p:spPr bwMode="auto">
          <a:xfrm>
            <a:off x="1793765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0" name="Rectangle 164"/>
          <p:cNvSpPr>
            <a:spLocks noChangeArrowheads="1"/>
          </p:cNvSpPr>
          <p:nvPr/>
        </p:nvSpPr>
        <p:spPr bwMode="auto">
          <a:xfrm>
            <a:off x="170434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1" name="Rectangle 165"/>
          <p:cNvSpPr>
            <a:spLocks noChangeArrowheads="1"/>
          </p:cNvSpPr>
          <p:nvPr/>
        </p:nvSpPr>
        <p:spPr bwMode="auto">
          <a:xfrm>
            <a:off x="1614930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2" name="Rectangle 166"/>
          <p:cNvSpPr>
            <a:spLocks noChangeArrowheads="1"/>
          </p:cNvSpPr>
          <p:nvPr/>
        </p:nvSpPr>
        <p:spPr bwMode="auto">
          <a:xfrm>
            <a:off x="1525513" y="5084471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3" name="Rectangle 167"/>
          <p:cNvSpPr>
            <a:spLocks noChangeArrowheads="1"/>
          </p:cNvSpPr>
          <p:nvPr/>
        </p:nvSpPr>
        <p:spPr bwMode="auto">
          <a:xfrm>
            <a:off x="1436096" y="5084471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4" name="Rectangle 168"/>
          <p:cNvSpPr>
            <a:spLocks noChangeArrowheads="1"/>
          </p:cNvSpPr>
          <p:nvPr/>
        </p:nvSpPr>
        <p:spPr bwMode="auto">
          <a:xfrm>
            <a:off x="134667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5" name="Rectangle 169"/>
          <p:cNvSpPr>
            <a:spLocks noChangeArrowheads="1"/>
          </p:cNvSpPr>
          <p:nvPr/>
        </p:nvSpPr>
        <p:spPr bwMode="auto">
          <a:xfrm>
            <a:off x="1257261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6" name="Rectangle 170"/>
          <p:cNvSpPr>
            <a:spLocks noChangeArrowheads="1"/>
          </p:cNvSpPr>
          <p:nvPr/>
        </p:nvSpPr>
        <p:spPr bwMode="auto">
          <a:xfrm>
            <a:off x="1167844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7" name="Rectangle 171"/>
          <p:cNvSpPr>
            <a:spLocks noChangeArrowheads="1"/>
          </p:cNvSpPr>
          <p:nvPr/>
        </p:nvSpPr>
        <p:spPr bwMode="auto">
          <a:xfrm>
            <a:off x="107842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8" name="Rectangle 172"/>
          <p:cNvSpPr>
            <a:spLocks noChangeArrowheads="1"/>
          </p:cNvSpPr>
          <p:nvPr/>
        </p:nvSpPr>
        <p:spPr bwMode="auto">
          <a:xfrm>
            <a:off x="98900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29" name="Rectangle 173"/>
          <p:cNvSpPr>
            <a:spLocks noChangeArrowheads="1"/>
          </p:cNvSpPr>
          <p:nvPr/>
        </p:nvSpPr>
        <p:spPr bwMode="auto">
          <a:xfrm>
            <a:off x="899592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0" name="Rectangle 174"/>
          <p:cNvSpPr>
            <a:spLocks noChangeArrowheads="1"/>
          </p:cNvSpPr>
          <p:nvPr/>
        </p:nvSpPr>
        <p:spPr bwMode="auto">
          <a:xfrm>
            <a:off x="295618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1" name="Rectangle 175"/>
          <p:cNvSpPr>
            <a:spLocks noChangeArrowheads="1"/>
          </p:cNvSpPr>
          <p:nvPr/>
        </p:nvSpPr>
        <p:spPr bwMode="auto">
          <a:xfrm>
            <a:off x="2866772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2" name="Rectangle 176"/>
          <p:cNvSpPr>
            <a:spLocks noChangeArrowheads="1"/>
          </p:cNvSpPr>
          <p:nvPr/>
        </p:nvSpPr>
        <p:spPr bwMode="auto">
          <a:xfrm>
            <a:off x="2777354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3" name="Rectangle 177"/>
          <p:cNvSpPr>
            <a:spLocks noChangeArrowheads="1"/>
          </p:cNvSpPr>
          <p:nvPr/>
        </p:nvSpPr>
        <p:spPr bwMode="auto">
          <a:xfrm>
            <a:off x="268793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4" name="Rectangle 178"/>
          <p:cNvSpPr>
            <a:spLocks noChangeArrowheads="1"/>
          </p:cNvSpPr>
          <p:nvPr/>
        </p:nvSpPr>
        <p:spPr bwMode="auto">
          <a:xfrm>
            <a:off x="2598520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5" name="Rectangle 179"/>
          <p:cNvSpPr>
            <a:spLocks noChangeArrowheads="1"/>
          </p:cNvSpPr>
          <p:nvPr/>
        </p:nvSpPr>
        <p:spPr bwMode="auto">
          <a:xfrm>
            <a:off x="2509103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6" name="Rectangle 180"/>
          <p:cNvSpPr>
            <a:spLocks noChangeArrowheads="1"/>
          </p:cNvSpPr>
          <p:nvPr/>
        </p:nvSpPr>
        <p:spPr bwMode="auto">
          <a:xfrm>
            <a:off x="2419685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7" name="Rectangle 181"/>
          <p:cNvSpPr>
            <a:spLocks noChangeArrowheads="1"/>
          </p:cNvSpPr>
          <p:nvPr/>
        </p:nvSpPr>
        <p:spPr bwMode="auto">
          <a:xfrm>
            <a:off x="233026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8" name="Rectangle 182"/>
          <p:cNvSpPr>
            <a:spLocks noChangeArrowheads="1"/>
          </p:cNvSpPr>
          <p:nvPr/>
        </p:nvSpPr>
        <p:spPr bwMode="auto">
          <a:xfrm>
            <a:off x="2240851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39" name="Rectangle 183"/>
          <p:cNvSpPr>
            <a:spLocks noChangeArrowheads="1"/>
          </p:cNvSpPr>
          <p:nvPr/>
        </p:nvSpPr>
        <p:spPr bwMode="auto">
          <a:xfrm>
            <a:off x="2151434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0" name="Rectangle 184"/>
          <p:cNvSpPr>
            <a:spLocks noChangeArrowheads="1"/>
          </p:cNvSpPr>
          <p:nvPr/>
        </p:nvSpPr>
        <p:spPr bwMode="auto">
          <a:xfrm>
            <a:off x="2062016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1" name="Rectangle 185"/>
          <p:cNvSpPr>
            <a:spLocks noChangeArrowheads="1"/>
          </p:cNvSpPr>
          <p:nvPr/>
        </p:nvSpPr>
        <p:spPr bwMode="auto">
          <a:xfrm>
            <a:off x="197259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2" name="Rectangle 186"/>
          <p:cNvSpPr>
            <a:spLocks noChangeArrowheads="1"/>
          </p:cNvSpPr>
          <p:nvPr/>
        </p:nvSpPr>
        <p:spPr bwMode="auto">
          <a:xfrm>
            <a:off x="1883182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3" name="Rectangle 187"/>
          <p:cNvSpPr>
            <a:spLocks noChangeArrowheads="1"/>
          </p:cNvSpPr>
          <p:nvPr/>
        </p:nvSpPr>
        <p:spPr bwMode="auto">
          <a:xfrm>
            <a:off x="1793765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4" name="Rectangle 188"/>
          <p:cNvSpPr>
            <a:spLocks noChangeArrowheads="1"/>
          </p:cNvSpPr>
          <p:nvPr/>
        </p:nvSpPr>
        <p:spPr bwMode="auto">
          <a:xfrm>
            <a:off x="170434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5" name="Rectangle 189"/>
          <p:cNvSpPr>
            <a:spLocks noChangeArrowheads="1"/>
          </p:cNvSpPr>
          <p:nvPr/>
        </p:nvSpPr>
        <p:spPr bwMode="auto">
          <a:xfrm>
            <a:off x="1614930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6" name="Rectangle 190"/>
          <p:cNvSpPr>
            <a:spLocks noChangeArrowheads="1"/>
          </p:cNvSpPr>
          <p:nvPr/>
        </p:nvSpPr>
        <p:spPr bwMode="auto">
          <a:xfrm>
            <a:off x="1525513" y="4957440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7" name="Rectangle 191"/>
          <p:cNvSpPr>
            <a:spLocks noChangeArrowheads="1"/>
          </p:cNvSpPr>
          <p:nvPr/>
        </p:nvSpPr>
        <p:spPr bwMode="auto">
          <a:xfrm>
            <a:off x="1436096" y="4957440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8" name="Rectangle 192"/>
          <p:cNvSpPr>
            <a:spLocks noChangeArrowheads="1"/>
          </p:cNvSpPr>
          <p:nvPr/>
        </p:nvSpPr>
        <p:spPr bwMode="auto">
          <a:xfrm>
            <a:off x="134667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49" name="Rectangle 193"/>
          <p:cNvSpPr>
            <a:spLocks noChangeArrowheads="1"/>
          </p:cNvSpPr>
          <p:nvPr/>
        </p:nvSpPr>
        <p:spPr bwMode="auto">
          <a:xfrm>
            <a:off x="1257261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0" name="Rectangle 194"/>
          <p:cNvSpPr>
            <a:spLocks noChangeArrowheads="1"/>
          </p:cNvSpPr>
          <p:nvPr/>
        </p:nvSpPr>
        <p:spPr bwMode="auto">
          <a:xfrm>
            <a:off x="1167844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1" name="Rectangle 195"/>
          <p:cNvSpPr>
            <a:spLocks noChangeArrowheads="1"/>
          </p:cNvSpPr>
          <p:nvPr/>
        </p:nvSpPr>
        <p:spPr bwMode="auto">
          <a:xfrm>
            <a:off x="107842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2" name="Rectangle 196"/>
          <p:cNvSpPr>
            <a:spLocks noChangeArrowheads="1"/>
          </p:cNvSpPr>
          <p:nvPr/>
        </p:nvSpPr>
        <p:spPr bwMode="auto">
          <a:xfrm>
            <a:off x="98900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3" name="Rectangle 197"/>
          <p:cNvSpPr>
            <a:spLocks noChangeArrowheads="1"/>
          </p:cNvSpPr>
          <p:nvPr/>
        </p:nvSpPr>
        <p:spPr bwMode="auto">
          <a:xfrm>
            <a:off x="899592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4" name="Rectangle 198"/>
          <p:cNvSpPr>
            <a:spLocks noChangeArrowheads="1"/>
          </p:cNvSpPr>
          <p:nvPr/>
        </p:nvSpPr>
        <p:spPr bwMode="auto">
          <a:xfrm>
            <a:off x="295618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5" name="Rectangle 199"/>
          <p:cNvSpPr>
            <a:spLocks noChangeArrowheads="1"/>
          </p:cNvSpPr>
          <p:nvPr/>
        </p:nvSpPr>
        <p:spPr bwMode="auto">
          <a:xfrm>
            <a:off x="2866772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6" name="Rectangle 200"/>
          <p:cNvSpPr>
            <a:spLocks noChangeArrowheads="1"/>
          </p:cNvSpPr>
          <p:nvPr/>
        </p:nvSpPr>
        <p:spPr bwMode="auto">
          <a:xfrm>
            <a:off x="2777354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7" name="Rectangle 201"/>
          <p:cNvSpPr>
            <a:spLocks noChangeArrowheads="1"/>
          </p:cNvSpPr>
          <p:nvPr/>
        </p:nvSpPr>
        <p:spPr bwMode="auto">
          <a:xfrm>
            <a:off x="268793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8" name="Rectangle 202"/>
          <p:cNvSpPr>
            <a:spLocks noChangeArrowheads="1"/>
          </p:cNvSpPr>
          <p:nvPr/>
        </p:nvSpPr>
        <p:spPr bwMode="auto">
          <a:xfrm>
            <a:off x="2598520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59" name="Rectangle 203"/>
          <p:cNvSpPr>
            <a:spLocks noChangeArrowheads="1"/>
          </p:cNvSpPr>
          <p:nvPr/>
        </p:nvSpPr>
        <p:spPr bwMode="auto">
          <a:xfrm>
            <a:off x="2509103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0" name="Rectangle 204"/>
          <p:cNvSpPr>
            <a:spLocks noChangeArrowheads="1"/>
          </p:cNvSpPr>
          <p:nvPr/>
        </p:nvSpPr>
        <p:spPr bwMode="auto">
          <a:xfrm>
            <a:off x="2419685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1" name="Rectangle 205"/>
          <p:cNvSpPr>
            <a:spLocks noChangeArrowheads="1"/>
          </p:cNvSpPr>
          <p:nvPr/>
        </p:nvSpPr>
        <p:spPr bwMode="auto">
          <a:xfrm>
            <a:off x="2330268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2" name="Rectangle 206"/>
          <p:cNvSpPr>
            <a:spLocks noChangeArrowheads="1"/>
          </p:cNvSpPr>
          <p:nvPr/>
        </p:nvSpPr>
        <p:spPr bwMode="auto">
          <a:xfrm>
            <a:off x="2240851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3" name="Rectangle 207"/>
          <p:cNvSpPr>
            <a:spLocks noChangeArrowheads="1"/>
          </p:cNvSpPr>
          <p:nvPr/>
        </p:nvSpPr>
        <p:spPr bwMode="auto">
          <a:xfrm>
            <a:off x="2151434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4" name="Rectangle 208"/>
          <p:cNvSpPr>
            <a:spLocks noChangeArrowheads="1"/>
          </p:cNvSpPr>
          <p:nvPr/>
        </p:nvSpPr>
        <p:spPr bwMode="auto">
          <a:xfrm>
            <a:off x="2062016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5" name="Rectangle 209"/>
          <p:cNvSpPr>
            <a:spLocks noChangeArrowheads="1"/>
          </p:cNvSpPr>
          <p:nvPr/>
        </p:nvSpPr>
        <p:spPr bwMode="auto">
          <a:xfrm>
            <a:off x="197259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6" name="Rectangle 210"/>
          <p:cNvSpPr>
            <a:spLocks noChangeArrowheads="1"/>
          </p:cNvSpPr>
          <p:nvPr/>
        </p:nvSpPr>
        <p:spPr bwMode="auto">
          <a:xfrm>
            <a:off x="1883182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7" name="Rectangle 211"/>
          <p:cNvSpPr>
            <a:spLocks noChangeArrowheads="1"/>
          </p:cNvSpPr>
          <p:nvPr/>
        </p:nvSpPr>
        <p:spPr bwMode="auto">
          <a:xfrm>
            <a:off x="1793765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8" name="Rectangle 212"/>
          <p:cNvSpPr>
            <a:spLocks noChangeArrowheads="1"/>
          </p:cNvSpPr>
          <p:nvPr/>
        </p:nvSpPr>
        <p:spPr bwMode="auto">
          <a:xfrm>
            <a:off x="170434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69" name="Rectangle 213"/>
          <p:cNvSpPr>
            <a:spLocks noChangeArrowheads="1"/>
          </p:cNvSpPr>
          <p:nvPr/>
        </p:nvSpPr>
        <p:spPr bwMode="auto">
          <a:xfrm>
            <a:off x="1614930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0" name="Rectangle 214"/>
          <p:cNvSpPr>
            <a:spLocks noChangeArrowheads="1"/>
          </p:cNvSpPr>
          <p:nvPr/>
        </p:nvSpPr>
        <p:spPr bwMode="auto">
          <a:xfrm>
            <a:off x="1525513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1" name="Rectangle 215"/>
          <p:cNvSpPr>
            <a:spLocks noChangeArrowheads="1"/>
          </p:cNvSpPr>
          <p:nvPr/>
        </p:nvSpPr>
        <p:spPr bwMode="auto">
          <a:xfrm>
            <a:off x="1436096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2" name="Rectangle 216"/>
          <p:cNvSpPr>
            <a:spLocks noChangeArrowheads="1"/>
          </p:cNvSpPr>
          <p:nvPr/>
        </p:nvSpPr>
        <p:spPr bwMode="auto">
          <a:xfrm>
            <a:off x="1346678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3" name="Rectangle 217"/>
          <p:cNvSpPr>
            <a:spLocks noChangeArrowheads="1"/>
          </p:cNvSpPr>
          <p:nvPr/>
        </p:nvSpPr>
        <p:spPr bwMode="auto">
          <a:xfrm>
            <a:off x="1257261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4" name="Rectangle 218"/>
          <p:cNvSpPr>
            <a:spLocks noChangeArrowheads="1"/>
          </p:cNvSpPr>
          <p:nvPr/>
        </p:nvSpPr>
        <p:spPr bwMode="auto">
          <a:xfrm>
            <a:off x="1167844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5" name="Rectangle 219"/>
          <p:cNvSpPr>
            <a:spLocks noChangeArrowheads="1"/>
          </p:cNvSpPr>
          <p:nvPr/>
        </p:nvSpPr>
        <p:spPr bwMode="auto">
          <a:xfrm>
            <a:off x="107842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6" name="Rectangle 220"/>
          <p:cNvSpPr>
            <a:spLocks noChangeArrowheads="1"/>
          </p:cNvSpPr>
          <p:nvPr/>
        </p:nvSpPr>
        <p:spPr bwMode="auto">
          <a:xfrm>
            <a:off x="98900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7" name="Rectangle 221"/>
          <p:cNvSpPr>
            <a:spLocks noChangeArrowheads="1"/>
          </p:cNvSpPr>
          <p:nvPr/>
        </p:nvSpPr>
        <p:spPr bwMode="auto">
          <a:xfrm>
            <a:off x="899592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8" name="Rectangle 222"/>
          <p:cNvSpPr>
            <a:spLocks noChangeArrowheads="1"/>
          </p:cNvSpPr>
          <p:nvPr/>
        </p:nvSpPr>
        <p:spPr bwMode="auto">
          <a:xfrm>
            <a:off x="295618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79" name="Rectangle 223"/>
          <p:cNvSpPr>
            <a:spLocks noChangeArrowheads="1"/>
          </p:cNvSpPr>
          <p:nvPr/>
        </p:nvSpPr>
        <p:spPr bwMode="auto">
          <a:xfrm>
            <a:off x="2866772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0" name="Rectangle 224"/>
          <p:cNvSpPr>
            <a:spLocks noChangeArrowheads="1"/>
          </p:cNvSpPr>
          <p:nvPr/>
        </p:nvSpPr>
        <p:spPr bwMode="auto">
          <a:xfrm>
            <a:off x="2777354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1" name="Rectangle 225"/>
          <p:cNvSpPr>
            <a:spLocks noChangeArrowheads="1"/>
          </p:cNvSpPr>
          <p:nvPr/>
        </p:nvSpPr>
        <p:spPr bwMode="auto">
          <a:xfrm>
            <a:off x="268793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2" name="Rectangle 226"/>
          <p:cNvSpPr>
            <a:spLocks noChangeArrowheads="1"/>
          </p:cNvSpPr>
          <p:nvPr/>
        </p:nvSpPr>
        <p:spPr bwMode="auto">
          <a:xfrm>
            <a:off x="2598520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3" name="Rectangle 227"/>
          <p:cNvSpPr>
            <a:spLocks noChangeArrowheads="1"/>
          </p:cNvSpPr>
          <p:nvPr/>
        </p:nvSpPr>
        <p:spPr bwMode="auto">
          <a:xfrm>
            <a:off x="2509103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4" name="Rectangle 228"/>
          <p:cNvSpPr>
            <a:spLocks noChangeArrowheads="1"/>
          </p:cNvSpPr>
          <p:nvPr/>
        </p:nvSpPr>
        <p:spPr bwMode="auto">
          <a:xfrm>
            <a:off x="2419685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5" name="Rectangle 229"/>
          <p:cNvSpPr>
            <a:spLocks noChangeArrowheads="1"/>
          </p:cNvSpPr>
          <p:nvPr/>
        </p:nvSpPr>
        <p:spPr bwMode="auto">
          <a:xfrm>
            <a:off x="2330268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6" name="Rectangle 230"/>
          <p:cNvSpPr>
            <a:spLocks noChangeArrowheads="1"/>
          </p:cNvSpPr>
          <p:nvPr/>
        </p:nvSpPr>
        <p:spPr bwMode="auto">
          <a:xfrm>
            <a:off x="2240851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7" name="Rectangle 231"/>
          <p:cNvSpPr>
            <a:spLocks noChangeArrowheads="1"/>
          </p:cNvSpPr>
          <p:nvPr/>
        </p:nvSpPr>
        <p:spPr bwMode="auto">
          <a:xfrm>
            <a:off x="2151434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8" name="Rectangle 232"/>
          <p:cNvSpPr>
            <a:spLocks noChangeArrowheads="1"/>
          </p:cNvSpPr>
          <p:nvPr/>
        </p:nvSpPr>
        <p:spPr bwMode="auto">
          <a:xfrm>
            <a:off x="2062016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89" name="Rectangle 233"/>
          <p:cNvSpPr>
            <a:spLocks noChangeArrowheads="1"/>
          </p:cNvSpPr>
          <p:nvPr/>
        </p:nvSpPr>
        <p:spPr bwMode="auto">
          <a:xfrm>
            <a:off x="197259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0" name="Rectangle 234"/>
          <p:cNvSpPr>
            <a:spLocks noChangeArrowheads="1"/>
          </p:cNvSpPr>
          <p:nvPr/>
        </p:nvSpPr>
        <p:spPr bwMode="auto">
          <a:xfrm>
            <a:off x="1883182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1" name="Rectangle 235"/>
          <p:cNvSpPr>
            <a:spLocks noChangeArrowheads="1"/>
          </p:cNvSpPr>
          <p:nvPr/>
        </p:nvSpPr>
        <p:spPr bwMode="auto">
          <a:xfrm>
            <a:off x="1793765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2" name="Rectangle 236"/>
          <p:cNvSpPr>
            <a:spLocks noChangeArrowheads="1"/>
          </p:cNvSpPr>
          <p:nvPr/>
        </p:nvSpPr>
        <p:spPr bwMode="auto">
          <a:xfrm>
            <a:off x="170434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3" name="Rectangle 237"/>
          <p:cNvSpPr>
            <a:spLocks noChangeArrowheads="1"/>
          </p:cNvSpPr>
          <p:nvPr/>
        </p:nvSpPr>
        <p:spPr bwMode="auto">
          <a:xfrm>
            <a:off x="1614930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4" name="Rectangle 238"/>
          <p:cNvSpPr>
            <a:spLocks noChangeArrowheads="1"/>
          </p:cNvSpPr>
          <p:nvPr/>
        </p:nvSpPr>
        <p:spPr bwMode="auto">
          <a:xfrm>
            <a:off x="1525513" y="470337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5" name="Rectangle 239"/>
          <p:cNvSpPr>
            <a:spLocks noChangeArrowheads="1"/>
          </p:cNvSpPr>
          <p:nvPr/>
        </p:nvSpPr>
        <p:spPr bwMode="auto">
          <a:xfrm>
            <a:off x="1436096" y="470337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6" name="Rectangle 240"/>
          <p:cNvSpPr>
            <a:spLocks noChangeArrowheads="1"/>
          </p:cNvSpPr>
          <p:nvPr/>
        </p:nvSpPr>
        <p:spPr bwMode="auto">
          <a:xfrm>
            <a:off x="1346678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7" name="Rectangle 241"/>
          <p:cNvSpPr>
            <a:spLocks noChangeArrowheads="1"/>
          </p:cNvSpPr>
          <p:nvPr/>
        </p:nvSpPr>
        <p:spPr bwMode="auto">
          <a:xfrm>
            <a:off x="1257261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8" name="Rectangle 242"/>
          <p:cNvSpPr>
            <a:spLocks noChangeArrowheads="1"/>
          </p:cNvSpPr>
          <p:nvPr/>
        </p:nvSpPr>
        <p:spPr bwMode="auto">
          <a:xfrm>
            <a:off x="1167844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899" name="Rectangle 243"/>
          <p:cNvSpPr>
            <a:spLocks noChangeArrowheads="1"/>
          </p:cNvSpPr>
          <p:nvPr/>
        </p:nvSpPr>
        <p:spPr bwMode="auto">
          <a:xfrm>
            <a:off x="107842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0" name="Rectangle 244"/>
          <p:cNvSpPr>
            <a:spLocks noChangeArrowheads="1"/>
          </p:cNvSpPr>
          <p:nvPr/>
        </p:nvSpPr>
        <p:spPr bwMode="auto">
          <a:xfrm>
            <a:off x="98900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1" name="Rectangle 245"/>
          <p:cNvSpPr>
            <a:spLocks noChangeArrowheads="1"/>
          </p:cNvSpPr>
          <p:nvPr/>
        </p:nvSpPr>
        <p:spPr bwMode="auto">
          <a:xfrm>
            <a:off x="899592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2" name="Rectangle 246"/>
          <p:cNvSpPr>
            <a:spLocks noChangeArrowheads="1"/>
          </p:cNvSpPr>
          <p:nvPr/>
        </p:nvSpPr>
        <p:spPr bwMode="auto">
          <a:xfrm>
            <a:off x="295618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3" name="Rectangle 247"/>
          <p:cNvSpPr>
            <a:spLocks noChangeArrowheads="1"/>
          </p:cNvSpPr>
          <p:nvPr/>
        </p:nvSpPr>
        <p:spPr bwMode="auto">
          <a:xfrm>
            <a:off x="2866772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4" name="Rectangle 248"/>
          <p:cNvSpPr>
            <a:spLocks noChangeArrowheads="1"/>
          </p:cNvSpPr>
          <p:nvPr/>
        </p:nvSpPr>
        <p:spPr bwMode="auto">
          <a:xfrm>
            <a:off x="2777354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5" name="Rectangle 249"/>
          <p:cNvSpPr>
            <a:spLocks noChangeArrowheads="1"/>
          </p:cNvSpPr>
          <p:nvPr/>
        </p:nvSpPr>
        <p:spPr bwMode="auto">
          <a:xfrm>
            <a:off x="268793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6" name="Rectangle 250"/>
          <p:cNvSpPr>
            <a:spLocks noChangeArrowheads="1"/>
          </p:cNvSpPr>
          <p:nvPr/>
        </p:nvSpPr>
        <p:spPr bwMode="auto">
          <a:xfrm>
            <a:off x="2598520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7" name="Rectangle 251"/>
          <p:cNvSpPr>
            <a:spLocks noChangeArrowheads="1"/>
          </p:cNvSpPr>
          <p:nvPr/>
        </p:nvSpPr>
        <p:spPr bwMode="auto">
          <a:xfrm>
            <a:off x="2509103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8" name="Rectangle 252"/>
          <p:cNvSpPr>
            <a:spLocks noChangeArrowheads="1"/>
          </p:cNvSpPr>
          <p:nvPr/>
        </p:nvSpPr>
        <p:spPr bwMode="auto">
          <a:xfrm>
            <a:off x="2419685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09" name="Rectangle 253"/>
          <p:cNvSpPr>
            <a:spLocks noChangeArrowheads="1"/>
          </p:cNvSpPr>
          <p:nvPr/>
        </p:nvSpPr>
        <p:spPr bwMode="auto">
          <a:xfrm>
            <a:off x="2330268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0" name="Rectangle 254"/>
          <p:cNvSpPr>
            <a:spLocks noChangeArrowheads="1"/>
          </p:cNvSpPr>
          <p:nvPr/>
        </p:nvSpPr>
        <p:spPr bwMode="auto">
          <a:xfrm>
            <a:off x="2240851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1" name="Rectangle 255"/>
          <p:cNvSpPr>
            <a:spLocks noChangeArrowheads="1"/>
          </p:cNvSpPr>
          <p:nvPr/>
        </p:nvSpPr>
        <p:spPr bwMode="auto">
          <a:xfrm>
            <a:off x="2151434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2" name="Rectangle 256"/>
          <p:cNvSpPr>
            <a:spLocks noChangeArrowheads="1"/>
          </p:cNvSpPr>
          <p:nvPr/>
        </p:nvSpPr>
        <p:spPr bwMode="auto">
          <a:xfrm>
            <a:off x="2062016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3" name="Rectangle 257"/>
          <p:cNvSpPr>
            <a:spLocks noChangeArrowheads="1"/>
          </p:cNvSpPr>
          <p:nvPr/>
        </p:nvSpPr>
        <p:spPr bwMode="auto">
          <a:xfrm>
            <a:off x="197259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4" name="Rectangle 258"/>
          <p:cNvSpPr>
            <a:spLocks noChangeArrowheads="1"/>
          </p:cNvSpPr>
          <p:nvPr/>
        </p:nvSpPr>
        <p:spPr bwMode="auto">
          <a:xfrm>
            <a:off x="1883182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5" name="Rectangle 259"/>
          <p:cNvSpPr>
            <a:spLocks noChangeArrowheads="1"/>
          </p:cNvSpPr>
          <p:nvPr/>
        </p:nvSpPr>
        <p:spPr bwMode="auto">
          <a:xfrm>
            <a:off x="1793765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6" name="Rectangle 260"/>
          <p:cNvSpPr>
            <a:spLocks noChangeArrowheads="1"/>
          </p:cNvSpPr>
          <p:nvPr/>
        </p:nvSpPr>
        <p:spPr bwMode="auto">
          <a:xfrm>
            <a:off x="170434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7" name="Rectangle 261"/>
          <p:cNvSpPr>
            <a:spLocks noChangeArrowheads="1"/>
          </p:cNvSpPr>
          <p:nvPr/>
        </p:nvSpPr>
        <p:spPr bwMode="auto">
          <a:xfrm>
            <a:off x="1614930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8" name="Rectangle 262"/>
          <p:cNvSpPr>
            <a:spLocks noChangeArrowheads="1"/>
          </p:cNvSpPr>
          <p:nvPr/>
        </p:nvSpPr>
        <p:spPr bwMode="auto">
          <a:xfrm>
            <a:off x="1525513" y="457634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19" name="Rectangle 263"/>
          <p:cNvSpPr>
            <a:spLocks noChangeArrowheads="1"/>
          </p:cNvSpPr>
          <p:nvPr/>
        </p:nvSpPr>
        <p:spPr bwMode="auto">
          <a:xfrm>
            <a:off x="1436096" y="457634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0" name="Rectangle 264"/>
          <p:cNvSpPr>
            <a:spLocks noChangeArrowheads="1"/>
          </p:cNvSpPr>
          <p:nvPr/>
        </p:nvSpPr>
        <p:spPr bwMode="auto">
          <a:xfrm>
            <a:off x="1346678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1" name="Rectangle 265"/>
          <p:cNvSpPr>
            <a:spLocks noChangeArrowheads="1"/>
          </p:cNvSpPr>
          <p:nvPr/>
        </p:nvSpPr>
        <p:spPr bwMode="auto">
          <a:xfrm>
            <a:off x="1257261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2" name="Rectangle 266"/>
          <p:cNvSpPr>
            <a:spLocks noChangeArrowheads="1"/>
          </p:cNvSpPr>
          <p:nvPr/>
        </p:nvSpPr>
        <p:spPr bwMode="auto">
          <a:xfrm>
            <a:off x="1167844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3" name="Rectangle 267"/>
          <p:cNvSpPr>
            <a:spLocks noChangeArrowheads="1"/>
          </p:cNvSpPr>
          <p:nvPr/>
        </p:nvSpPr>
        <p:spPr bwMode="auto">
          <a:xfrm>
            <a:off x="107842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4" name="Rectangle 268"/>
          <p:cNvSpPr>
            <a:spLocks noChangeArrowheads="1"/>
          </p:cNvSpPr>
          <p:nvPr/>
        </p:nvSpPr>
        <p:spPr bwMode="auto">
          <a:xfrm>
            <a:off x="98900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5" name="Rectangle 269"/>
          <p:cNvSpPr>
            <a:spLocks noChangeArrowheads="1"/>
          </p:cNvSpPr>
          <p:nvPr/>
        </p:nvSpPr>
        <p:spPr bwMode="auto">
          <a:xfrm>
            <a:off x="899592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6" name="Rectangle 270"/>
          <p:cNvSpPr>
            <a:spLocks noChangeArrowheads="1"/>
          </p:cNvSpPr>
          <p:nvPr/>
        </p:nvSpPr>
        <p:spPr bwMode="auto">
          <a:xfrm>
            <a:off x="295618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7" name="Rectangle 271"/>
          <p:cNvSpPr>
            <a:spLocks noChangeArrowheads="1"/>
          </p:cNvSpPr>
          <p:nvPr/>
        </p:nvSpPr>
        <p:spPr bwMode="auto">
          <a:xfrm>
            <a:off x="2866772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8" name="Rectangle 272"/>
          <p:cNvSpPr>
            <a:spLocks noChangeArrowheads="1"/>
          </p:cNvSpPr>
          <p:nvPr/>
        </p:nvSpPr>
        <p:spPr bwMode="auto">
          <a:xfrm>
            <a:off x="2777354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29" name="Rectangle 273"/>
          <p:cNvSpPr>
            <a:spLocks noChangeArrowheads="1"/>
          </p:cNvSpPr>
          <p:nvPr/>
        </p:nvSpPr>
        <p:spPr bwMode="auto">
          <a:xfrm>
            <a:off x="268793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0" name="Rectangle 274"/>
          <p:cNvSpPr>
            <a:spLocks noChangeArrowheads="1"/>
          </p:cNvSpPr>
          <p:nvPr/>
        </p:nvSpPr>
        <p:spPr bwMode="auto">
          <a:xfrm>
            <a:off x="2598520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1" name="Rectangle 275"/>
          <p:cNvSpPr>
            <a:spLocks noChangeArrowheads="1"/>
          </p:cNvSpPr>
          <p:nvPr/>
        </p:nvSpPr>
        <p:spPr bwMode="auto">
          <a:xfrm>
            <a:off x="2509103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2" name="Rectangle 276"/>
          <p:cNvSpPr>
            <a:spLocks noChangeArrowheads="1"/>
          </p:cNvSpPr>
          <p:nvPr/>
        </p:nvSpPr>
        <p:spPr bwMode="auto">
          <a:xfrm>
            <a:off x="2419685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3" name="Rectangle 277"/>
          <p:cNvSpPr>
            <a:spLocks noChangeArrowheads="1"/>
          </p:cNvSpPr>
          <p:nvPr/>
        </p:nvSpPr>
        <p:spPr bwMode="auto">
          <a:xfrm>
            <a:off x="2330268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4" name="Rectangle 278"/>
          <p:cNvSpPr>
            <a:spLocks noChangeArrowheads="1"/>
          </p:cNvSpPr>
          <p:nvPr/>
        </p:nvSpPr>
        <p:spPr bwMode="auto">
          <a:xfrm>
            <a:off x="2240851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5" name="Rectangle 279"/>
          <p:cNvSpPr>
            <a:spLocks noChangeArrowheads="1"/>
          </p:cNvSpPr>
          <p:nvPr/>
        </p:nvSpPr>
        <p:spPr bwMode="auto">
          <a:xfrm>
            <a:off x="2151434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6" name="Rectangle 280"/>
          <p:cNvSpPr>
            <a:spLocks noChangeArrowheads="1"/>
          </p:cNvSpPr>
          <p:nvPr/>
        </p:nvSpPr>
        <p:spPr bwMode="auto">
          <a:xfrm>
            <a:off x="2062016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7" name="Rectangle 281"/>
          <p:cNvSpPr>
            <a:spLocks noChangeArrowheads="1"/>
          </p:cNvSpPr>
          <p:nvPr/>
        </p:nvSpPr>
        <p:spPr bwMode="auto">
          <a:xfrm>
            <a:off x="197259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8" name="Rectangle 282"/>
          <p:cNvSpPr>
            <a:spLocks noChangeArrowheads="1"/>
          </p:cNvSpPr>
          <p:nvPr/>
        </p:nvSpPr>
        <p:spPr bwMode="auto">
          <a:xfrm>
            <a:off x="1883182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39" name="Rectangle 283"/>
          <p:cNvSpPr>
            <a:spLocks noChangeArrowheads="1"/>
          </p:cNvSpPr>
          <p:nvPr/>
        </p:nvSpPr>
        <p:spPr bwMode="auto">
          <a:xfrm>
            <a:off x="1793765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0" name="Rectangle 284"/>
          <p:cNvSpPr>
            <a:spLocks noChangeArrowheads="1"/>
          </p:cNvSpPr>
          <p:nvPr/>
        </p:nvSpPr>
        <p:spPr bwMode="auto">
          <a:xfrm>
            <a:off x="170434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1" name="Rectangle 285"/>
          <p:cNvSpPr>
            <a:spLocks noChangeArrowheads="1"/>
          </p:cNvSpPr>
          <p:nvPr/>
        </p:nvSpPr>
        <p:spPr bwMode="auto">
          <a:xfrm>
            <a:off x="1614930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2" name="Rectangle 286"/>
          <p:cNvSpPr>
            <a:spLocks noChangeArrowheads="1"/>
          </p:cNvSpPr>
          <p:nvPr/>
        </p:nvSpPr>
        <p:spPr bwMode="auto">
          <a:xfrm>
            <a:off x="1525513" y="444931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3" name="Rectangle 287"/>
          <p:cNvSpPr>
            <a:spLocks noChangeArrowheads="1"/>
          </p:cNvSpPr>
          <p:nvPr/>
        </p:nvSpPr>
        <p:spPr bwMode="auto">
          <a:xfrm>
            <a:off x="1436096" y="444931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4" name="Rectangle 288"/>
          <p:cNvSpPr>
            <a:spLocks noChangeArrowheads="1"/>
          </p:cNvSpPr>
          <p:nvPr/>
        </p:nvSpPr>
        <p:spPr bwMode="auto">
          <a:xfrm>
            <a:off x="1346678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5" name="Rectangle 289"/>
          <p:cNvSpPr>
            <a:spLocks noChangeArrowheads="1"/>
          </p:cNvSpPr>
          <p:nvPr/>
        </p:nvSpPr>
        <p:spPr bwMode="auto">
          <a:xfrm>
            <a:off x="1257261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6" name="Rectangle 290"/>
          <p:cNvSpPr>
            <a:spLocks noChangeArrowheads="1"/>
          </p:cNvSpPr>
          <p:nvPr/>
        </p:nvSpPr>
        <p:spPr bwMode="auto">
          <a:xfrm>
            <a:off x="1167844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7" name="Rectangle 291"/>
          <p:cNvSpPr>
            <a:spLocks noChangeArrowheads="1"/>
          </p:cNvSpPr>
          <p:nvPr/>
        </p:nvSpPr>
        <p:spPr bwMode="auto">
          <a:xfrm>
            <a:off x="107842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8" name="Rectangle 292"/>
          <p:cNvSpPr>
            <a:spLocks noChangeArrowheads="1"/>
          </p:cNvSpPr>
          <p:nvPr/>
        </p:nvSpPr>
        <p:spPr bwMode="auto">
          <a:xfrm>
            <a:off x="98900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49" name="Rectangle 293"/>
          <p:cNvSpPr>
            <a:spLocks noChangeArrowheads="1"/>
          </p:cNvSpPr>
          <p:nvPr/>
        </p:nvSpPr>
        <p:spPr bwMode="auto">
          <a:xfrm>
            <a:off x="899592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0" name="Rectangle 294"/>
          <p:cNvSpPr>
            <a:spLocks noChangeArrowheads="1"/>
          </p:cNvSpPr>
          <p:nvPr/>
        </p:nvSpPr>
        <p:spPr bwMode="auto">
          <a:xfrm>
            <a:off x="2956189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1" name="Rectangle 295"/>
          <p:cNvSpPr>
            <a:spLocks noChangeArrowheads="1"/>
          </p:cNvSpPr>
          <p:nvPr/>
        </p:nvSpPr>
        <p:spPr bwMode="auto">
          <a:xfrm>
            <a:off x="2866772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2" name="Rectangle 296"/>
          <p:cNvSpPr>
            <a:spLocks noChangeArrowheads="1"/>
          </p:cNvSpPr>
          <p:nvPr/>
        </p:nvSpPr>
        <p:spPr bwMode="auto">
          <a:xfrm>
            <a:off x="2777354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3" name="Rectangle 297"/>
          <p:cNvSpPr>
            <a:spLocks noChangeArrowheads="1"/>
          </p:cNvSpPr>
          <p:nvPr/>
        </p:nvSpPr>
        <p:spPr bwMode="auto">
          <a:xfrm>
            <a:off x="2687937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4" name="Rectangle 298"/>
          <p:cNvSpPr>
            <a:spLocks noChangeArrowheads="1"/>
          </p:cNvSpPr>
          <p:nvPr/>
        </p:nvSpPr>
        <p:spPr bwMode="auto">
          <a:xfrm>
            <a:off x="2598520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5" name="Rectangle 299"/>
          <p:cNvSpPr>
            <a:spLocks noChangeArrowheads="1"/>
          </p:cNvSpPr>
          <p:nvPr/>
        </p:nvSpPr>
        <p:spPr bwMode="auto">
          <a:xfrm>
            <a:off x="2509103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6" name="Rectangle 300"/>
          <p:cNvSpPr>
            <a:spLocks noChangeArrowheads="1"/>
          </p:cNvSpPr>
          <p:nvPr/>
        </p:nvSpPr>
        <p:spPr bwMode="auto">
          <a:xfrm>
            <a:off x="2419685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7" name="Rectangle 301"/>
          <p:cNvSpPr>
            <a:spLocks noChangeArrowheads="1"/>
          </p:cNvSpPr>
          <p:nvPr/>
        </p:nvSpPr>
        <p:spPr bwMode="auto">
          <a:xfrm>
            <a:off x="2330268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8" name="Rectangle 302"/>
          <p:cNvSpPr>
            <a:spLocks noChangeArrowheads="1"/>
          </p:cNvSpPr>
          <p:nvPr/>
        </p:nvSpPr>
        <p:spPr bwMode="auto">
          <a:xfrm>
            <a:off x="2240851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59" name="Rectangle 303"/>
          <p:cNvSpPr>
            <a:spLocks noChangeArrowheads="1"/>
          </p:cNvSpPr>
          <p:nvPr/>
        </p:nvSpPr>
        <p:spPr bwMode="auto">
          <a:xfrm>
            <a:off x="2151434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0" name="Rectangle 304"/>
          <p:cNvSpPr>
            <a:spLocks noChangeArrowheads="1"/>
          </p:cNvSpPr>
          <p:nvPr/>
        </p:nvSpPr>
        <p:spPr bwMode="auto">
          <a:xfrm>
            <a:off x="2062016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1" name="Rectangle 305"/>
          <p:cNvSpPr>
            <a:spLocks noChangeArrowheads="1"/>
          </p:cNvSpPr>
          <p:nvPr/>
        </p:nvSpPr>
        <p:spPr bwMode="auto">
          <a:xfrm>
            <a:off x="1972599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2" name="Rectangle 306"/>
          <p:cNvSpPr>
            <a:spLocks noChangeArrowheads="1"/>
          </p:cNvSpPr>
          <p:nvPr/>
        </p:nvSpPr>
        <p:spPr bwMode="auto">
          <a:xfrm>
            <a:off x="1883182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3" name="Rectangle 307"/>
          <p:cNvSpPr>
            <a:spLocks noChangeArrowheads="1"/>
          </p:cNvSpPr>
          <p:nvPr/>
        </p:nvSpPr>
        <p:spPr bwMode="auto">
          <a:xfrm>
            <a:off x="1793765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4" name="Rectangle 308"/>
          <p:cNvSpPr>
            <a:spLocks noChangeArrowheads="1"/>
          </p:cNvSpPr>
          <p:nvPr/>
        </p:nvSpPr>
        <p:spPr bwMode="auto">
          <a:xfrm>
            <a:off x="1704347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5" name="Rectangle 309"/>
          <p:cNvSpPr>
            <a:spLocks noChangeArrowheads="1"/>
          </p:cNvSpPr>
          <p:nvPr/>
        </p:nvSpPr>
        <p:spPr bwMode="auto">
          <a:xfrm>
            <a:off x="1614930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6" name="Rectangle 310"/>
          <p:cNvSpPr>
            <a:spLocks noChangeArrowheads="1"/>
          </p:cNvSpPr>
          <p:nvPr/>
        </p:nvSpPr>
        <p:spPr bwMode="auto">
          <a:xfrm>
            <a:off x="1525513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7" name="Rectangle 311"/>
          <p:cNvSpPr>
            <a:spLocks noChangeArrowheads="1"/>
          </p:cNvSpPr>
          <p:nvPr/>
        </p:nvSpPr>
        <p:spPr bwMode="auto">
          <a:xfrm>
            <a:off x="1436096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8" name="Rectangle 312"/>
          <p:cNvSpPr>
            <a:spLocks noChangeArrowheads="1"/>
          </p:cNvSpPr>
          <p:nvPr/>
        </p:nvSpPr>
        <p:spPr bwMode="auto">
          <a:xfrm>
            <a:off x="1346678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69" name="Rectangle 313"/>
          <p:cNvSpPr>
            <a:spLocks noChangeArrowheads="1"/>
          </p:cNvSpPr>
          <p:nvPr/>
        </p:nvSpPr>
        <p:spPr bwMode="auto">
          <a:xfrm>
            <a:off x="1257261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0" name="Rectangle 314"/>
          <p:cNvSpPr>
            <a:spLocks noChangeArrowheads="1"/>
          </p:cNvSpPr>
          <p:nvPr/>
        </p:nvSpPr>
        <p:spPr bwMode="auto">
          <a:xfrm>
            <a:off x="1167844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1" name="Rectangle 315"/>
          <p:cNvSpPr>
            <a:spLocks noChangeArrowheads="1"/>
          </p:cNvSpPr>
          <p:nvPr/>
        </p:nvSpPr>
        <p:spPr bwMode="auto">
          <a:xfrm>
            <a:off x="1078427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2" name="Rectangle 316"/>
          <p:cNvSpPr>
            <a:spLocks noChangeArrowheads="1"/>
          </p:cNvSpPr>
          <p:nvPr/>
        </p:nvSpPr>
        <p:spPr bwMode="auto">
          <a:xfrm>
            <a:off x="989009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3" name="Rectangle 317"/>
          <p:cNvSpPr>
            <a:spLocks noChangeArrowheads="1"/>
          </p:cNvSpPr>
          <p:nvPr/>
        </p:nvSpPr>
        <p:spPr bwMode="auto">
          <a:xfrm>
            <a:off x="899592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4" name="Rectangle 318"/>
          <p:cNvSpPr>
            <a:spLocks noChangeArrowheads="1"/>
          </p:cNvSpPr>
          <p:nvPr/>
        </p:nvSpPr>
        <p:spPr bwMode="auto">
          <a:xfrm>
            <a:off x="2956189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5" name="Rectangle 319"/>
          <p:cNvSpPr>
            <a:spLocks noChangeArrowheads="1"/>
          </p:cNvSpPr>
          <p:nvPr/>
        </p:nvSpPr>
        <p:spPr bwMode="auto">
          <a:xfrm>
            <a:off x="2866772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6" name="Rectangle 320"/>
          <p:cNvSpPr>
            <a:spLocks noChangeArrowheads="1"/>
          </p:cNvSpPr>
          <p:nvPr/>
        </p:nvSpPr>
        <p:spPr bwMode="auto">
          <a:xfrm>
            <a:off x="2777354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7" name="Rectangle 321"/>
          <p:cNvSpPr>
            <a:spLocks noChangeArrowheads="1"/>
          </p:cNvSpPr>
          <p:nvPr/>
        </p:nvSpPr>
        <p:spPr bwMode="auto">
          <a:xfrm>
            <a:off x="2687937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8" name="Rectangle 322"/>
          <p:cNvSpPr>
            <a:spLocks noChangeArrowheads="1"/>
          </p:cNvSpPr>
          <p:nvPr/>
        </p:nvSpPr>
        <p:spPr bwMode="auto">
          <a:xfrm>
            <a:off x="2598520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79" name="Rectangle 323"/>
          <p:cNvSpPr>
            <a:spLocks noChangeArrowheads="1"/>
          </p:cNvSpPr>
          <p:nvPr/>
        </p:nvSpPr>
        <p:spPr bwMode="auto">
          <a:xfrm>
            <a:off x="2509103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0" name="Rectangle 324"/>
          <p:cNvSpPr>
            <a:spLocks noChangeArrowheads="1"/>
          </p:cNvSpPr>
          <p:nvPr/>
        </p:nvSpPr>
        <p:spPr bwMode="auto">
          <a:xfrm>
            <a:off x="2419685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1" name="Rectangle 325"/>
          <p:cNvSpPr>
            <a:spLocks noChangeArrowheads="1"/>
          </p:cNvSpPr>
          <p:nvPr/>
        </p:nvSpPr>
        <p:spPr bwMode="auto">
          <a:xfrm>
            <a:off x="2330268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2" name="Rectangle 326"/>
          <p:cNvSpPr>
            <a:spLocks noChangeArrowheads="1"/>
          </p:cNvSpPr>
          <p:nvPr/>
        </p:nvSpPr>
        <p:spPr bwMode="auto">
          <a:xfrm>
            <a:off x="2240851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3" name="Rectangle 327"/>
          <p:cNvSpPr>
            <a:spLocks noChangeArrowheads="1"/>
          </p:cNvSpPr>
          <p:nvPr/>
        </p:nvSpPr>
        <p:spPr bwMode="auto">
          <a:xfrm>
            <a:off x="2151434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4" name="Rectangle 328"/>
          <p:cNvSpPr>
            <a:spLocks noChangeArrowheads="1"/>
          </p:cNvSpPr>
          <p:nvPr/>
        </p:nvSpPr>
        <p:spPr bwMode="auto">
          <a:xfrm>
            <a:off x="2062016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5" name="Rectangle 329"/>
          <p:cNvSpPr>
            <a:spLocks noChangeArrowheads="1"/>
          </p:cNvSpPr>
          <p:nvPr/>
        </p:nvSpPr>
        <p:spPr bwMode="auto">
          <a:xfrm>
            <a:off x="1972599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6" name="Rectangle 330"/>
          <p:cNvSpPr>
            <a:spLocks noChangeArrowheads="1"/>
          </p:cNvSpPr>
          <p:nvPr/>
        </p:nvSpPr>
        <p:spPr bwMode="auto">
          <a:xfrm>
            <a:off x="1883182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7" name="Rectangle 331"/>
          <p:cNvSpPr>
            <a:spLocks noChangeArrowheads="1"/>
          </p:cNvSpPr>
          <p:nvPr/>
        </p:nvSpPr>
        <p:spPr bwMode="auto">
          <a:xfrm>
            <a:off x="1793765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8" name="Rectangle 332"/>
          <p:cNvSpPr>
            <a:spLocks noChangeArrowheads="1"/>
          </p:cNvSpPr>
          <p:nvPr/>
        </p:nvSpPr>
        <p:spPr bwMode="auto">
          <a:xfrm>
            <a:off x="1704347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89" name="Rectangle 333"/>
          <p:cNvSpPr>
            <a:spLocks noChangeArrowheads="1"/>
          </p:cNvSpPr>
          <p:nvPr/>
        </p:nvSpPr>
        <p:spPr bwMode="auto">
          <a:xfrm>
            <a:off x="1614930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0" name="Rectangle 334"/>
          <p:cNvSpPr>
            <a:spLocks noChangeArrowheads="1"/>
          </p:cNvSpPr>
          <p:nvPr/>
        </p:nvSpPr>
        <p:spPr bwMode="auto">
          <a:xfrm>
            <a:off x="1525513" y="419525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1" name="Rectangle 335"/>
          <p:cNvSpPr>
            <a:spLocks noChangeArrowheads="1"/>
          </p:cNvSpPr>
          <p:nvPr/>
        </p:nvSpPr>
        <p:spPr bwMode="auto">
          <a:xfrm>
            <a:off x="1436096" y="419525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2" name="Rectangle 336"/>
          <p:cNvSpPr>
            <a:spLocks noChangeArrowheads="1"/>
          </p:cNvSpPr>
          <p:nvPr/>
        </p:nvSpPr>
        <p:spPr bwMode="auto">
          <a:xfrm>
            <a:off x="1346678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3" name="Rectangle 337"/>
          <p:cNvSpPr>
            <a:spLocks noChangeArrowheads="1"/>
          </p:cNvSpPr>
          <p:nvPr/>
        </p:nvSpPr>
        <p:spPr bwMode="auto">
          <a:xfrm>
            <a:off x="1257261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4" name="Rectangle 338"/>
          <p:cNvSpPr>
            <a:spLocks noChangeArrowheads="1"/>
          </p:cNvSpPr>
          <p:nvPr/>
        </p:nvSpPr>
        <p:spPr bwMode="auto">
          <a:xfrm>
            <a:off x="1167844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5" name="Rectangle 339"/>
          <p:cNvSpPr>
            <a:spLocks noChangeArrowheads="1"/>
          </p:cNvSpPr>
          <p:nvPr/>
        </p:nvSpPr>
        <p:spPr bwMode="auto">
          <a:xfrm>
            <a:off x="1078427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6" name="Rectangle 340"/>
          <p:cNvSpPr>
            <a:spLocks noChangeArrowheads="1"/>
          </p:cNvSpPr>
          <p:nvPr/>
        </p:nvSpPr>
        <p:spPr bwMode="auto">
          <a:xfrm>
            <a:off x="989009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7" name="Rectangle 341"/>
          <p:cNvSpPr>
            <a:spLocks noChangeArrowheads="1"/>
          </p:cNvSpPr>
          <p:nvPr/>
        </p:nvSpPr>
        <p:spPr bwMode="auto">
          <a:xfrm>
            <a:off x="899592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8" name="Rectangle 342"/>
          <p:cNvSpPr>
            <a:spLocks noChangeArrowheads="1"/>
          </p:cNvSpPr>
          <p:nvPr/>
        </p:nvSpPr>
        <p:spPr bwMode="auto">
          <a:xfrm>
            <a:off x="2956189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2999" name="Rectangle 343"/>
          <p:cNvSpPr>
            <a:spLocks noChangeArrowheads="1"/>
          </p:cNvSpPr>
          <p:nvPr/>
        </p:nvSpPr>
        <p:spPr bwMode="auto">
          <a:xfrm>
            <a:off x="2866772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0" name="Rectangle 344"/>
          <p:cNvSpPr>
            <a:spLocks noChangeArrowheads="1"/>
          </p:cNvSpPr>
          <p:nvPr/>
        </p:nvSpPr>
        <p:spPr bwMode="auto">
          <a:xfrm>
            <a:off x="2777354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1" name="Rectangle 345"/>
          <p:cNvSpPr>
            <a:spLocks noChangeArrowheads="1"/>
          </p:cNvSpPr>
          <p:nvPr/>
        </p:nvSpPr>
        <p:spPr bwMode="auto">
          <a:xfrm>
            <a:off x="2687937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2" name="Rectangle 346"/>
          <p:cNvSpPr>
            <a:spLocks noChangeArrowheads="1"/>
          </p:cNvSpPr>
          <p:nvPr/>
        </p:nvSpPr>
        <p:spPr bwMode="auto">
          <a:xfrm>
            <a:off x="2598520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3" name="Rectangle 347"/>
          <p:cNvSpPr>
            <a:spLocks noChangeArrowheads="1"/>
          </p:cNvSpPr>
          <p:nvPr/>
        </p:nvSpPr>
        <p:spPr bwMode="auto">
          <a:xfrm>
            <a:off x="2509103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4" name="Rectangle 348"/>
          <p:cNvSpPr>
            <a:spLocks noChangeArrowheads="1"/>
          </p:cNvSpPr>
          <p:nvPr/>
        </p:nvSpPr>
        <p:spPr bwMode="auto">
          <a:xfrm>
            <a:off x="2419685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5" name="Rectangle 349"/>
          <p:cNvSpPr>
            <a:spLocks noChangeArrowheads="1"/>
          </p:cNvSpPr>
          <p:nvPr/>
        </p:nvSpPr>
        <p:spPr bwMode="auto">
          <a:xfrm>
            <a:off x="2330268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6" name="Rectangle 350"/>
          <p:cNvSpPr>
            <a:spLocks noChangeArrowheads="1"/>
          </p:cNvSpPr>
          <p:nvPr/>
        </p:nvSpPr>
        <p:spPr bwMode="auto">
          <a:xfrm>
            <a:off x="2240851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7" name="Rectangle 351"/>
          <p:cNvSpPr>
            <a:spLocks noChangeArrowheads="1"/>
          </p:cNvSpPr>
          <p:nvPr/>
        </p:nvSpPr>
        <p:spPr bwMode="auto">
          <a:xfrm>
            <a:off x="2151434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8" name="Rectangle 352"/>
          <p:cNvSpPr>
            <a:spLocks noChangeArrowheads="1"/>
          </p:cNvSpPr>
          <p:nvPr/>
        </p:nvSpPr>
        <p:spPr bwMode="auto">
          <a:xfrm>
            <a:off x="2062016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09" name="Rectangle 353"/>
          <p:cNvSpPr>
            <a:spLocks noChangeArrowheads="1"/>
          </p:cNvSpPr>
          <p:nvPr/>
        </p:nvSpPr>
        <p:spPr bwMode="auto">
          <a:xfrm>
            <a:off x="1972599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0" name="Rectangle 354"/>
          <p:cNvSpPr>
            <a:spLocks noChangeArrowheads="1"/>
          </p:cNvSpPr>
          <p:nvPr/>
        </p:nvSpPr>
        <p:spPr bwMode="auto">
          <a:xfrm>
            <a:off x="1883182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1" name="Rectangle 355"/>
          <p:cNvSpPr>
            <a:spLocks noChangeArrowheads="1"/>
          </p:cNvSpPr>
          <p:nvPr/>
        </p:nvSpPr>
        <p:spPr bwMode="auto">
          <a:xfrm>
            <a:off x="1793765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2" name="Rectangle 356"/>
          <p:cNvSpPr>
            <a:spLocks noChangeArrowheads="1"/>
          </p:cNvSpPr>
          <p:nvPr/>
        </p:nvSpPr>
        <p:spPr bwMode="auto">
          <a:xfrm>
            <a:off x="1704347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3" name="Rectangle 357"/>
          <p:cNvSpPr>
            <a:spLocks noChangeArrowheads="1"/>
          </p:cNvSpPr>
          <p:nvPr/>
        </p:nvSpPr>
        <p:spPr bwMode="auto">
          <a:xfrm>
            <a:off x="1614930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4" name="Rectangle 358"/>
          <p:cNvSpPr>
            <a:spLocks noChangeArrowheads="1"/>
          </p:cNvSpPr>
          <p:nvPr/>
        </p:nvSpPr>
        <p:spPr bwMode="auto">
          <a:xfrm>
            <a:off x="1525513" y="406822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5" name="Rectangle 359"/>
          <p:cNvSpPr>
            <a:spLocks noChangeArrowheads="1"/>
          </p:cNvSpPr>
          <p:nvPr/>
        </p:nvSpPr>
        <p:spPr bwMode="auto">
          <a:xfrm>
            <a:off x="1436096" y="406822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6" name="Rectangle 360"/>
          <p:cNvSpPr>
            <a:spLocks noChangeArrowheads="1"/>
          </p:cNvSpPr>
          <p:nvPr/>
        </p:nvSpPr>
        <p:spPr bwMode="auto">
          <a:xfrm>
            <a:off x="1346678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7" name="Rectangle 361"/>
          <p:cNvSpPr>
            <a:spLocks noChangeArrowheads="1"/>
          </p:cNvSpPr>
          <p:nvPr/>
        </p:nvSpPr>
        <p:spPr bwMode="auto">
          <a:xfrm>
            <a:off x="1257261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8" name="Rectangle 362"/>
          <p:cNvSpPr>
            <a:spLocks noChangeArrowheads="1"/>
          </p:cNvSpPr>
          <p:nvPr/>
        </p:nvSpPr>
        <p:spPr bwMode="auto">
          <a:xfrm>
            <a:off x="1167844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19" name="Rectangle 363"/>
          <p:cNvSpPr>
            <a:spLocks noChangeArrowheads="1"/>
          </p:cNvSpPr>
          <p:nvPr/>
        </p:nvSpPr>
        <p:spPr bwMode="auto">
          <a:xfrm>
            <a:off x="1078427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0" name="Rectangle 364"/>
          <p:cNvSpPr>
            <a:spLocks noChangeArrowheads="1"/>
          </p:cNvSpPr>
          <p:nvPr/>
        </p:nvSpPr>
        <p:spPr bwMode="auto">
          <a:xfrm>
            <a:off x="989009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1" name="Rectangle 365"/>
          <p:cNvSpPr>
            <a:spLocks noChangeArrowheads="1"/>
          </p:cNvSpPr>
          <p:nvPr/>
        </p:nvSpPr>
        <p:spPr bwMode="auto">
          <a:xfrm>
            <a:off x="899592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2" name="Rectangle 366"/>
          <p:cNvSpPr>
            <a:spLocks noChangeArrowheads="1"/>
          </p:cNvSpPr>
          <p:nvPr/>
        </p:nvSpPr>
        <p:spPr bwMode="auto">
          <a:xfrm>
            <a:off x="2956189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3" name="Rectangle 367"/>
          <p:cNvSpPr>
            <a:spLocks noChangeArrowheads="1"/>
          </p:cNvSpPr>
          <p:nvPr/>
        </p:nvSpPr>
        <p:spPr bwMode="auto">
          <a:xfrm>
            <a:off x="2866772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4" name="Rectangle 368"/>
          <p:cNvSpPr>
            <a:spLocks noChangeArrowheads="1"/>
          </p:cNvSpPr>
          <p:nvPr/>
        </p:nvSpPr>
        <p:spPr bwMode="auto">
          <a:xfrm>
            <a:off x="2777354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5" name="Rectangle 369"/>
          <p:cNvSpPr>
            <a:spLocks noChangeArrowheads="1"/>
          </p:cNvSpPr>
          <p:nvPr/>
        </p:nvSpPr>
        <p:spPr bwMode="auto">
          <a:xfrm>
            <a:off x="2687937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6" name="Rectangle 370"/>
          <p:cNvSpPr>
            <a:spLocks noChangeArrowheads="1"/>
          </p:cNvSpPr>
          <p:nvPr/>
        </p:nvSpPr>
        <p:spPr bwMode="auto">
          <a:xfrm>
            <a:off x="2598520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7" name="Rectangle 371"/>
          <p:cNvSpPr>
            <a:spLocks noChangeArrowheads="1"/>
          </p:cNvSpPr>
          <p:nvPr/>
        </p:nvSpPr>
        <p:spPr bwMode="auto">
          <a:xfrm>
            <a:off x="2509103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8" name="Rectangle 372"/>
          <p:cNvSpPr>
            <a:spLocks noChangeArrowheads="1"/>
          </p:cNvSpPr>
          <p:nvPr/>
        </p:nvSpPr>
        <p:spPr bwMode="auto">
          <a:xfrm>
            <a:off x="2419685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29" name="Rectangle 373"/>
          <p:cNvSpPr>
            <a:spLocks noChangeArrowheads="1"/>
          </p:cNvSpPr>
          <p:nvPr/>
        </p:nvSpPr>
        <p:spPr bwMode="auto">
          <a:xfrm>
            <a:off x="2330268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0" name="Rectangle 374"/>
          <p:cNvSpPr>
            <a:spLocks noChangeArrowheads="1"/>
          </p:cNvSpPr>
          <p:nvPr/>
        </p:nvSpPr>
        <p:spPr bwMode="auto">
          <a:xfrm>
            <a:off x="2240851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1" name="Rectangle 375"/>
          <p:cNvSpPr>
            <a:spLocks noChangeArrowheads="1"/>
          </p:cNvSpPr>
          <p:nvPr/>
        </p:nvSpPr>
        <p:spPr bwMode="auto">
          <a:xfrm>
            <a:off x="2151434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2" name="Rectangle 376"/>
          <p:cNvSpPr>
            <a:spLocks noChangeArrowheads="1"/>
          </p:cNvSpPr>
          <p:nvPr/>
        </p:nvSpPr>
        <p:spPr bwMode="auto">
          <a:xfrm>
            <a:off x="2062016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3" name="Rectangle 377"/>
          <p:cNvSpPr>
            <a:spLocks noChangeArrowheads="1"/>
          </p:cNvSpPr>
          <p:nvPr/>
        </p:nvSpPr>
        <p:spPr bwMode="auto">
          <a:xfrm>
            <a:off x="1972599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4" name="Rectangle 378"/>
          <p:cNvSpPr>
            <a:spLocks noChangeArrowheads="1"/>
          </p:cNvSpPr>
          <p:nvPr/>
        </p:nvSpPr>
        <p:spPr bwMode="auto">
          <a:xfrm>
            <a:off x="1883182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5" name="Rectangle 379"/>
          <p:cNvSpPr>
            <a:spLocks noChangeArrowheads="1"/>
          </p:cNvSpPr>
          <p:nvPr/>
        </p:nvSpPr>
        <p:spPr bwMode="auto">
          <a:xfrm>
            <a:off x="1793765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6" name="Rectangle 380"/>
          <p:cNvSpPr>
            <a:spLocks noChangeArrowheads="1"/>
          </p:cNvSpPr>
          <p:nvPr/>
        </p:nvSpPr>
        <p:spPr bwMode="auto">
          <a:xfrm>
            <a:off x="1704347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7" name="Rectangle 381"/>
          <p:cNvSpPr>
            <a:spLocks noChangeArrowheads="1"/>
          </p:cNvSpPr>
          <p:nvPr/>
        </p:nvSpPr>
        <p:spPr bwMode="auto">
          <a:xfrm>
            <a:off x="1614930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8" name="Rectangle 382"/>
          <p:cNvSpPr>
            <a:spLocks noChangeArrowheads="1"/>
          </p:cNvSpPr>
          <p:nvPr/>
        </p:nvSpPr>
        <p:spPr bwMode="auto">
          <a:xfrm>
            <a:off x="1525513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39" name="Rectangle 383"/>
          <p:cNvSpPr>
            <a:spLocks noChangeArrowheads="1"/>
          </p:cNvSpPr>
          <p:nvPr/>
        </p:nvSpPr>
        <p:spPr bwMode="auto">
          <a:xfrm>
            <a:off x="1436096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0" name="Rectangle 384"/>
          <p:cNvSpPr>
            <a:spLocks noChangeArrowheads="1"/>
          </p:cNvSpPr>
          <p:nvPr/>
        </p:nvSpPr>
        <p:spPr bwMode="auto">
          <a:xfrm>
            <a:off x="1346678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1" name="Rectangle 385"/>
          <p:cNvSpPr>
            <a:spLocks noChangeArrowheads="1"/>
          </p:cNvSpPr>
          <p:nvPr/>
        </p:nvSpPr>
        <p:spPr bwMode="auto">
          <a:xfrm>
            <a:off x="1257261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2" name="Rectangle 386"/>
          <p:cNvSpPr>
            <a:spLocks noChangeArrowheads="1"/>
          </p:cNvSpPr>
          <p:nvPr/>
        </p:nvSpPr>
        <p:spPr bwMode="auto">
          <a:xfrm>
            <a:off x="1167844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3" name="Rectangle 387"/>
          <p:cNvSpPr>
            <a:spLocks noChangeArrowheads="1"/>
          </p:cNvSpPr>
          <p:nvPr/>
        </p:nvSpPr>
        <p:spPr bwMode="auto">
          <a:xfrm>
            <a:off x="1078427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4" name="Rectangle 388"/>
          <p:cNvSpPr>
            <a:spLocks noChangeArrowheads="1"/>
          </p:cNvSpPr>
          <p:nvPr/>
        </p:nvSpPr>
        <p:spPr bwMode="auto">
          <a:xfrm>
            <a:off x="989009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5" name="Rectangle 389"/>
          <p:cNvSpPr>
            <a:spLocks noChangeArrowheads="1"/>
          </p:cNvSpPr>
          <p:nvPr/>
        </p:nvSpPr>
        <p:spPr bwMode="auto">
          <a:xfrm>
            <a:off x="899592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6" name="Rectangle 390"/>
          <p:cNvSpPr>
            <a:spLocks noChangeArrowheads="1"/>
          </p:cNvSpPr>
          <p:nvPr/>
        </p:nvSpPr>
        <p:spPr bwMode="auto">
          <a:xfrm>
            <a:off x="2956189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7" name="Rectangle 391"/>
          <p:cNvSpPr>
            <a:spLocks noChangeArrowheads="1"/>
          </p:cNvSpPr>
          <p:nvPr/>
        </p:nvSpPr>
        <p:spPr bwMode="auto">
          <a:xfrm>
            <a:off x="2866772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8" name="Rectangle 392"/>
          <p:cNvSpPr>
            <a:spLocks noChangeArrowheads="1"/>
          </p:cNvSpPr>
          <p:nvPr/>
        </p:nvSpPr>
        <p:spPr bwMode="auto">
          <a:xfrm>
            <a:off x="2777354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49" name="Rectangle 393"/>
          <p:cNvSpPr>
            <a:spLocks noChangeArrowheads="1"/>
          </p:cNvSpPr>
          <p:nvPr/>
        </p:nvSpPr>
        <p:spPr bwMode="auto">
          <a:xfrm>
            <a:off x="2687937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0" name="Rectangle 394"/>
          <p:cNvSpPr>
            <a:spLocks noChangeArrowheads="1"/>
          </p:cNvSpPr>
          <p:nvPr/>
        </p:nvSpPr>
        <p:spPr bwMode="auto">
          <a:xfrm>
            <a:off x="2598520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1" name="Rectangle 395"/>
          <p:cNvSpPr>
            <a:spLocks noChangeArrowheads="1"/>
          </p:cNvSpPr>
          <p:nvPr/>
        </p:nvSpPr>
        <p:spPr bwMode="auto">
          <a:xfrm>
            <a:off x="2509103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2" name="Rectangle 396"/>
          <p:cNvSpPr>
            <a:spLocks noChangeArrowheads="1"/>
          </p:cNvSpPr>
          <p:nvPr/>
        </p:nvSpPr>
        <p:spPr bwMode="auto">
          <a:xfrm>
            <a:off x="2419685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3" name="Rectangle 397"/>
          <p:cNvSpPr>
            <a:spLocks noChangeArrowheads="1"/>
          </p:cNvSpPr>
          <p:nvPr/>
        </p:nvSpPr>
        <p:spPr bwMode="auto">
          <a:xfrm>
            <a:off x="233026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4" name="Rectangle 398"/>
          <p:cNvSpPr>
            <a:spLocks noChangeArrowheads="1"/>
          </p:cNvSpPr>
          <p:nvPr/>
        </p:nvSpPr>
        <p:spPr bwMode="auto">
          <a:xfrm>
            <a:off x="2240851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5" name="Rectangle 399"/>
          <p:cNvSpPr>
            <a:spLocks noChangeArrowheads="1"/>
          </p:cNvSpPr>
          <p:nvPr/>
        </p:nvSpPr>
        <p:spPr bwMode="auto">
          <a:xfrm>
            <a:off x="2151434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6" name="Rectangle 400"/>
          <p:cNvSpPr>
            <a:spLocks noChangeArrowheads="1"/>
          </p:cNvSpPr>
          <p:nvPr/>
        </p:nvSpPr>
        <p:spPr bwMode="auto">
          <a:xfrm>
            <a:off x="2062016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7" name="Rectangle 401"/>
          <p:cNvSpPr>
            <a:spLocks noChangeArrowheads="1"/>
          </p:cNvSpPr>
          <p:nvPr/>
        </p:nvSpPr>
        <p:spPr bwMode="auto">
          <a:xfrm>
            <a:off x="1972599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8" name="Rectangle 402"/>
          <p:cNvSpPr>
            <a:spLocks noChangeArrowheads="1"/>
          </p:cNvSpPr>
          <p:nvPr/>
        </p:nvSpPr>
        <p:spPr bwMode="auto">
          <a:xfrm>
            <a:off x="1883182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59" name="Rectangle 403"/>
          <p:cNvSpPr>
            <a:spLocks noChangeArrowheads="1"/>
          </p:cNvSpPr>
          <p:nvPr/>
        </p:nvSpPr>
        <p:spPr bwMode="auto">
          <a:xfrm>
            <a:off x="1793765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0" name="Rectangle 404"/>
          <p:cNvSpPr>
            <a:spLocks noChangeArrowheads="1"/>
          </p:cNvSpPr>
          <p:nvPr/>
        </p:nvSpPr>
        <p:spPr bwMode="auto">
          <a:xfrm>
            <a:off x="1704347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1" name="Rectangle 405"/>
          <p:cNvSpPr>
            <a:spLocks noChangeArrowheads="1"/>
          </p:cNvSpPr>
          <p:nvPr/>
        </p:nvSpPr>
        <p:spPr bwMode="auto">
          <a:xfrm>
            <a:off x="1614930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2" name="Rectangle 406"/>
          <p:cNvSpPr>
            <a:spLocks noChangeArrowheads="1"/>
          </p:cNvSpPr>
          <p:nvPr/>
        </p:nvSpPr>
        <p:spPr bwMode="auto">
          <a:xfrm>
            <a:off x="1525513" y="3814161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3" name="Rectangle 407"/>
          <p:cNvSpPr>
            <a:spLocks noChangeArrowheads="1"/>
          </p:cNvSpPr>
          <p:nvPr/>
        </p:nvSpPr>
        <p:spPr bwMode="auto">
          <a:xfrm>
            <a:off x="1436096" y="3814161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4" name="Rectangle 408"/>
          <p:cNvSpPr>
            <a:spLocks noChangeArrowheads="1"/>
          </p:cNvSpPr>
          <p:nvPr/>
        </p:nvSpPr>
        <p:spPr bwMode="auto">
          <a:xfrm>
            <a:off x="134667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5" name="Rectangle 409"/>
          <p:cNvSpPr>
            <a:spLocks noChangeArrowheads="1"/>
          </p:cNvSpPr>
          <p:nvPr/>
        </p:nvSpPr>
        <p:spPr bwMode="auto">
          <a:xfrm>
            <a:off x="1257261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6" name="Rectangle 410"/>
          <p:cNvSpPr>
            <a:spLocks noChangeArrowheads="1"/>
          </p:cNvSpPr>
          <p:nvPr/>
        </p:nvSpPr>
        <p:spPr bwMode="auto">
          <a:xfrm>
            <a:off x="1167844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7" name="Rectangle 411"/>
          <p:cNvSpPr>
            <a:spLocks noChangeArrowheads="1"/>
          </p:cNvSpPr>
          <p:nvPr/>
        </p:nvSpPr>
        <p:spPr bwMode="auto">
          <a:xfrm>
            <a:off x="1078427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8" name="Rectangle 412"/>
          <p:cNvSpPr>
            <a:spLocks noChangeArrowheads="1"/>
          </p:cNvSpPr>
          <p:nvPr/>
        </p:nvSpPr>
        <p:spPr bwMode="auto">
          <a:xfrm>
            <a:off x="989009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69" name="Rectangle 413"/>
          <p:cNvSpPr>
            <a:spLocks noChangeArrowheads="1"/>
          </p:cNvSpPr>
          <p:nvPr/>
        </p:nvSpPr>
        <p:spPr bwMode="auto">
          <a:xfrm>
            <a:off x="899592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0" name="Rectangle 414"/>
          <p:cNvSpPr>
            <a:spLocks noChangeArrowheads="1"/>
          </p:cNvSpPr>
          <p:nvPr/>
        </p:nvSpPr>
        <p:spPr bwMode="auto">
          <a:xfrm>
            <a:off x="2956189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1" name="Rectangle 415"/>
          <p:cNvSpPr>
            <a:spLocks noChangeArrowheads="1"/>
          </p:cNvSpPr>
          <p:nvPr/>
        </p:nvSpPr>
        <p:spPr bwMode="auto">
          <a:xfrm>
            <a:off x="2866772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2" name="Rectangle 416"/>
          <p:cNvSpPr>
            <a:spLocks noChangeArrowheads="1"/>
          </p:cNvSpPr>
          <p:nvPr/>
        </p:nvSpPr>
        <p:spPr bwMode="auto">
          <a:xfrm>
            <a:off x="2777354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3" name="Rectangle 417"/>
          <p:cNvSpPr>
            <a:spLocks noChangeArrowheads="1"/>
          </p:cNvSpPr>
          <p:nvPr/>
        </p:nvSpPr>
        <p:spPr bwMode="auto">
          <a:xfrm>
            <a:off x="2687937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4" name="Rectangle 418"/>
          <p:cNvSpPr>
            <a:spLocks noChangeArrowheads="1"/>
          </p:cNvSpPr>
          <p:nvPr/>
        </p:nvSpPr>
        <p:spPr bwMode="auto">
          <a:xfrm>
            <a:off x="2598520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5" name="Rectangle 419"/>
          <p:cNvSpPr>
            <a:spLocks noChangeArrowheads="1"/>
          </p:cNvSpPr>
          <p:nvPr/>
        </p:nvSpPr>
        <p:spPr bwMode="auto">
          <a:xfrm>
            <a:off x="2509103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6" name="Rectangle 420"/>
          <p:cNvSpPr>
            <a:spLocks noChangeArrowheads="1"/>
          </p:cNvSpPr>
          <p:nvPr/>
        </p:nvSpPr>
        <p:spPr bwMode="auto">
          <a:xfrm>
            <a:off x="2419685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7" name="Rectangle 421"/>
          <p:cNvSpPr>
            <a:spLocks noChangeArrowheads="1"/>
          </p:cNvSpPr>
          <p:nvPr/>
        </p:nvSpPr>
        <p:spPr bwMode="auto">
          <a:xfrm>
            <a:off x="233026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8" name="Rectangle 422"/>
          <p:cNvSpPr>
            <a:spLocks noChangeArrowheads="1"/>
          </p:cNvSpPr>
          <p:nvPr/>
        </p:nvSpPr>
        <p:spPr bwMode="auto">
          <a:xfrm>
            <a:off x="2240851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79" name="Rectangle 423"/>
          <p:cNvSpPr>
            <a:spLocks noChangeArrowheads="1"/>
          </p:cNvSpPr>
          <p:nvPr/>
        </p:nvSpPr>
        <p:spPr bwMode="auto">
          <a:xfrm>
            <a:off x="2151434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0" name="Rectangle 424"/>
          <p:cNvSpPr>
            <a:spLocks noChangeArrowheads="1"/>
          </p:cNvSpPr>
          <p:nvPr/>
        </p:nvSpPr>
        <p:spPr bwMode="auto">
          <a:xfrm>
            <a:off x="2062016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1" name="Rectangle 425"/>
          <p:cNvSpPr>
            <a:spLocks noChangeArrowheads="1"/>
          </p:cNvSpPr>
          <p:nvPr/>
        </p:nvSpPr>
        <p:spPr bwMode="auto">
          <a:xfrm>
            <a:off x="1972599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2" name="Rectangle 426"/>
          <p:cNvSpPr>
            <a:spLocks noChangeArrowheads="1"/>
          </p:cNvSpPr>
          <p:nvPr/>
        </p:nvSpPr>
        <p:spPr bwMode="auto">
          <a:xfrm>
            <a:off x="1883182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3" name="Rectangle 427"/>
          <p:cNvSpPr>
            <a:spLocks noChangeArrowheads="1"/>
          </p:cNvSpPr>
          <p:nvPr/>
        </p:nvSpPr>
        <p:spPr bwMode="auto">
          <a:xfrm>
            <a:off x="1793765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4" name="Rectangle 428"/>
          <p:cNvSpPr>
            <a:spLocks noChangeArrowheads="1"/>
          </p:cNvSpPr>
          <p:nvPr/>
        </p:nvSpPr>
        <p:spPr bwMode="auto">
          <a:xfrm>
            <a:off x="1704347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5" name="Rectangle 429"/>
          <p:cNvSpPr>
            <a:spLocks noChangeArrowheads="1"/>
          </p:cNvSpPr>
          <p:nvPr/>
        </p:nvSpPr>
        <p:spPr bwMode="auto">
          <a:xfrm>
            <a:off x="1614930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6" name="Rectangle 430"/>
          <p:cNvSpPr>
            <a:spLocks noChangeArrowheads="1"/>
          </p:cNvSpPr>
          <p:nvPr/>
        </p:nvSpPr>
        <p:spPr bwMode="auto">
          <a:xfrm>
            <a:off x="1525513" y="3687130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7" name="Rectangle 431"/>
          <p:cNvSpPr>
            <a:spLocks noChangeArrowheads="1"/>
          </p:cNvSpPr>
          <p:nvPr/>
        </p:nvSpPr>
        <p:spPr bwMode="auto">
          <a:xfrm>
            <a:off x="1436096" y="3687130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8" name="Rectangle 432"/>
          <p:cNvSpPr>
            <a:spLocks noChangeArrowheads="1"/>
          </p:cNvSpPr>
          <p:nvPr/>
        </p:nvSpPr>
        <p:spPr bwMode="auto">
          <a:xfrm>
            <a:off x="134667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89" name="Rectangle 433"/>
          <p:cNvSpPr>
            <a:spLocks noChangeArrowheads="1"/>
          </p:cNvSpPr>
          <p:nvPr/>
        </p:nvSpPr>
        <p:spPr bwMode="auto">
          <a:xfrm>
            <a:off x="1257261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0" name="Rectangle 434"/>
          <p:cNvSpPr>
            <a:spLocks noChangeArrowheads="1"/>
          </p:cNvSpPr>
          <p:nvPr/>
        </p:nvSpPr>
        <p:spPr bwMode="auto">
          <a:xfrm>
            <a:off x="1167844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1" name="Rectangle 435"/>
          <p:cNvSpPr>
            <a:spLocks noChangeArrowheads="1"/>
          </p:cNvSpPr>
          <p:nvPr/>
        </p:nvSpPr>
        <p:spPr bwMode="auto">
          <a:xfrm>
            <a:off x="1078427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2" name="Rectangle 436"/>
          <p:cNvSpPr>
            <a:spLocks noChangeArrowheads="1"/>
          </p:cNvSpPr>
          <p:nvPr/>
        </p:nvSpPr>
        <p:spPr bwMode="auto">
          <a:xfrm>
            <a:off x="989009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3" name="Rectangle 437"/>
          <p:cNvSpPr>
            <a:spLocks noChangeArrowheads="1"/>
          </p:cNvSpPr>
          <p:nvPr/>
        </p:nvSpPr>
        <p:spPr bwMode="auto">
          <a:xfrm>
            <a:off x="899592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4" name="Rectangle 438"/>
          <p:cNvSpPr>
            <a:spLocks noChangeArrowheads="1"/>
          </p:cNvSpPr>
          <p:nvPr/>
        </p:nvSpPr>
        <p:spPr bwMode="auto">
          <a:xfrm>
            <a:off x="2956189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5" name="Rectangle 439"/>
          <p:cNvSpPr>
            <a:spLocks noChangeArrowheads="1"/>
          </p:cNvSpPr>
          <p:nvPr/>
        </p:nvSpPr>
        <p:spPr bwMode="auto">
          <a:xfrm>
            <a:off x="2866772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6" name="Rectangle 440"/>
          <p:cNvSpPr>
            <a:spLocks noChangeArrowheads="1"/>
          </p:cNvSpPr>
          <p:nvPr/>
        </p:nvSpPr>
        <p:spPr bwMode="auto">
          <a:xfrm>
            <a:off x="2777354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7" name="Rectangle 441"/>
          <p:cNvSpPr>
            <a:spLocks noChangeArrowheads="1"/>
          </p:cNvSpPr>
          <p:nvPr/>
        </p:nvSpPr>
        <p:spPr bwMode="auto">
          <a:xfrm>
            <a:off x="2687937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8" name="Rectangle 442"/>
          <p:cNvSpPr>
            <a:spLocks noChangeArrowheads="1"/>
          </p:cNvSpPr>
          <p:nvPr/>
        </p:nvSpPr>
        <p:spPr bwMode="auto">
          <a:xfrm>
            <a:off x="2598520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099" name="Rectangle 443"/>
          <p:cNvSpPr>
            <a:spLocks noChangeArrowheads="1"/>
          </p:cNvSpPr>
          <p:nvPr/>
        </p:nvSpPr>
        <p:spPr bwMode="auto">
          <a:xfrm>
            <a:off x="2509103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0" name="Rectangle 444"/>
          <p:cNvSpPr>
            <a:spLocks noChangeArrowheads="1"/>
          </p:cNvSpPr>
          <p:nvPr/>
        </p:nvSpPr>
        <p:spPr bwMode="auto">
          <a:xfrm>
            <a:off x="2419685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1" name="Rectangle 445"/>
          <p:cNvSpPr>
            <a:spLocks noChangeArrowheads="1"/>
          </p:cNvSpPr>
          <p:nvPr/>
        </p:nvSpPr>
        <p:spPr bwMode="auto">
          <a:xfrm>
            <a:off x="233026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2" name="Rectangle 446"/>
          <p:cNvSpPr>
            <a:spLocks noChangeArrowheads="1"/>
          </p:cNvSpPr>
          <p:nvPr/>
        </p:nvSpPr>
        <p:spPr bwMode="auto">
          <a:xfrm>
            <a:off x="2240851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3" name="Rectangle 447"/>
          <p:cNvSpPr>
            <a:spLocks noChangeArrowheads="1"/>
          </p:cNvSpPr>
          <p:nvPr/>
        </p:nvSpPr>
        <p:spPr bwMode="auto">
          <a:xfrm>
            <a:off x="2151434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4" name="Rectangle 448"/>
          <p:cNvSpPr>
            <a:spLocks noChangeArrowheads="1"/>
          </p:cNvSpPr>
          <p:nvPr/>
        </p:nvSpPr>
        <p:spPr bwMode="auto">
          <a:xfrm>
            <a:off x="2062016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5" name="Rectangle 449"/>
          <p:cNvSpPr>
            <a:spLocks noChangeArrowheads="1"/>
          </p:cNvSpPr>
          <p:nvPr/>
        </p:nvSpPr>
        <p:spPr bwMode="auto">
          <a:xfrm>
            <a:off x="1972599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6" name="Rectangle 450"/>
          <p:cNvSpPr>
            <a:spLocks noChangeArrowheads="1"/>
          </p:cNvSpPr>
          <p:nvPr/>
        </p:nvSpPr>
        <p:spPr bwMode="auto">
          <a:xfrm>
            <a:off x="1883182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7" name="Rectangle 451"/>
          <p:cNvSpPr>
            <a:spLocks noChangeArrowheads="1"/>
          </p:cNvSpPr>
          <p:nvPr/>
        </p:nvSpPr>
        <p:spPr bwMode="auto">
          <a:xfrm>
            <a:off x="1793765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8" name="Rectangle 452"/>
          <p:cNvSpPr>
            <a:spLocks noChangeArrowheads="1"/>
          </p:cNvSpPr>
          <p:nvPr/>
        </p:nvSpPr>
        <p:spPr bwMode="auto">
          <a:xfrm>
            <a:off x="1704347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09" name="Rectangle 453"/>
          <p:cNvSpPr>
            <a:spLocks noChangeArrowheads="1"/>
          </p:cNvSpPr>
          <p:nvPr/>
        </p:nvSpPr>
        <p:spPr bwMode="auto">
          <a:xfrm>
            <a:off x="1614930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0" name="Rectangle 454"/>
          <p:cNvSpPr>
            <a:spLocks noChangeArrowheads="1"/>
          </p:cNvSpPr>
          <p:nvPr/>
        </p:nvSpPr>
        <p:spPr bwMode="auto">
          <a:xfrm>
            <a:off x="1525513" y="356009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1" name="Rectangle 455"/>
          <p:cNvSpPr>
            <a:spLocks noChangeArrowheads="1"/>
          </p:cNvSpPr>
          <p:nvPr/>
        </p:nvSpPr>
        <p:spPr bwMode="auto">
          <a:xfrm>
            <a:off x="1436096" y="356009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2" name="Rectangle 456"/>
          <p:cNvSpPr>
            <a:spLocks noChangeArrowheads="1"/>
          </p:cNvSpPr>
          <p:nvPr/>
        </p:nvSpPr>
        <p:spPr bwMode="auto">
          <a:xfrm>
            <a:off x="134667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3" name="Rectangle 457"/>
          <p:cNvSpPr>
            <a:spLocks noChangeArrowheads="1"/>
          </p:cNvSpPr>
          <p:nvPr/>
        </p:nvSpPr>
        <p:spPr bwMode="auto">
          <a:xfrm>
            <a:off x="1257261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4" name="Rectangle 458"/>
          <p:cNvSpPr>
            <a:spLocks noChangeArrowheads="1"/>
          </p:cNvSpPr>
          <p:nvPr/>
        </p:nvSpPr>
        <p:spPr bwMode="auto">
          <a:xfrm>
            <a:off x="1167844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5" name="Rectangle 459"/>
          <p:cNvSpPr>
            <a:spLocks noChangeArrowheads="1"/>
          </p:cNvSpPr>
          <p:nvPr/>
        </p:nvSpPr>
        <p:spPr bwMode="auto">
          <a:xfrm>
            <a:off x="1078427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6" name="Rectangle 460"/>
          <p:cNvSpPr>
            <a:spLocks noChangeArrowheads="1"/>
          </p:cNvSpPr>
          <p:nvPr/>
        </p:nvSpPr>
        <p:spPr bwMode="auto">
          <a:xfrm>
            <a:off x="989009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7" name="Rectangle 461"/>
          <p:cNvSpPr>
            <a:spLocks noChangeArrowheads="1"/>
          </p:cNvSpPr>
          <p:nvPr/>
        </p:nvSpPr>
        <p:spPr bwMode="auto">
          <a:xfrm>
            <a:off x="899592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8" name="Rectangle 462"/>
          <p:cNvSpPr>
            <a:spLocks noChangeArrowheads="1"/>
          </p:cNvSpPr>
          <p:nvPr/>
        </p:nvSpPr>
        <p:spPr bwMode="auto">
          <a:xfrm>
            <a:off x="2956189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19" name="Rectangle 463"/>
          <p:cNvSpPr>
            <a:spLocks noChangeArrowheads="1"/>
          </p:cNvSpPr>
          <p:nvPr/>
        </p:nvSpPr>
        <p:spPr bwMode="auto">
          <a:xfrm>
            <a:off x="2866772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0" name="Rectangle 464"/>
          <p:cNvSpPr>
            <a:spLocks noChangeArrowheads="1"/>
          </p:cNvSpPr>
          <p:nvPr/>
        </p:nvSpPr>
        <p:spPr bwMode="auto">
          <a:xfrm>
            <a:off x="2777354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1" name="Rectangle 465"/>
          <p:cNvSpPr>
            <a:spLocks noChangeArrowheads="1"/>
          </p:cNvSpPr>
          <p:nvPr/>
        </p:nvSpPr>
        <p:spPr bwMode="auto">
          <a:xfrm>
            <a:off x="2687937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2" name="Rectangle 466"/>
          <p:cNvSpPr>
            <a:spLocks noChangeArrowheads="1"/>
          </p:cNvSpPr>
          <p:nvPr/>
        </p:nvSpPr>
        <p:spPr bwMode="auto">
          <a:xfrm>
            <a:off x="2598520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3" name="Rectangle 467"/>
          <p:cNvSpPr>
            <a:spLocks noChangeArrowheads="1"/>
          </p:cNvSpPr>
          <p:nvPr/>
        </p:nvSpPr>
        <p:spPr bwMode="auto">
          <a:xfrm>
            <a:off x="2509103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4" name="Rectangle 468"/>
          <p:cNvSpPr>
            <a:spLocks noChangeArrowheads="1"/>
          </p:cNvSpPr>
          <p:nvPr/>
        </p:nvSpPr>
        <p:spPr bwMode="auto">
          <a:xfrm>
            <a:off x="2419685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5" name="Rectangle 469"/>
          <p:cNvSpPr>
            <a:spLocks noChangeArrowheads="1"/>
          </p:cNvSpPr>
          <p:nvPr/>
        </p:nvSpPr>
        <p:spPr bwMode="auto">
          <a:xfrm>
            <a:off x="233026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6" name="Rectangle 470"/>
          <p:cNvSpPr>
            <a:spLocks noChangeArrowheads="1"/>
          </p:cNvSpPr>
          <p:nvPr/>
        </p:nvSpPr>
        <p:spPr bwMode="auto">
          <a:xfrm>
            <a:off x="2240851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7" name="Rectangle 471"/>
          <p:cNvSpPr>
            <a:spLocks noChangeArrowheads="1"/>
          </p:cNvSpPr>
          <p:nvPr/>
        </p:nvSpPr>
        <p:spPr bwMode="auto">
          <a:xfrm>
            <a:off x="2151434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8" name="Rectangle 472"/>
          <p:cNvSpPr>
            <a:spLocks noChangeArrowheads="1"/>
          </p:cNvSpPr>
          <p:nvPr/>
        </p:nvSpPr>
        <p:spPr bwMode="auto">
          <a:xfrm>
            <a:off x="2062016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29" name="Rectangle 473"/>
          <p:cNvSpPr>
            <a:spLocks noChangeArrowheads="1"/>
          </p:cNvSpPr>
          <p:nvPr/>
        </p:nvSpPr>
        <p:spPr bwMode="auto">
          <a:xfrm>
            <a:off x="1972599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0" name="Rectangle 474"/>
          <p:cNvSpPr>
            <a:spLocks noChangeArrowheads="1"/>
          </p:cNvSpPr>
          <p:nvPr/>
        </p:nvSpPr>
        <p:spPr bwMode="auto">
          <a:xfrm>
            <a:off x="1883182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1" name="Rectangle 475"/>
          <p:cNvSpPr>
            <a:spLocks noChangeArrowheads="1"/>
          </p:cNvSpPr>
          <p:nvPr/>
        </p:nvSpPr>
        <p:spPr bwMode="auto">
          <a:xfrm>
            <a:off x="1793765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2" name="Rectangle 476"/>
          <p:cNvSpPr>
            <a:spLocks noChangeArrowheads="1"/>
          </p:cNvSpPr>
          <p:nvPr/>
        </p:nvSpPr>
        <p:spPr bwMode="auto">
          <a:xfrm>
            <a:off x="1704347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3" name="Rectangle 477"/>
          <p:cNvSpPr>
            <a:spLocks noChangeArrowheads="1"/>
          </p:cNvSpPr>
          <p:nvPr/>
        </p:nvSpPr>
        <p:spPr bwMode="auto">
          <a:xfrm>
            <a:off x="1614930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4" name="Rectangle 478"/>
          <p:cNvSpPr>
            <a:spLocks noChangeArrowheads="1"/>
          </p:cNvSpPr>
          <p:nvPr/>
        </p:nvSpPr>
        <p:spPr bwMode="auto">
          <a:xfrm>
            <a:off x="1525513" y="343306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5" name="Rectangle 479"/>
          <p:cNvSpPr>
            <a:spLocks noChangeArrowheads="1"/>
          </p:cNvSpPr>
          <p:nvPr/>
        </p:nvSpPr>
        <p:spPr bwMode="auto">
          <a:xfrm>
            <a:off x="1436096" y="343306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6" name="Rectangle 480"/>
          <p:cNvSpPr>
            <a:spLocks noChangeArrowheads="1"/>
          </p:cNvSpPr>
          <p:nvPr/>
        </p:nvSpPr>
        <p:spPr bwMode="auto">
          <a:xfrm>
            <a:off x="134667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7" name="Rectangle 481"/>
          <p:cNvSpPr>
            <a:spLocks noChangeArrowheads="1"/>
          </p:cNvSpPr>
          <p:nvPr/>
        </p:nvSpPr>
        <p:spPr bwMode="auto">
          <a:xfrm>
            <a:off x="1257261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8" name="Rectangle 482"/>
          <p:cNvSpPr>
            <a:spLocks noChangeArrowheads="1"/>
          </p:cNvSpPr>
          <p:nvPr/>
        </p:nvSpPr>
        <p:spPr bwMode="auto">
          <a:xfrm>
            <a:off x="1167844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39" name="Rectangle 483"/>
          <p:cNvSpPr>
            <a:spLocks noChangeArrowheads="1"/>
          </p:cNvSpPr>
          <p:nvPr/>
        </p:nvSpPr>
        <p:spPr bwMode="auto">
          <a:xfrm>
            <a:off x="1078427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0" name="Rectangle 484"/>
          <p:cNvSpPr>
            <a:spLocks noChangeArrowheads="1"/>
          </p:cNvSpPr>
          <p:nvPr/>
        </p:nvSpPr>
        <p:spPr bwMode="auto">
          <a:xfrm>
            <a:off x="989009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1" name="Rectangle 485"/>
          <p:cNvSpPr>
            <a:spLocks noChangeArrowheads="1"/>
          </p:cNvSpPr>
          <p:nvPr/>
        </p:nvSpPr>
        <p:spPr bwMode="auto">
          <a:xfrm>
            <a:off x="899592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2" name="Rectangle 486"/>
          <p:cNvSpPr>
            <a:spLocks noChangeArrowheads="1"/>
          </p:cNvSpPr>
          <p:nvPr/>
        </p:nvSpPr>
        <p:spPr bwMode="auto">
          <a:xfrm>
            <a:off x="2956189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3" name="Rectangle 487"/>
          <p:cNvSpPr>
            <a:spLocks noChangeArrowheads="1"/>
          </p:cNvSpPr>
          <p:nvPr/>
        </p:nvSpPr>
        <p:spPr bwMode="auto">
          <a:xfrm>
            <a:off x="2866772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4" name="Rectangle 488"/>
          <p:cNvSpPr>
            <a:spLocks noChangeArrowheads="1"/>
          </p:cNvSpPr>
          <p:nvPr/>
        </p:nvSpPr>
        <p:spPr bwMode="auto">
          <a:xfrm>
            <a:off x="2777354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5" name="Rectangle 489"/>
          <p:cNvSpPr>
            <a:spLocks noChangeArrowheads="1"/>
          </p:cNvSpPr>
          <p:nvPr/>
        </p:nvSpPr>
        <p:spPr bwMode="auto">
          <a:xfrm>
            <a:off x="2687937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6" name="Rectangle 490"/>
          <p:cNvSpPr>
            <a:spLocks noChangeArrowheads="1"/>
          </p:cNvSpPr>
          <p:nvPr/>
        </p:nvSpPr>
        <p:spPr bwMode="auto">
          <a:xfrm>
            <a:off x="2598520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7" name="Rectangle 491"/>
          <p:cNvSpPr>
            <a:spLocks noChangeArrowheads="1"/>
          </p:cNvSpPr>
          <p:nvPr/>
        </p:nvSpPr>
        <p:spPr bwMode="auto">
          <a:xfrm>
            <a:off x="2509103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8" name="Rectangle 492"/>
          <p:cNvSpPr>
            <a:spLocks noChangeArrowheads="1"/>
          </p:cNvSpPr>
          <p:nvPr/>
        </p:nvSpPr>
        <p:spPr bwMode="auto">
          <a:xfrm>
            <a:off x="2419685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49" name="Rectangle 493"/>
          <p:cNvSpPr>
            <a:spLocks noChangeArrowheads="1"/>
          </p:cNvSpPr>
          <p:nvPr/>
        </p:nvSpPr>
        <p:spPr bwMode="auto">
          <a:xfrm>
            <a:off x="233026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0" name="Rectangle 494"/>
          <p:cNvSpPr>
            <a:spLocks noChangeArrowheads="1"/>
          </p:cNvSpPr>
          <p:nvPr/>
        </p:nvSpPr>
        <p:spPr bwMode="auto">
          <a:xfrm>
            <a:off x="2240851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1" name="Rectangle 495"/>
          <p:cNvSpPr>
            <a:spLocks noChangeArrowheads="1"/>
          </p:cNvSpPr>
          <p:nvPr/>
        </p:nvSpPr>
        <p:spPr bwMode="auto">
          <a:xfrm>
            <a:off x="2151434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2" name="Rectangle 496"/>
          <p:cNvSpPr>
            <a:spLocks noChangeArrowheads="1"/>
          </p:cNvSpPr>
          <p:nvPr/>
        </p:nvSpPr>
        <p:spPr bwMode="auto">
          <a:xfrm>
            <a:off x="2062016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3" name="Rectangle 497"/>
          <p:cNvSpPr>
            <a:spLocks noChangeArrowheads="1"/>
          </p:cNvSpPr>
          <p:nvPr/>
        </p:nvSpPr>
        <p:spPr bwMode="auto">
          <a:xfrm>
            <a:off x="1972599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4" name="Rectangle 498"/>
          <p:cNvSpPr>
            <a:spLocks noChangeArrowheads="1"/>
          </p:cNvSpPr>
          <p:nvPr/>
        </p:nvSpPr>
        <p:spPr bwMode="auto">
          <a:xfrm>
            <a:off x="1883182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5" name="Rectangle 499"/>
          <p:cNvSpPr>
            <a:spLocks noChangeArrowheads="1"/>
          </p:cNvSpPr>
          <p:nvPr/>
        </p:nvSpPr>
        <p:spPr bwMode="auto">
          <a:xfrm>
            <a:off x="1793765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6" name="Rectangle 500"/>
          <p:cNvSpPr>
            <a:spLocks noChangeArrowheads="1"/>
          </p:cNvSpPr>
          <p:nvPr/>
        </p:nvSpPr>
        <p:spPr bwMode="auto">
          <a:xfrm>
            <a:off x="1704347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7" name="Rectangle 501"/>
          <p:cNvSpPr>
            <a:spLocks noChangeArrowheads="1"/>
          </p:cNvSpPr>
          <p:nvPr/>
        </p:nvSpPr>
        <p:spPr bwMode="auto">
          <a:xfrm>
            <a:off x="1614930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8" name="Rectangle 502"/>
          <p:cNvSpPr>
            <a:spLocks noChangeArrowheads="1"/>
          </p:cNvSpPr>
          <p:nvPr/>
        </p:nvSpPr>
        <p:spPr bwMode="auto">
          <a:xfrm>
            <a:off x="1525513" y="330603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59" name="Rectangle 503"/>
          <p:cNvSpPr>
            <a:spLocks noChangeArrowheads="1"/>
          </p:cNvSpPr>
          <p:nvPr/>
        </p:nvSpPr>
        <p:spPr bwMode="auto">
          <a:xfrm>
            <a:off x="1436096" y="330603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0" name="Rectangle 504"/>
          <p:cNvSpPr>
            <a:spLocks noChangeArrowheads="1"/>
          </p:cNvSpPr>
          <p:nvPr/>
        </p:nvSpPr>
        <p:spPr bwMode="auto">
          <a:xfrm>
            <a:off x="134667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1" name="Rectangle 505"/>
          <p:cNvSpPr>
            <a:spLocks noChangeArrowheads="1"/>
          </p:cNvSpPr>
          <p:nvPr/>
        </p:nvSpPr>
        <p:spPr bwMode="auto">
          <a:xfrm>
            <a:off x="1257261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2" name="Rectangle 506"/>
          <p:cNvSpPr>
            <a:spLocks noChangeArrowheads="1"/>
          </p:cNvSpPr>
          <p:nvPr/>
        </p:nvSpPr>
        <p:spPr bwMode="auto">
          <a:xfrm>
            <a:off x="1167844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3" name="Rectangle 507"/>
          <p:cNvSpPr>
            <a:spLocks noChangeArrowheads="1"/>
          </p:cNvSpPr>
          <p:nvPr/>
        </p:nvSpPr>
        <p:spPr bwMode="auto">
          <a:xfrm>
            <a:off x="1078427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4" name="Rectangle 508"/>
          <p:cNvSpPr>
            <a:spLocks noChangeArrowheads="1"/>
          </p:cNvSpPr>
          <p:nvPr/>
        </p:nvSpPr>
        <p:spPr bwMode="auto">
          <a:xfrm>
            <a:off x="989009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5" name="Rectangle 509"/>
          <p:cNvSpPr>
            <a:spLocks noChangeArrowheads="1"/>
          </p:cNvSpPr>
          <p:nvPr/>
        </p:nvSpPr>
        <p:spPr bwMode="auto">
          <a:xfrm>
            <a:off x="899592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6" name="Rectangle 510"/>
          <p:cNvSpPr>
            <a:spLocks noChangeArrowheads="1"/>
          </p:cNvSpPr>
          <p:nvPr/>
        </p:nvSpPr>
        <p:spPr bwMode="auto">
          <a:xfrm>
            <a:off x="2956189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7" name="Rectangle 511"/>
          <p:cNvSpPr>
            <a:spLocks noChangeArrowheads="1"/>
          </p:cNvSpPr>
          <p:nvPr/>
        </p:nvSpPr>
        <p:spPr bwMode="auto">
          <a:xfrm>
            <a:off x="2866772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8" name="Rectangle 512"/>
          <p:cNvSpPr>
            <a:spLocks noChangeArrowheads="1"/>
          </p:cNvSpPr>
          <p:nvPr/>
        </p:nvSpPr>
        <p:spPr bwMode="auto">
          <a:xfrm>
            <a:off x="2777354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69" name="Rectangle 513"/>
          <p:cNvSpPr>
            <a:spLocks noChangeArrowheads="1"/>
          </p:cNvSpPr>
          <p:nvPr/>
        </p:nvSpPr>
        <p:spPr bwMode="auto">
          <a:xfrm>
            <a:off x="2687937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0" name="Rectangle 514"/>
          <p:cNvSpPr>
            <a:spLocks noChangeArrowheads="1"/>
          </p:cNvSpPr>
          <p:nvPr/>
        </p:nvSpPr>
        <p:spPr bwMode="auto">
          <a:xfrm>
            <a:off x="2598520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1" name="Rectangle 515"/>
          <p:cNvSpPr>
            <a:spLocks noChangeArrowheads="1"/>
          </p:cNvSpPr>
          <p:nvPr/>
        </p:nvSpPr>
        <p:spPr bwMode="auto">
          <a:xfrm>
            <a:off x="2509103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2" name="Rectangle 516"/>
          <p:cNvSpPr>
            <a:spLocks noChangeArrowheads="1"/>
          </p:cNvSpPr>
          <p:nvPr/>
        </p:nvSpPr>
        <p:spPr bwMode="auto">
          <a:xfrm>
            <a:off x="2419685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3" name="Rectangle 517"/>
          <p:cNvSpPr>
            <a:spLocks noChangeArrowheads="1"/>
          </p:cNvSpPr>
          <p:nvPr/>
        </p:nvSpPr>
        <p:spPr bwMode="auto">
          <a:xfrm>
            <a:off x="233026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4" name="Rectangle 518"/>
          <p:cNvSpPr>
            <a:spLocks noChangeArrowheads="1"/>
          </p:cNvSpPr>
          <p:nvPr/>
        </p:nvSpPr>
        <p:spPr bwMode="auto">
          <a:xfrm>
            <a:off x="2240851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5" name="Rectangle 519"/>
          <p:cNvSpPr>
            <a:spLocks noChangeArrowheads="1"/>
          </p:cNvSpPr>
          <p:nvPr/>
        </p:nvSpPr>
        <p:spPr bwMode="auto">
          <a:xfrm>
            <a:off x="2151434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6" name="Rectangle 520"/>
          <p:cNvSpPr>
            <a:spLocks noChangeArrowheads="1"/>
          </p:cNvSpPr>
          <p:nvPr/>
        </p:nvSpPr>
        <p:spPr bwMode="auto">
          <a:xfrm>
            <a:off x="2062016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7" name="Rectangle 521"/>
          <p:cNvSpPr>
            <a:spLocks noChangeArrowheads="1"/>
          </p:cNvSpPr>
          <p:nvPr/>
        </p:nvSpPr>
        <p:spPr bwMode="auto">
          <a:xfrm>
            <a:off x="1972599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8" name="Rectangle 522"/>
          <p:cNvSpPr>
            <a:spLocks noChangeArrowheads="1"/>
          </p:cNvSpPr>
          <p:nvPr/>
        </p:nvSpPr>
        <p:spPr bwMode="auto">
          <a:xfrm>
            <a:off x="1883182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79" name="Rectangle 523"/>
          <p:cNvSpPr>
            <a:spLocks noChangeArrowheads="1"/>
          </p:cNvSpPr>
          <p:nvPr/>
        </p:nvSpPr>
        <p:spPr bwMode="auto">
          <a:xfrm>
            <a:off x="1793765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0" name="Rectangle 524"/>
          <p:cNvSpPr>
            <a:spLocks noChangeArrowheads="1"/>
          </p:cNvSpPr>
          <p:nvPr/>
        </p:nvSpPr>
        <p:spPr bwMode="auto">
          <a:xfrm>
            <a:off x="1704347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1" name="Rectangle 525"/>
          <p:cNvSpPr>
            <a:spLocks noChangeArrowheads="1"/>
          </p:cNvSpPr>
          <p:nvPr/>
        </p:nvSpPr>
        <p:spPr bwMode="auto">
          <a:xfrm>
            <a:off x="1614930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2" name="Rectangle 526"/>
          <p:cNvSpPr>
            <a:spLocks noChangeArrowheads="1"/>
          </p:cNvSpPr>
          <p:nvPr/>
        </p:nvSpPr>
        <p:spPr bwMode="auto">
          <a:xfrm>
            <a:off x="1525513" y="317900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3" name="Rectangle 527"/>
          <p:cNvSpPr>
            <a:spLocks noChangeArrowheads="1"/>
          </p:cNvSpPr>
          <p:nvPr/>
        </p:nvSpPr>
        <p:spPr bwMode="auto">
          <a:xfrm>
            <a:off x="1436096" y="317900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4" name="Rectangle 528"/>
          <p:cNvSpPr>
            <a:spLocks noChangeArrowheads="1"/>
          </p:cNvSpPr>
          <p:nvPr/>
        </p:nvSpPr>
        <p:spPr bwMode="auto">
          <a:xfrm>
            <a:off x="134667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5" name="Rectangle 529"/>
          <p:cNvSpPr>
            <a:spLocks noChangeArrowheads="1"/>
          </p:cNvSpPr>
          <p:nvPr/>
        </p:nvSpPr>
        <p:spPr bwMode="auto">
          <a:xfrm>
            <a:off x="1257261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6" name="Rectangle 530"/>
          <p:cNvSpPr>
            <a:spLocks noChangeArrowheads="1"/>
          </p:cNvSpPr>
          <p:nvPr/>
        </p:nvSpPr>
        <p:spPr bwMode="auto">
          <a:xfrm>
            <a:off x="1167844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7" name="Rectangle 531"/>
          <p:cNvSpPr>
            <a:spLocks noChangeArrowheads="1"/>
          </p:cNvSpPr>
          <p:nvPr/>
        </p:nvSpPr>
        <p:spPr bwMode="auto">
          <a:xfrm>
            <a:off x="1078427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8" name="Rectangle 532"/>
          <p:cNvSpPr>
            <a:spLocks noChangeArrowheads="1"/>
          </p:cNvSpPr>
          <p:nvPr/>
        </p:nvSpPr>
        <p:spPr bwMode="auto">
          <a:xfrm>
            <a:off x="989009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89" name="Rectangle 533"/>
          <p:cNvSpPr>
            <a:spLocks noChangeArrowheads="1"/>
          </p:cNvSpPr>
          <p:nvPr/>
        </p:nvSpPr>
        <p:spPr bwMode="auto">
          <a:xfrm>
            <a:off x="899592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0" name="Rectangle 534"/>
          <p:cNvSpPr>
            <a:spLocks noChangeArrowheads="1"/>
          </p:cNvSpPr>
          <p:nvPr/>
        </p:nvSpPr>
        <p:spPr bwMode="auto">
          <a:xfrm>
            <a:off x="2956189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1" name="Rectangle 535"/>
          <p:cNvSpPr>
            <a:spLocks noChangeArrowheads="1"/>
          </p:cNvSpPr>
          <p:nvPr/>
        </p:nvSpPr>
        <p:spPr bwMode="auto">
          <a:xfrm>
            <a:off x="2866772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2" name="Rectangle 536"/>
          <p:cNvSpPr>
            <a:spLocks noChangeArrowheads="1"/>
          </p:cNvSpPr>
          <p:nvPr/>
        </p:nvSpPr>
        <p:spPr bwMode="auto">
          <a:xfrm>
            <a:off x="2777354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3" name="Rectangle 537"/>
          <p:cNvSpPr>
            <a:spLocks noChangeArrowheads="1"/>
          </p:cNvSpPr>
          <p:nvPr/>
        </p:nvSpPr>
        <p:spPr bwMode="auto">
          <a:xfrm>
            <a:off x="2687937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4" name="Rectangle 538"/>
          <p:cNvSpPr>
            <a:spLocks noChangeArrowheads="1"/>
          </p:cNvSpPr>
          <p:nvPr/>
        </p:nvSpPr>
        <p:spPr bwMode="auto">
          <a:xfrm>
            <a:off x="2598520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5" name="Rectangle 539"/>
          <p:cNvSpPr>
            <a:spLocks noChangeArrowheads="1"/>
          </p:cNvSpPr>
          <p:nvPr/>
        </p:nvSpPr>
        <p:spPr bwMode="auto">
          <a:xfrm>
            <a:off x="2509103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6" name="Rectangle 540"/>
          <p:cNvSpPr>
            <a:spLocks noChangeArrowheads="1"/>
          </p:cNvSpPr>
          <p:nvPr/>
        </p:nvSpPr>
        <p:spPr bwMode="auto">
          <a:xfrm>
            <a:off x="2419685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7" name="Rectangle 541"/>
          <p:cNvSpPr>
            <a:spLocks noChangeArrowheads="1"/>
          </p:cNvSpPr>
          <p:nvPr/>
        </p:nvSpPr>
        <p:spPr bwMode="auto">
          <a:xfrm>
            <a:off x="233026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8" name="Rectangle 542"/>
          <p:cNvSpPr>
            <a:spLocks noChangeArrowheads="1"/>
          </p:cNvSpPr>
          <p:nvPr/>
        </p:nvSpPr>
        <p:spPr bwMode="auto">
          <a:xfrm>
            <a:off x="2240851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199" name="Rectangle 543"/>
          <p:cNvSpPr>
            <a:spLocks noChangeArrowheads="1"/>
          </p:cNvSpPr>
          <p:nvPr/>
        </p:nvSpPr>
        <p:spPr bwMode="auto">
          <a:xfrm>
            <a:off x="2151434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0" name="Rectangle 544"/>
          <p:cNvSpPr>
            <a:spLocks noChangeArrowheads="1"/>
          </p:cNvSpPr>
          <p:nvPr/>
        </p:nvSpPr>
        <p:spPr bwMode="auto">
          <a:xfrm>
            <a:off x="2062016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1" name="Rectangle 545"/>
          <p:cNvSpPr>
            <a:spLocks noChangeArrowheads="1"/>
          </p:cNvSpPr>
          <p:nvPr/>
        </p:nvSpPr>
        <p:spPr bwMode="auto">
          <a:xfrm>
            <a:off x="1972599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2" name="Rectangle 546"/>
          <p:cNvSpPr>
            <a:spLocks noChangeArrowheads="1"/>
          </p:cNvSpPr>
          <p:nvPr/>
        </p:nvSpPr>
        <p:spPr bwMode="auto">
          <a:xfrm>
            <a:off x="1883182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3" name="Rectangle 547"/>
          <p:cNvSpPr>
            <a:spLocks noChangeArrowheads="1"/>
          </p:cNvSpPr>
          <p:nvPr/>
        </p:nvSpPr>
        <p:spPr bwMode="auto">
          <a:xfrm>
            <a:off x="1793765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4" name="Rectangle 548"/>
          <p:cNvSpPr>
            <a:spLocks noChangeArrowheads="1"/>
          </p:cNvSpPr>
          <p:nvPr/>
        </p:nvSpPr>
        <p:spPr bwMode="auto">
          <a:xfrm>
            <a:off x="1704347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5" name="Rectangle 549"/>
          <p:cNvSpPr>
            <a:spLocks noChangeArrowheads="1"/>
          </p:cNvSpPr>
          <p:nvPr/>
        </p:nvSpPr>
        <p:spPr bwMode="auto">
          <a:xfrm>
            <a:off x="1614930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6" name="Rectangle 550"/>
          <p:cNvSpPr>
            <a:spLocks noChangeArrowheads="1"/>
          </p:cNvSpPr>
          <p:nvPr/>
        </p:nvSpPr>
        <p:spPr bwMode="auto">
          <a:xfrm>
            <a:off x="1525513" y="305197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7" name="Rectangle 551"/>
          <p:cNvSpPr>
            <a:spLocks noChangeArrowheads="1"/>
          </p:cNvSpPr>
          <p:nvPr/>
        </p:nvSpPr>
        <p:spPr bwMode="auto">
          <a:xfrm>
            <a:off x="1436096" y="305197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8" name="Rectangle 552"/>
          <p:cNvSpPr>
            <a:spLocks noChangeArrowheads="1"/>
          </p:cNvSpPr>
          <p:nvPr/>
        </p:nvSpPr>
        <p:spPr bwMode="auto">
          <a:xfrm>
            <a:off x="134667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09" name="Rectangle 553"/>
          <p:cNvSpPr>
            <a:spLocks noChangeArrowheads="1"/>
          </p:cNvSpPr>
          <p:nvPr/>
        </p:nvSpPr>
        <p:spPr bwMode="auto">
          <a:xfrm>
            <a:off x="1257261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0" name="Rectangle 554"/>
          <p:cNvSpPr>
            <a:spLocks noChangeArrowheads="1"/>
          </p:cNvSpPr>
          <p:nvPr/>
        </p:nvSpPr>
        <p:spPr bwMode="auto">
          <a:xfrm>
            <a:off x="1167844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1" name="Rectangle 555"/>
          <p:cNvSpPr>
            <a:spLocks noChangeArrowheads="1"/>
          </p:cNvSpPr>
          <p:nvPr/>
        </p:nvSpPr>
        <p:spPr bwMode="auto">
          <a:xfrm>
            <a:off x="1078427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2" name="Rectangle 556"/>
          <p:cNvSpPr>
            <a:spLocks noChangeArrowheads="1"/>
          </p:cNvSpPr>
          <p:nvPr/>
        </p:nvSpPr>
        <p:spPr bwMode="auto">
          <a:xfrm>
            <a:off x="989009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3" name="Rectangle 557"/>
          <p:cNvSpPr>
            <a:spLocks noChangeArrowheads="1"/>
          </p:cNvSpPr>
          <p:nvPr/>
        </p:nvSpPr>
        <p:spPr bwMode="auto">
          <a:xfrm>
            <a:off x="899592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4" name="Rectangle 558"/>
          <p:cNvSpPr>
            <a:spLocks noChangeArrowheads="1"/>
          </p:cNvSpPr>
          <p:nvPr/>
        </p:nvSpPr>
        <p:spPr bwMode="auto">
          <a:xfrm>
            <a:off x="2956189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5" name="Rectangle 559"/>
          <p:cNvSpPr>
            <a:spLocks noChangeArrowheads="1"/>
          </p:cNvSpPr>
          <p:nvPr/>
        </p:nvSpPr>
        <p:spPr bwMode="auto">
          <a:xfrm>
            <a:off x="2866772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6" name="Rectangle 560"/>
          <p:cNvSpPr>
            <a:spLocks noChangeArrowheads="1"/>
          </p:cNvSpPr>
          <p:nvPr/>
        </p:nvSpPr>
        <p:spPr bwMode="auto">
          <a:xfrm>
            <a:off x="2777354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7" name="Rectangle 561"/>
          <p:cNvSpPr>
            <a:spLocks noChangeArrowheads="1"/>
          </p:cNvSpPr>
          <p:nvPr/>
        </p:nvSpPr>
        <p:spPr bwMode="auto">
          <a:xfrm>
            <a:off x="2687937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8" name="Rectangle 562"/>
          <p:cNvSpPr>
            <a:spLocks noChangeArrowheads="1"/>
          </p:cNvSpPr>
          <p:nvPr/>
        </p:nvSpPr>
        <p:spPr bwMode="auto">
          <a:xfrm>
            <a:off x="2598520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19" name="Rectangle 563"/>
          <p:cNvSpPr>
            <a:spLocks noChangeArrowheads="1"/>
          </p:cNvSpPr>
          <p:nvPr/>
        </p:nvSpPr>
        <p:spPr bwMode="auto">
          <a:xfrm>
            <a:off x="2509103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0" name="Rectangle 564"/>
          <p:cNvSpPr>
            <a:spLocks noChangeArrowheads="1"/>
          </p:cNvSpPr>
          <p:nvPr/>
        </p:nvSpPr>
        <p:spPr bwMode="auto">
          <a:xfrm>
            <a:off x="2419685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1" name="Rectangle 565"/>
          <p:cNvSpPr>
            <a:spLocks noChangeArrowheads="1"/>
          </p:cNvSpPr>
          <p:nvPr/>
        </p:nvSpPr>
        <p:spPr bwMode="auto">
          <a:xfrm>
            <a:off x="233026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2" name="Rectangle 566"/>
          <p:cNvSpPr>
            <a:spLocks noChangeArrowheads="1"/>
          </p:cNvSpPr>
          <p:nvPr/>
        </p:nvSpPr>
        <p:spPr bwMode="auto">
          <a:xfrm>
            <a:off x="2240851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3" name="Rectangle 567"/>
          <p:cNvSpPr>
            <a:spLocks noChangeArrowheads="1"/>
          </p:cNvSpPr>
          <p:nvPr/>
        </p:nvSpPr>
        <p:spPr bwMode="auto">
          <a:xfrm>
            <a:off x="2151434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4" name="Rectangle 568"/>
          <p:cNvSpPr>
            <a:spLocks noChangeArrowheads="1"/>
          </p:cNvSpPr>
          <p:nvPr/>
        </p:nvSpPr>
        <p:spPr bwMode="auto">
          <a:xfrm>
            <a:off x="2062016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5" name="Rectangle 569"/>
          <p:cNvSpPr>
            <a:spLocks noChangeArrowheads="1"/>
          </p:cNvSpPr>
          <p:nvPr/>
        </p:nvSpPr>
        <p:spPr bwMode="auto">
          <a:xfrm>
            <a:off x="1972599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6" name="Rectangle 570"/>
          <p:cNvSpPr>
            <a:spLocks noChangeArrowheads="1"/>
          </p:cNvSpPr>
          <p:nvPr/>
        </p:nvSpPr>
        <p:spPr bwMode="auto">
          <a:xfrm>
            <a:off x="1883182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7" name="Rectangle 571"/>
          <p:cNvSpPr>
            <a:spLocks noChangeArrowheads="1"/>
          </p:cNvSpPr>
          <p:nvPr/>
        </p:nvSpPr>
        <p:spPr bwMode="auto">
          <a:xfrm>
            <a:off x="1793765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8" name="Rectangle 572"/>
          <p:cNvSpPr>
            <a:spLocks noChangeArrowheads="1"/>
          </p:cNvSpPr>
          <p:nvPr/>
        </p:nvSpPr>
        <p:spPr bwMode="auto">
          <a:xfrm>
            <a:off x="1704347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29" name="Rectangle 573"/>
          <p:cNvSpPr>
            <a:spLocks noChangeArrowheads="1"/>
          </p:cNvSpPr>
          <p:nvPr/>
        </p:nvSpPr>
        <p:spPr bwMode="auto">
          <a:xfrm>
            <a:off x="1614930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0" name="Rectangle 574"/>
          <p:cNvSpPr>
            <a:spLocks noChangeArrowheads="1"/>
          </p:cNvSpPr>
          <p:nvPr/>
        </p:nvSpPr>
        <p:spPr bwMode="auto">
          <a:xfrm>
            <a:off x="1525513" y="292494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1" name="Rectangle 575"/>
          <p:cNvSpPr>
            <a:spLocks noChangeArrowheads="1"/>
          </p:cNvSpPr>
          <p:nvPr/>
        </p:nvSpPr>
        <p:spPr bwMode="auto">
          <a:xfrm>
            <a:off x="1436096" y="292494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2" name="Rectangle 576"/>
          <p:cNvSpPr>
            <a:spLocks noChangeArrowheads="1"/>
          </p:cNvSpPr>
          <p:nvPr/>
        </p:nvSpPr>
        <p:spPr bwMode="auto">
          <a:xfrm>
            <a:off x="134667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3" name="Rectangle 577"/>
          <p:cNvSpPr>
            <a:spLocks noChangeArrowheads="1"/>
          </p:cNvSpPr>
          <p:nvPr/>
        </p:nvSpPr>
        <p:spPr bwMode="auto">
          <a:xfrm>
            <a:off x="1257261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4" name="Rectangle 578"/>
          <p:cNvSpPr>
            <a:spLocks noChangeArrowheads="1"/>
          </p:cNvSpPr>
          <p:nvPr/>
        </p:nvSpPr>
        <p:spPr bwMode="auto">
          <a:xfrm>
            <a:off x="1167844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5" name="Rectangle 579"/>
          <p:cNvSpPr>
            <a:spLocks noChangeArrowheads="1"/>
          </p:cNvSpPr>
          <p:nvPr/>
        </p:nvSpPr>
        <p:spPr bwMode="auto">
          <a:xfrm>
            <a:off x="1078427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6" name="Rectangle 580"/>
          <p:cNvSpPr>
            <a:spLocks noChangeArrowheads="1"/>
          </p:cNvSpPr>
          <p:nvPr/>
        </p:nvSpPr>
        <p:spPr bwMode="auto">
          <a:xfrm>
            <a:off x="989009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7" name="Rectangle 581"/>
          <p:cNvSpPr>
            <a:spLocks noChangeArrowheads="1"/>
          </p:cNvSpPr>
          <p:nvPr/>
        </p:nvSpPr>
        <p:spPr bwMode="auto">
          <a:xfrm>
            <a:off x="899592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238" name="Line 582"/>
          <p:cNvSpPr>
            <a:spLocks noChangeShapeType="1"/>
          </p:cNvSpPr>
          <p:nvPr/>
        </p:nvSpPr>
        <p:spPr bwMode="auto">
          <a:xfrm>
            <a:off x="899592" y="2924944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39" name="Line 583"/>
          <p:cNvSpPr>
            <a:spLocks noChangeShapeType="1"/>
          </p:cNvSpPr>
          <p:nvPr/>
        </p:nvSpPr>
        <p:spPr bwMode="auto">
          <a:xfrm>
            <a:off x="899592" y="3051975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0" name="Line 584"/>
          <p:cNvSpPr>
            <a:spLocks noChangeShapeType="1"/>
          </p:cNvSpPr>
          <p:nvPr/>
        </p:nvSpPr>
        <p:spPr bwMode="auto">
          <a:xfrm>
            <a:off x="899592" y="3179006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1" name="Line 585"/>
          <p:cNvSpPr>
            <a:spLocks noChangeShapeType="1"/>
          </p:cNvSpPr>
          <p:nvPr/>
        </p:nvSpPr>
        <p:spPr bwMode="auto">
          <a:xfrm>
            <a:off x="899592" y="3306037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2" name="Line 586"/>
          <p:cNvSpPr>
            <a:spLocks noChangeShapeType="1"/>
          </p:cNvSpPr>
          <p:nvPr/>
        </p:nvSpPr>
        <p:spPr bwMode="auto">
          <a:xfrm>
            <a:off x="899592" y="3433068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3" name="Line 587"/>
          <p:cNvSpPr>
            <a:spLocks noChangeShapeType="1"/>
          </p:cNvSpPr>
          <p:nvPr/>
        </p:nvSpPr>
        <p:spPr bwMode="auto">
          <a:xfrm>
            <a:off x="899592" y="3560099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4" name="Line 588"/>
          <p:cNvSpPr>
            <a:spLocks noChangeShapeType="1"/>
          </p:cNvSpPr>
          <p:nvPr/>
        </p:nvSpPr>
        <p:spPr bwMode="auto">
          <a:xfrm>
            <a:off x="899592" y="3687130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5" name="Line 589"/>
          <p:cNvSpPr>
            <a:spLocks noChangeShapeType="1"/>
          </p:cNvSpPr>
          <p:nvPr/>
        </p:nvSpPr>
        <p:spPr bwMode="auto">
          <a:xfrm>
            <a:off x="899592" y="3814161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6" name="Line 590"/>
          <p:cNvSpPr>
            <a:spLocks noChangeShapeType="1"/>
          </p:cNvSpPr>
          <p:nvPr/>
        </p:nvSpPr>
        <p:spPr bwMode="auto">
          <a:xfrm>
            <a:off x="899592" y="3941192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7" name="Line 591"/>
          <p:cNvSpPr>
            <a:spLocks noChangeShapeType="1"/>
          </p:cNvSpPr>
          <p:nvPr/>
        </p:nvSpPr>
        <p:spPr bwMode="auto">
          <a:xfrm>
            <a:off x="899592" y="4068223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8" name="Line 592"/>
          <p:cNvSpPr>
            <a:spLocks noChangeShapeType="1"/>
          </p:cNvSpPr>
          <p:nvPr/>
        </p:nvSpPr>
        <p:spPr bwMode="auto">
          <a:xfrm>
            <a:off x="899592" y="4195254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49" name="Line 593"/>
          <p:cNvSpPr>
            <a:spLocks noChangeShapeType="1"/>
          </p:cNvSpPr>
          <p:nvPr/>
        </p:nvSpPr>
        <p:spPr bwMode="auto">
          <a:xfrm>
            <a:off x="899592" y="4322285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0" name="Line 594"/>
          <p:cNvSpPr>
            <a:spLocks noChangeShapeType="1"/>
          </p:cNvSpPr>
          <p:nvPr/>
        </p:nvSpPr>
        <p:spPr bwMode="auto">
          <a:xfrm>
            <a:off x="899592" y="4449316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1" name="Line 595"/>
          <p:cNvSpPr>
            <a:spLocks noChangeShapeType="1"/>
          </p:cNvSpPr>
          <p:nvPr/>
        </p:nvSpPr>
        <p:spPr bwMode="auto">
          <a:xfrm>
            <a:off x="899592" y="4576347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2" name="Line 596"/>
          <p:cNvSpPr>
            <a:spLocks noChangeShapeType="1"/>
          </p:cNvSpPr>
          <p:nvPr/>
        </p:nvSpPr>
        <p:spPr bwMode="auto">
          <a:xfrm>
            <a:off x="899592" y="4703378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3" name="Line 597"/>
          <p:cNvSpPr>
            <a:spLocks noChangeShapeType="1"/>
          </p:cNvSpPr>
          <p:nvPr/>
        </p:nvSpPr>
        <p:spPr bwMode="auto">
          <a:xfrm>
            <a:off x="899592" y="4830409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4" name="Line 598"/>
          <p:cNvSpPr>
            <a:spLocks noChangeShapeType="1"/>
          </p:cNvSpPr>
          <p:nvPr/>
        </p:nvSpPr>
        <p:spPr bwMode="auto">
          <a:xfrm>
            <a:off x="899592" y="4957440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5" name="Line 599"/>
          <p:cNvSpPr>
            <a:spLocks noChangeShapeType="1"/>
          </p:cNvSpPr>
          <p:nvPr/>
        </p:nvSpPr>
        <p:spPr bwMode="auto">
          <a:xfrm>
            <a:off x="899592" y="5084471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6" name="Line 600"/>
          <p:cNvSpPr>
            <a:spLocks noChangeShapeType="1"/>
          </p:cNvSpPr>
          <p:nvPr/>
        </p:nvSpPr>
        <p:spPr bwMode="auto">
          <a:xfrm>
            <a:off x="899592" y="5211502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7" name="Line 601"/>
          <p:cNvSpPr>
            <a:spLocks noChangeShapeType="1"/>
          </p:cNvSpPr>
          <p:nvPr/>
        </p:nvSpPr>
        <p:spPr bwMode="auto">
          <a:xfrm>
            <a:off x="899592" y="5338533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8" name="Line 602"/>
          <p:cNvSpPr>
            <a:spLocks noChangeShapeType="1"/>
          </p:cNvSpPr>
          <p:nvPr/>
        </p:nvSpPr>
        <p:spPr bwMode="auto">
          <a:xfrm>
            <a:off x="899592" y="5465564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59" name="Line 603"/>
          <p:cNvSpPr>
            <a:spLocks noChangeShapeType="1"/>
          </p:cNvSpPr>
          <p:nvPr/>
        </p:nvSpPr>
        <p:spPr bwMode="auto">
          <a:xfrm>
            <a:off x="899592" y="5592595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0" name="Line 604"/>
          <p:cNvSpPr>
            <a:spLocks noChangeShapeType="1"/>
          </p:cNvSpPr>
          <p:nvPr/>
        </p:nvSpPr>
        <p:spPr bwMode="auto">
          <a:xfrm>
            <a:off x="899592" y="5719626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1" name="Line 605"/>
          <p:cNvSpPr>
            <a:spLocks noChangeShapeType="1"/>
          </p:cNvSpPr>
          <p:nvPr/>
        </p:nvSpPr>
        <p:spPr bwMode="auto">
          <a:xfrm>
            <a:off x="899592" y="5846657"/>
            <a:ext cx="357669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2" name="Line 606"/>
          <p:cNvSpPr>
            <a:spLocks noChangeShapeType="1"/>
          </p:cNvSpPr>
          <p:nvPr/>
        </p:nvSpPr>
        <p:spPr bwMode="auto">
          <a:xfrm>
            <a:off x="899592" y="5973688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3" name="Line 607"/>
          <p:cNvSpPr>
            <a:spLocks noChangeShapeType="1"/>
          </p:cNvSpPr>
          <p:nvPr/>
        </p:nvSpPr>
        <p:spPr bwMode="auto">
          <a:xfrm>
            <a:off x="899592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4" name="Line 608"/>
          <p:cNvSpPr>
            <a:spLocks noChangeShapeType="1"/>
          </p:cNvSpPr>
          <p:nvPr/>
        </p:nvSpPr>
        <p:spPr bwMode="auto">
          <a:xfrm>
            <a:off x="989009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5" name="Line 609"/>
          <p:cNvSpPr>
            <a:spLocks noChangeShapeType="1"/>
          </p:cNvSpPr>
          <p:nvPr/>
        </p:nvSpPr>
        <p:spPr bwMode="auto">
          <a:xfrm>
            <a:off x="1167844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6" name="Line 610"/>
          <p:cNvSpPr>
            <a:spLocks noChangeShapeType="1"/>
          </p:cNvSpPr>
          <p:nvPr/>
        </p:nvSpPr>
        <p:spPr bwMode="auto">
          <a:xfrm>
            <a:off x="1346678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7" name="Line 611"/>
          <p:cNvSpPr>
            <a:spLocks noChangeShapeType="1"/>
          </p:cNvSpPr>
          <p:nvPr/>
        </p:nvSpPr>
        <p:spPr bwMode="auto">
          <a:xfrm>
            <a:off x="1525513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8" name="Line 612"/>
          <p:cNvSpPr>
            <a:spLocks noChangeShapeType="1"/>
          </p:cNvSpPr>
          <p:nvPr/>
        </p:nvSpPr>
        <p:spPr bwMode="auto">
          <a:xfrm>
            <a:off x="1704347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69" name="Line 613"/>
          <p:cNvSpPr>
            <a:spLocks noChangeShapeType="1"/>
          </p:cNvSpPr>
          <p:nvPr/>
        </p:nvSpPr>
        <p:spPr bwMode="auto">
          <a:xfrm>
            <a:off x="1883182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0" name="Line 614"/>
          <p:cNvSpPr>
            <a:spLocks noChangeShapeType="1"/>
          </p:cNvSpPr>
          <p:nvPr/>
        </p:nvSpPr>
        <p:spPr bwMode="auto">
          <a:xfrm>
            <a:off x="2062016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1" name="Line 615"/>
          <p:cNvSpPr>
            <a:spLocks noChangeShapeType="1"/>
          </p:cNvSpPr>
          <p:nvPr/>
        </p:nvSpPr>
        <p:spPr bwMode="auto">
          <a:xfrm>
            <a:off x="2240851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2" name="Line 616"/>
          <p:cNvSpPr>
            <a:spLocks noChangeShapeType="1"/>
          </p:cNvSpPr>
          <p:nvPr/>
        </p:nvSpPr>
        <p:spPr bwMode="auto">
          <a:xfrm>
            <a:off x="2419685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3" name="Line 617"/>
          <p:cNvSpPr>
            <a:spLocks noChangeShapeType="1"/>
          </p:cNvSpPr>
          <p:nvPr/>
        </p:nvSpPr>
        <p:spPr bwMode="auto">
          <a:xfrm>
            <a:off x="2598520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4" name="Line 618"/>
          <p:cNvSpPr>
            <a:spLocks noChangeShapeType="1"/>
          </p:cNvSpPr>
          <p:nvPr/>
        </p:nvSpPr>
        <p:spPr bwMode="auto">
          <a:xfrm>
            <a:off x="2777354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5" name="Line 619"/>
          <p:cNvSpPr>
            <a:spLocks noChangeShapeType="1"/>
          </p:cNvSpPr>
          <p:nvPr/>
        </p:nvSpPr>
        <p:spPr bwMode="auto">
          <a:xfrm>
            <a:off x="2956189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6" name="Line 620"/>
          <p:cNvSpPr>
            <a:spLocks noChangeShapeType="1"/>
          </p:cNvSpPr>
          <p:nvPr/>
        </p:nvSpPr>
        <p:spPr bwMode="auto">
          <a:xfrm>
            <a:off x="3045606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7" name="Line 621"/>
          <p:cNvSpPr>
            <a:spLocks noChangeShapeType="1"/>
          </p:cNvSpPr>
          <p:nvPr/>
        </p:nvSpPr>
        <p:spPr bwMode="auto">
          <a:xfrm>
            <a:off x="1078427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8" name="Line 622"/>
          <p:cNvSpPr>
            <a:spLocks noChangeShapeType="1"/>
          </p:cNvSpPr>
          <p:nvPr/>
        </p:nvSpPr>
        <p:spPr bwMode="auto">
          <a:xfrm>
            <a:off x="1257261" y="3051975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79" name="Line 623"/>
          <p:cNvSpPr>
            <a:spLocks noChangeShapeType="1"/>
          </p:cNvSpPr>
          <p:nvPr/>
        </p:nvSpPr>
        <p:spPr bwMode="auto">
          <a:xfrm>
            <a:off x="1257261" y="3179006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0" name="Line 624"/>
          <p:cNvSpPr>
            <a:spLocks noChangeShapeType="1"/>
          </p:cNvSpPr>
          <p:nvPr/>
        </p:nvSpPr>
        <p:spPr bwMode="auto">
          <a:xfrm>
            <a:off x="1257261" y="3306037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1" name="Line 625"/>
          <p:cNvSpPr>
            <a:spLocks noChangeShapeType="1"/>
          </p:cNvSpPr>
          <p:nvPr/>
        </p:nvSpPr>
        <p:spPr bwMode="auto">
          <a:xfrm>
            <a:off x="1257261" y="3433068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2" name="Line 626"/>
          <p:cNvSpPr>
            <a:spLocks noChangeShapeType="1"/>
          </p:cNvSpPr>
          <p:nvPr/>
        </p:nvSpPr>
        <p:spPr bwMode="auto">
          <a:xfrm>
            <a:off x="1257261" y="3560099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3" name="Line 627"/>
          <p:cNvSpPr>
            <a:spLocks noChangeShapeType="1"/>
          </p:cNvSpPr>
          <p:nvPr/>
        </p:nvSpPr>
        <p:spPr bwMode="auto">
          <a:xfrm>
            <a:off x="1257261" y="3687130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4" name="Line 628"/>
          <p:cNvSpPr>
            <a:spLocks noChangeShapeType="1"/>
          </p:cNvSpPr>
          <p:nvPr/>
        </p:nvSpPr>
        <p:spPr bwMode="auto">
          <a:xfrm>
            <a:off x="1257261" y="3814161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5" name="Line 629"/>
          <p:cNvSpPr>
            <a:spLocks noChangeShapeType="1"/>
          </p:cNvSpPr>
          <p:nvPr/>
        </p:nvSpPr>
        <p:spPr bwMode="auto">
          <a:xfrm>
            <a:off x="1257261" y="3941192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6" name="Line 630"/>
          <p:cNvSpPr>
            <a:spLocks noChangeShapeType="1"/>
          </p:cNvSpPr>
          <p:nvPr/>
        </p:nvSpPr>
        <p:spPr bwMode="auto">
          <a:xfrm>
            <a:off x="1257261" y="4068223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7" name="Line 631"/>
          <p:cNvSpPr>
            <a:spLocks noChangeShapeType="1"/>
          </p:cNvSpPr>
          <p:nvPr/>
        </p:nvSpPr>
        <p:spPr bwMode="auto">
          <a:xfrm>
            <a:off x="1257261" y="4195254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8" name="Line 632"/>
          <p:cNvSpPr>
            <a:spLocks noChangeShapeType="1"/>
          </p:cNvSpPr>
          <p:nvPr/>
        </p:nvSpPr>
        <p:spPr bwMode="auto">
          <a:xfrm>
            <a:off x="1257261" y="4322285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89" name="Line 633"/>
          <p:cNvSpPr>
            <a:spLocks noChangeShapeType="1"/>
          </p:cNvSpPr>
          <p:nvPr/>
        </p:nvSpPr>
        <p:spPr bwMode="auto">
          <a:xfrm>
            <a:off x="1257261" y="4449316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0" name="Line 634"/>
          <p:cNvSpPr>
            <a:spLocks noChangeShapeType="1"/>
          </p:cNvSpPr>
          <p:nvPr/>
        </p:nvSpPr>
        <p:spPr bwMode="auto">
          <a:xfrm>
            <a:off x="1257261" y="4576347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1" name="Line 635"/>
          <p:cNvSpPr>
            <a:spLocks noChangeShapeType="1"/>
          </p:cNvSpPr>
          <p:nvPr/>
        </p:nvSpPr>
        <p:spPr bwMode="auto">
          <a:xfrm>
            <a:off x="1257261" y="4703378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2" name="Line 636"/>
          <p:cNvSpPr>
            <a:spLocks noChangeShapeType="1"/>
          </p:cNvSpPr>
          <p:nvPr/>
        </p:nvSpPr>
        <p:spPr bwMode="auto">
          <a:xfrm>
            <a:off x="1257261" y="4830409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3" name="Line 637"/>
          <p:cNvSpPr>
            <a:spLocks noChangeShapeType="1"/>
          </p:cNvSpPr>
          <p:nvPr/>
        </p:nvSpPr>
        <p:spPr bwMode="auto">
          <a:xfrm>
            <a:off x="1257261" y="4957440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4" name="Line 638"/>
          <p:cNvSpPr>
            <a:spLocks noChangeShapeType="1"/>
          </p:cNvSpPr>
          <p:nvPr/>
        </p:nvSpPr>
        <p:spPr bwMode="auto">
          <a:xfrm>
            <a:off x="1257261" y="5084471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5" name="Line 639"/>
          <p:cNvSpPr>
            <a:spLocks noChangeShapeType="1"/>
          </p:cNvSpPr>
          <p:nvPr/>
        </p:nvSpPr>
        <p:spPr bwMode="auto">
          <a:xfrm>
            <a:off x="1257261" y="5211502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6" name="Line 640"/>
          <p:cNvSpPr>
            <a:spLocks noChangeShapeType="1"/>
          </p:cNvSpPr>
          <p:nvPr/>
        </p:nvSpPr>
        <p:spPr bwMode="auto">
          <a:xfrm>
            <a:off x="1257261" y="5338533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7" name="Line 641"/>
          <p:cNvSpPr>
            <a:spLocks noChangeShapeType="1"/>
          </p:cNvSpPr>
          <p:nvPr/>
        </p:nvSpPr>
        <p:spPr bwMode="auto">
          <a:xfrm>
            <a:off x="1257261" y="5465564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8" name="Line 642"/>
          <p:cNvSpPr>
            <a:spLocks noChangeShapeType="1"/>
          </p:cNvSpPr>
          <p:nvPr/>
        </p:nvSpPr>
        <p:spPr bwMode="auto">
          <a:xfrm>
            <a:off x="1257261" y="5592595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299" name="Line 643"/>
          <p:cNvSpPr>
            <a:spLocks noChangeShapeType="1"/>
          </p:cNvSpPr>
          <p:nvPr/>
        </p:nvSpPr>
        <p:spPr bwMode="auto">
          <a:xfrm>
            <a:off x="1257261" y="5719626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0" name="Line 644"/>
          <p:cNvSpPr>
            <a:spLocks noChangeShapeType="1"/>
          </p:cNvSpPr>
          <p:nvPr/>
        </p:nvSpPr>
        <p:spPr bwMode="auto">
          <a:xfrm>
            <a:off x="1257261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1" name="Line 645"/>
          <p:cNvSpPr>
            <a:spLocks noChangeShapeType="1"/>
          </p:cNvSpPr>
          <p:nvPr/>
        </p:nvSpPr>
        <p:spPr bwMode="auto">
          <a:xfrm>
            <a:off x="1257261" y="5846657"/>
            <a:ext cx="1788345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2" name="Line 646"/>
          <p:cNvSpPr>
            <a:spLocks noChangeShapeType="1"/>
          </p:cNvSpPr>
          <p:nvPr/>
        </p:nvSpPr>
        <p:spPr bwMode="auto">
          <a:xfrm>
            <a:off x="1436096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3" name="Line 647"/>
          <p:cNvSpPr>
            <a:spLocks noChangeShapeType="1"/>
          </p:cNvSpPr>
          <p:nvPr/>
        </p:nvSpPr>
        <p:spPr bwMode="auto">
          <a:xfrm>
            <a:off x="1614930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4" name="Line 648"/>
          <p:cNvSpPr>
            <a:spLocks noChangeShapeType="1"/>
          </p:cNvSpPr>
          <p:nvPr/>
        </p:nvSpPr>
        <p:spPr bwMode="auto">
          <a:xfrm>
            <a:off x="1793765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5" name="Line 649"/>
          <p:cNvSpPr>
            <a:spLocks noChangeShapeType="1"/>
          </p:cNvSpPr>
          <p:nvPr/>
        </p:nvSpPr>
        <p:spPr bwMode="auto">
          <a:xfrm>
            <a:off x="1972599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6" name="Line 650"/>
          <p:cNvSpPr>
            <a:spLocks noChangeShapeType="1"/>
          </p:cNvSpPr>
          <p:nvPr/>
        </p:nvSpPr>
        <p:spPr bwMode="auto">
          <a:xfrm>
            <a:off x="2151434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7" name="Line 651"/>
          <p:cNvSpPr>
            <a:spLocks noChangeShapeType="1"/>
          </p:cNvSpPr>
          <p:nvPr/>
        </p:nvSpPr>
        <p:spPr bwMode="auto">
          <a:xfrm>
            <a:off x="2330268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8" name="Line 652"/>
          <p:cNvSpPr>
            <a:spLocks noChangeShapeType="1"/>
          </p:cNvSpPr>
          <p:nvPr/>
        </p:nvSpPr>
        <p:spPr bwMode="auto">
          <a:xfrm>
            <a:off x="2509103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09" name="Line 653"/>
          <p:cNvSpPr>
            <a:spLocks noChangeShapeType="1"/>
          </p:cNvSpPr>
          <p:nvPr/>
        </p:nvSpPr>
        <p:spPr bwMode="auto">
          <a:xfrm>
            <a:off x="2687937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10" name="Line 654"/>
          <p:cNvSpPr>
            <a:spLocks noChangeShapeType="1"/>
          </p:cNvSpPr>
          <p:nvPr/>
        </p:nvSpPr>
        <p:spPr bwMode="auto">
          <a:xfrm>
            <a:off x="2866772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583312" name="Rectangle 656"/>
          <p:cNvSpPr>
            <a:spLocks noChangeArrowheads="1"/>
          </p:cNvSpPr>
          <p:nvPr/>
        </p:nvSpPr>
        <p:spPr bwMode="auto">
          <a:xfrm>
            <a:off x="534606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13" name="Rectangle 657"/>
          <p:cNvSpPr>
            <a:spLocks noChangeArrowheads="1"/>
          </p:cNvSpPr>
          <p:nvPr/>
        </p:nvSpPr>
        <p:spPr bwMode="auto">
          <a:xfrm>
            <a:off x="5256651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14" name="Rectangle 658"/>
          <p:cNvSpPr>
            <a:spLocks noChangeArrowheads="1"/>
          </p:cNvSpPr>
          <p:nvPr/>
        </p:nvSpPr>
        <p:spPr bwMode="auto">
          <a:xfrm>
            <a:off x="5167234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15" name="Rectangle 659"/>
          <p:cNvSpPr>
            <a:spLocks noChangeArrowheads="1"/>
          </p:cNvSpPr>
          <p:nvPr/>
        </p:nvSpPr>
        <p:spPr bwMode="auto">
          <a:xfrm>
            <a:off x="507781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16" name="Rectangle 660"/>
          <p:cNvSpPr>
            <a:spLocks noChangeArrowheads="1"/>
          </p:cNvSpPr>
          <p:nvPr/>
        </p:nvSpPr>
        <p:spPr bwMode="auto">
          <a:xfrm>
            <a:off x="498839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17" name="Rectangle 661"/>
          <p:cNvSpPr>
            <a:spLocks noChangeArrowheads="1"/>
          </p:cNvSpPr>
          <p:nvPr/>
        </p:nvSpPr>
        <p:spPr bwMode="auto">
          <a:xfrm>
            <a:off x="4898982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18" name="Rectangle 662"/>
          <p:cNvSpPr>
            <a:spLocks noChangeArrowheads="1"/>
          </p:cNvSpPr>
          <p:nvPr/>
        </p:nvSpPr>
        <p:spPr bwMode="auto">
          <a:xfrm>
            <a:off x="4809565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19" name="Rectangle 663"/>
          <p:cNvSpPr>
            <a:spLocks noChangeArrowheads="1"/>
          </p:cNvSpPr>
          <p:nvPr/>
        </p:nvSpPr>
        <p:spPr bwMode="auto">
          <a:xfrm>
            <a:off x="472014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0" name="Rectangle 664"/>
          <p:cNvSpPr>
            <a:spLocks noChangeArrowheads="1"/>
          </p:cNvSpPr>
          <p:nvPr/>
        </p:nvSpPr>
        <p:spPr bwMode="auto">
          <a:xfrm>
            <a:off x="4630730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1" name="Rectangle 665"/>
          <p:cNvSpPr>
            <a:spLocks noChangeArrowheads="1"/>
          </p:cNvSpPr>
          <p:nvPr/>
        </p:nvSpPr>
        <p:spPr bwMode="auto">
          <a:xfrm>
            <a:off x="4541313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2" name="Rectangle 666"/>
          <p:cNvSpPr>
            <a:spLocks noChangeArrowheads="1"/>
          </p:cNvSpPr>
          <p:nvPr/>
        </p:nvSpPr>
        <p:spPr bwMode="auto">
          <a:xfrm>
            <a:off x="4451896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3" name="Rectangle 667"/>
          <p:cNvSpPr>
            <a:spLocks noChangeArrowheads="1"/>
          </p:cNvSpPr>
          <p:nvPr/>
        </p:nvSpPr>
        <p:spPr bwMode="auto">
          <a:xfrm>
            <a:off x="436247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4" name="Rectangle 668"/>
          <p:cNvSpPr>
            <a:spLocks noChangeArrowheads="1"/>
          </p:cNvSpPr>
          <p:nvPr/>
        </p:nvSpPr>
        <p:spPr bwMode="auto">
          <a:xfrm>
            <a:off x="4273061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5" name="Rectangle 669"/>
          <p:cNvSpPr>
            <a:spLocks noChangeArrowheads="1"/>
          </p:cNvSpPr>
          <p:nvPr/>
        </p:nvSpPr>
        <p:spPr bwMode="auto">
          <a:xfrm>
            <a:off x="4183644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6" name="Rectangle 670"/>
          <p:cNvSpPr>
            <a:spLocks noChangeArrowheads="1"/>
          </p:cNvSpPr>
          <p:nvPr/>
        </p:nvSpPr>
        <p:spPr bwMode="auto">
          <a:xfrm>
            <a:off x="409422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7" name="Rectangle 671"/>
          <p:cNvSpPr>
            <a:spLocks noChangeArrowheads="1"/>
          </p:cNvSpPr>
          <p:nvPr/>
        </p:nvSpPr>
        <p:spPr bwMode="auto">
          <a:xfrm>
            <a:off x="400480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8" name="Rectangle 672"/>
          <p:cNvSpPr>
            <a:spLocks noChangeArrowheads="1"/>
          </p:cNvSpPr>
          <p:nvPr/>
        </p:nvSpPr>
        <p:spPr bwMode="auto">
          <a:xfrm>
            <a:off x="3915392" y="584665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29" name="Rectangle 673"/>
          <p:cNvSpPr>
            <a:spLocks noChangeArrowheads="1"/>
          </p:cNvSpPr>
          <p:nvPr/>
        </p:nvSpPr>
        <p:spPr bwMode="auto">
          <a:xfrm>
            <a:off x="3825975" y="584665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0" name="Rectangle 674"/>
          <p:cNvSpPr>
            <a:spLocks noChangeArrowheads="1"/>
          </p:cNvSpPr>
          <p:nvPr/>
        </p:nvSpPr>
        <p:spPr bwMode="auto">
          <a:xfrm>
            <a:off x="373655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1" name="Rectangle 675"/>
          <p:cNvSpPr>
            <a:spLocks noChangeArrowheads="1"/>
          </p:cNvSpPr>
          <p:nvPr/>
        </p:nvSpPr>
        <p:spPr bwMode="auto">
          <a:xfrm>
            <a:off x="3647140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2" name="Rectangle 676"/>
          <p:cNvSpPr>
            <a:spLocks noChangeArrowheads="1"/>
          </p:cNvSpPr>
          <p:nvPr/>
        </p:nvSpPr>
        <p:spPr bwMode="auto">
          <a:xfrm>
            <a:off x="3557723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3" name="Rectangle 677"/>
          <p:cNvSpPr>
            <a:spLocks noChangeArrowheads="1"/>
          </p:cNvSpPr>
          <p:nvPr/>
        </p:nvSpPr>
        <p:spPr bwMode="auto">
          <a:xfrm>
            <a:off x="3468306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4" name="Rectangle 678"/>
          <p:cNvSpPr>
            <a:spLocks noChangeArrowheads="1"/>
          </p:cNvSpPr>
          <p:nvPr/>
        </p:nvSpPr>
        <p:spPr bwMode="auto">
          <a:xfrm>
            <a:off x="337888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5" name="Rectangle 679"/>
          <p:cNvSpPr>
            <a:spLocks noChangeArrowheads="1"/>
          </p:cNvSpPr>
          <p:nvPr/>
        </p:nvSpPr>
        <p:spPr bwMode="auto">
          <a:xfrm>
            <a:off x="3289471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6" name="Rectangle 680"/>
          <p:cNvSpPr>
            <a:spLocks noChangeArrowheads="1"/>
          </p:cNvSpPr>
          <p:nvPr/>
        </p:nvSpPr>
        <p:spPr bwMode="auto">
          <a:xfrm>
            <a:off x="534606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7" name="Rectangle 681"/>
          <p:cNvSpPr>
            <a:spLocks noChangeArrowheads="1"/>
          </p:cNvSpPr>
          <p:nvPr/>
        </p:nvSpPr>
        <p:spPr bwMode="auto">
          <a:xfrm>
            <a:off x="5256651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8" name="Rectangle 682"/>
          <p:cNvSpPr>
            <a:spLocks noChangeArrowheads="1"/>
          </p:cNvSpPr>
          <p:nvPr/>
        </p:nvSpPr>
        <p:spPr bwMode="auto">
          <a:xfrm>
            <a:off x="5167234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39" name="Rectangle 683"/>
          <p:cNvSpPr>
            <a:spLocks noChangeArrowheads="1"/>
          </p:cNvSpPr>
          <p:nvPr/>
        </p:nvSpPr>
        <p:spPr bwMode="auto">
          <a:xfrm>
            <a:off x="507781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0" name="Rectangle 684"/>
          <p:cNvSpPr>
            <a:spLocks noChangeArrowheads="1"/>
          </p:cNvSpPr>
          <p:nvPr/>
        </p:nvSpPr>
        <p:spPr bwMode="auto">
          <a:xfrm>
            <a:off x="498839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1" name="Rectangle 685"/>
          <p:cNvSpPr>
            <a:spLocks noChangeArrowheads="1"/>
          </p:cNvSpPr>
          <p:nvPr/>
        </p:nvSpPr>
        <p:spPr bwMode="auto">
          <a:xfrm>
            <a:off x="4898982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2" name="Rectangle 686"/>
          <p:cNvSpPr>
            <a:spLocks noChangeArrowheads="1"/>
          </p:cNvSpPr>
          <p:nvPr/>
        </p:nvSpPr>
        <p:spPr bwMode="auto">
          <a:xfrm>
            <a:off x="4809565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3" name="Rectangle 687"/>
          <p:cNvSpPr>
            <a:spLocks noChangeArrowheads="1"/>
          </p:cNvSpPr>
          <p:nvPr/>
        </p:nvSpPr>
        <p:spPr bwMode="auto">
          <a:xfrm>
            <a:off x="472014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4" name="Rectangle 688"/>
          <p:cNvSpPr>
            <a:spLocks noChangeArrowheads="1"/>
          </p:cNvSpPr>
          <p:nvPr/>
        </p:nvSpPr>
        <p:spPr bwMode="auto">
          <a:xfrm>
            <a:off x="4630730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5" name="Rectangle 689"/>
          <p:cNvSpPr>
            <a:spLocks noChangeArrowheads="1"/>
          </p:cNvSpPr>
          <p:nvPr/>
        </p:nvSpPr>
        <p:spPr bwMode="auto">
          <a:xfrm>
            <a:off x="4541313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6" name="Rectangle 690"/>
          <p:cNvSpPr>
            <a:spLocks noChangeArrowheads="1"/>
          </p:cNvSpPr>
          <p:nvPr/>
        </p:nvSpPr>
        <p:spPr bwMode="auto">
          <a:xfrm>
            <a:off x="4451896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7" name="Rectangle 691"/>
          <p:cNvSpPr>
            <a:spLocks noChangeArrowheads="1"/>
          </p:cNvSpPr>
          <p:nvPr/>
        </p:nvSpPr>
        <p:spPr bwMode="auto">
          <a:xfrm>
            <a:off x="436247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8" name="Rectangle 692"/>
          <p:cNvSpPr>
            <a:spLocks noChangeArrowheads="1"/>
          </p:cNvSpPr>
          <p:nvPr/>
        </p:nvSpPr>
        <p:spPr bwMode="auto">
          <a:xfrm>
            <a:off x="4273061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49" name="Rectangle 693"/>
          <p:cNvSpPr>
            <a:spLocks noChangeArrowheads="1"/>
          </p:cNvSpPr>
          <p:nvPr/>
        </p:nvSpPr>
        <p:spPr bwMode="auto">
          <a:xfrm>
            <a:off x="4183644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0" name="Rectangle 694"/>
          <p:cNvSpPr>
            <a:spLocks noChangeArrowheads="1"/>
          </p:cNvSpPr>
          <p:nvPr/>
        </p:nvSpPr>
        <p:spPr bwMode="auto">
          <a:xfrm>
            <a:off x="409422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1" name="Rectangle 695"/>
          <p:cNvSpPr>
            <a:spLocks noChangeArrowheads="1"/>
          </p:cNvSpPr>
          <p:nvPr/>
        </p:nvSpPr>
        <p:spPr bwMode="auto">
          <a:xfrm>
            <a:off x="400480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2" name="Rectangle 696"/>
          <p:cNvSpPr>
            <a:spLocks noChangeArrowheads="1"/>
          </p:cNvSpPr>
          <p:nvPr/>
        </p:nvSpPr>
        <p:spPr bwMode="auto">
          <a:xfrm>
            <a:off x="3915392" y="571962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3" name="Rectangle 697"/>
          <p:cNvSpPr>
            <a:spLocks noChangeArrowheads="1"/>
          </p:cNvSpPr>
          <p:nvPr/>
        </p:nvSpPr>
        <p:spPr bwMode="auto">
          <a:xfrm>
            <a:off x="3825975" y="571962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4" name="Rectangle 698"/>
          <p:cNvSpPr>
            <a:spLocks noChangeArrowheads="1"/>
          </p:cNvSpPr>
          <p:nvPr/>
        </p:nvSpPr>
        <p:spPr bwMode="auto">
          <a:xfrm>
            <a:off x="373655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5" name="Rectangle 699"/>
          <p:cNvSpPr>
            <a:spLocks noChangeArrowheads="1"/>
          </p:cNvSpPr>
          <p:nvPr/>
        </p:nvSpPr>
        <p:spPr bwMode="auto">
          <a:xfrm>
            <a:off x="3647140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6" name="Rectangle 700"/>
          <p:cNvSpPr>
            <a:spLocks noChangeArrowheads="1"/>
          </p:cNvSpPr>
          <p:nvPr/>
        </p:nvSpPr>
        <p:spPr bwMode="auto">
          <a:xfrm>
            <a:off x="3557723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7" name="Rectangle 701"/>
          <p:cNvSpPr>
            <a:spLocks noChangeArrowheads="1"/>
          </p:cNvSpPr>
          <p:nvPr/>
        </p:nvSpPr>
        <p:spPr bwMode="auto">
          <a:xfrm>
            <a:off x="3468306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8" name="Rectangle 702"/>
          <p:cNvSpPr>
            <a:spLocks noChangeArrowheads="1"/>
          </p:cNvSpPr>
          <p:nvPr/>
        </p:nvSpPr>
        <p:spPr bwMode="auto">
          <a:xfrm>
            <a:off x="337888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59" name="Rectangle 703"/>
          <p:cNvSpPr>
            <a:spLocks noChangeArrowheads="1"/>
          </p:cNvSpPr>
          <p:nvPr/>
        </p:nvSpPr>
        <p:spPr bwMode="auto">
          <a:xfrm>
            <a:off x="3289471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0" name="Rectangle 704"/>
          <p:cNvSpPr>
            <a:spLocks noChangeArrowheads="1"/>
          </p:cNvSpPr>
          <p:nvPr/>
        </p:nvSpPr>
        <p:spPr bwMode="auto">
          <a:xfrm>
            <a:off x="534606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1" name="Rectangle 705"/>
          <p:cNvSpPr>
            <a:spLocks noChangeArrowheads="1"/>
          </p:cNvSpPr>
          <p:nvPr/>
        </p:nvSpPr>
        <p:spPr bwMode="auto">
          <a:xfrm>
            <a:off x="5256651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2" name="Rectangle 706"/>
          <p:cNvSpPr>
            <a:spLocks noChangeArrowheads="1"/>
          </p:cNvSpPr>
          <p:nvPr/>
        </p:nvSpPr>
        <p:spPr bwMode="auto">
          <a:xfrm>
            <a:off x="5167234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3" name="Rectangle 707"/>
          <p:cNvSpPr>
            <a:spLocks noChangeArrowheads="1"/>
          </p:cNvSpPr>
          <p:nvPr/>
        </p:nvSpPr>
        <p:spPr bwMode="auto">
          <a:xfrm>
            <a:off x="507781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4" name="Rectangle 708"/>
          <p:cNvSpPr>
            <a:spLocks noChangeArrowheads="1"/>
          </p:cNvSpPr>
          <p:nvPr/>
        </p:nvSpPr>
        <p:spPr bwMode="auto">
          <a:xfrm>
            <a:off x="498839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5" name="Rectangle 709"/>
          <p:cNvSpPr>
            <a:spLocks noChangeArrowheads="1"/>
          </p:cNvSpPr>
          <p:nvPr/>
        </p:nvSpPr>
        <p:spPr bwMode="auto">
          <a:xfrm>
            <a:off x="4898982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6" name="Rectangle 710"/>
          <p:cNvSpPr>
            <a:spLocks noChangeArrowheads="1"/>
          </p:cNvSpPr>
          <p:nvPr/>
        </p:nvSpPr>
        <p:spPr bwMode="auto">
          <a:xfrm>
            <a:off x="4809565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7" name="Rectangle 711"/>
          <p:cNvSpPr>
            <a:spLocks noChangeArrowheads="1"/>
          </p:cNvSpPr>
          <p:nvPr/>
        </p:nvSpPr>
        <p:spPr bwMode="auto">
          <a:xfrm>
            <a:off x="472014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8" name="Rectangle 712"/>
          <p:cNvSpPr>
            <a:spLocks noChangeArrowheads="1"/>
          </p:cNvSpPr>
          <p:nvPr/>
        </p:nvSpPr>
        <p:spPr bwMode="auto">
          <a:xfrm>
            <a:off x="4630730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69" name="Rectangle 713"/>
          <p:cNvSpPr>
            <a:spLocks noChangeArrowheads="1"/>
          </p:cNvSpPr>
          <p:nvPr/>
        </p:nvSpPr>
        <p:spPr bwMode="auto">
          <a:xfrm>
            <a:off x="4541313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0" name="Rectangle 714"/>
          <p:cNvSpPr>
            <a:spLocks noChangeArrowheads="1"/>
          </p:cNvSpPr>
          <p:nvPr/>
        </p:nvSpPr>
        <p:spPr bwMode="auto">
          <a:xfrm>
            <a:off x="4451896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1" name="Rectangle 715"/>
          <p:cNvSpPr>
            <a:spLocks noChangeArrowheads="1"/>
          </p:cNvSpPr>
          <p:nvPr/>
        </p:nvSpPr>
        <p:spPr bwMode="auto">
          <a:xfrm>
            <a:off x="436247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2" name="Rectangle 716"/>
          <p:cNvSpPr>
            <a:spLocks noChangeArrowheads="1"/>
          </p:cNvSpPr>
          <p:nvPr/>
        </p:nvSpPr>
        <p:spPr bwMode="auto">
          <a:xfrm>
            <a:off x="4273061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3" name="Rectangle 717"/>
          <p:cNvSpPr>
            <a:spLocks noChangeArrowheads="1"/>
          </p:cNvSpPr>
          <p:nvPr/>
        </p:nvSpPr>
        <p:spPr bwMode="auto">
          <a:xfrm>
            <a:off x="4183644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4" name="Rectangle 718"/>
          <p:cNvSpPr>
            <a:spLocks noChangeArrowheads="1"/>
          </p:cNvSpPr>
          <p:nvPr/>
        </p:nvSpPr>
        <p:spPr bwMode="auto">
          <a:xfrm>
            <a:off x="409422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5" name="Rectangle 719"/>
          <p:cNvSpPr>
            <a:spLocks noChangeArrowheads="1"/>
          </p:cNvSpPr>
          <p:nvPr/>
        </p:nvSpPr>
        <p:spPr bwMode="auto">
          <a:xfrm>
            <a:off x="400480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6" name="Rectangle 720"/>
          <p:cNvSpPr>
            <a:spLocks noChangeArrowheads="1"/>
          </p:cNvSpPr>
          <p:nvPr/>
        </p:nvSpPr>
        <p:spPr bwMode="auto">
          <a:xfrm>
            <a:off x="3915392" y="559259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7" name="Rectangle 721"/>
          <p:cNvSpPr>
            <a:spLocks noChangeArrowheads="1"/>
          </p:cNvSpPr>
          <p:nvPr/>
        </p:nvSpPr>
        <p:spPr bwMode="auto">
          <a:xfrm>
            <a:off x="3825975" y="559259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8" name="Rectangle 722"/>
          <p:cNvSpPr>
            <a:spLocks noChangeArrowheads="1"/>
          </p:cNvSpPr>
          <p:nvPr/>
        </p:nvSpPr>
        <p:spPr bwMode="auto">
          <a:xfrm>
            <a:off x="373655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79" name="Rectangle 723"/>
          <p:cNvSpPr>
            <a:spLocks noChangeArrowheads="1"/>
          </p:cNvSpPr>
          <p:nvPr/>
        </p:nvSpPr>
        <p:spPr bwMode="auto">
          <a:xfrm>
            <a:off x="3647140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0" name="Rectangle 724"/>
          <p:cNvSpPr>
            <a:spLocks noChangeArrowheads="1"/>
          </p:cNvSpPr>
          <p:nvPr/>
        </p:nvSpPr>
        <p:spPr bwMode="auto">
          <a:xfrm>
            <a:off x="3557723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1" name="Rectangle 725"/>
          <p:cNvSpPr>
            <a:spLocks noChangeArrowheads="1"/>
          </p:cNvSpPr>
          <p:nvPr/>
        </p:nvSpPr>
        <p:spPr bwMode="auto">
          <a:xfrm>
            <a:off x="3468306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2" name="Rectangle 726"/>
          <p:cNvSpPr>
            <a:spLocks noChangeArrowheads="1"/>
          </p:cNvSpPr>
          <p:nvPr/>
        </p:nvSpPr>
        <p:spPr bwMode="auto">
          <a:xfrm>
            <a:off x="337888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3" name="Rectangle 727"/>
          <p:cNvSpPr>
            <a:spLocks noChangeArrowheads="1"/>
          </p:cNvSpPr>
          <p:nvPr/>
        </p:nvSpPr>
        <p:spPr bwMode="auto">
          <a:xfrm>
            <a:off x="3289471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4" name="Rectangle 728"/>
          <p:cNvSpPr>
            <a:spLocks noChangeArrowheads="1"/>
          </p:cNvSpPr>
          <p:nvPr/>
        </p:nvSpPr>
        <p:spPr bwMode="auto">
          <a:xfrm>
            <a:off x="534606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5" name="Rectangle 729"/>
          <p:cNvSpPr>
            <a:spLocks noChangeArrowheads="1"/>
          </p:cNvSpPr>
          <p:nvPr/>
        </p:nvSpPr>
        <p:spPr bwMode="auto">
          <a:xfrm>
            <a:off x="5256651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6" name="Rectangle 730"/>
          <p:cNvSpPr>
            <a:spLocks noChangeArrowheads="1"/>
          </p:cNvSpPr>
          <p:nvPr/>
        </p:nvSpPr>
        <p:spPr bwMode="auto">
          <a:xfrm>
            <a:off x="5167234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7" name="Rectangle 731"/>
          <p:cNvSpPr>
            <a:spLocks noChangeArrowheads="1"/>
          </p:cNvSpPr>
          <p:nvPr/>
        </p:nvSpPr>
        <p:spPr bwMode="auto">
          <a:xfrm>
            <a:off x="507781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8" name="Rectangle 732"/>
          <p:cNvSpPr>
            <a:spLocks noChangeArrowheads="1"/>
          </p:cNvSpPr>
          <p:nvPr/>
        </p:nvSpPr>
        <p:spPr bwMode="auto">
          <a:xfrm>
            <a:off x="498839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89" name="Rectangle 733"/>
          <p:cNvSpPr>
            <a:spLocks noChangeArrowheads="1"/>
          </p:cNvSpPr>
          <p:nvPr/>
        </p:nvSpPr>
        <p:spPr bwMode="auto">
          <a:xfrm>
            <a:off x="4898982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0" name="Rectangle 734"/>
          <p:cNvSpPr>
            <a:spLocks noChangeArrowheads="1"/>
          </p:cNvSpPr>
          <p:nvPr/>
        </p:nvSpPr>
        <p:spPr bwMode="auto">
          <a:xfrm>
            <a:off x="4809565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1" name="Rectangle 735"/>
          <p:cNvSpPr>
            <a:spLocks noChangeArrowheads="1"/>
          </p:cNvSpPr>
          <p:nvPr/>
        </p:nvSpPr>
        <p:spPr bwMode="auto">
          <a:xfrm>
            <a:off x="472014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2" name="Rectangle 736"/>
          <p:cNvSpPr>
            <a:spLocks noChangeArrowheads="1"/>
          </p:cNvSpPr>
          <p:nvPr/>
        </p:nvSpPr>
        <p:spPr bwMode="auto">
          <a:xfrm>
            <a:off x="4630730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3" name="Rectangle 737"/>
          <p:cNvSpPr>
            <a:spLocks noChangeArrowheads="1"/>
          </p:cNvSpPr>
          <p:nvPr/>
        </p:nvSpPr>
        <p:spPr bwMode="auto">
          <a:xfrm>
            <a:off x="4541313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4" name="Rectangle 738"/>
          <p:cNvSpPr>
            <a:spLocks noChangeArrowheads="1"/>
          </p:cNvSpPr>
          <p:nvPr/>
        </p:nvSpPr>
        <p:spPr bwMode="auto">
          <a:xfrm>
            <a:off x="4451896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5" name="Rectangle 739"/>
          <p:cNvSpPr>
            <a:spLocks noChangeArrowheads="1"/>
          </p:cNvSpPr>
          <p:nvPr/>
        </p:nvSpPr>
        <p:spPr bwMode="auto">
          <a:xfrm>
            <a:off x="436247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6" name="Rectangle 740"/>
          <p:cNvSpPr>
            <a:spLocks noChangeArrowheads="1"/>
          </p:cNvSpPr>
          <p:nvPr/>
        </p:nvSpPr>
        <p:spPr bwMode="auto">
          <a:xfrm>
            <a:off x="4273061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7" name="Rectangle 741"/>
          <p:cNvSpPr>
            <a:spLocks noChangeArrowheads="1"/>
          </p:cNvSpPr>
          <p:nvPr/>
        </p:nvSpPr>
        <p:spPr bwMode="auto">
          <a:xfrm>
            <a:off x="4183644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8" name="Rectangle 742"/>
          <p:cNvSpPr>
            <a:spLocks noChangeArrowheads="1"/>
          </p:cNvSpPr>
          <p:nvPr/>
        </p:nvSpPr>
        <p:spPr bwMode="auto">
          <a:xfrm>
            <a:off x="409422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399" name="Rectangle 743"/>
          <p:cNvSpPr>
            <a:spLocks noChangeArrowheads="1"/>
          </p:cNvSpPr>
          <p:nvPr/>
        </p:nvSpPr>
        <p:spPr bwMode="auto">
          <a:xfrm>
            <a:off x="400480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0" name="Rectangle 744"/>
          <p:cNvSpPr>
            <a:spLocks noChangeArrowheads="1"/>
          </p:cNvSpPr>
          <p:nvPr/>
        </p:nvSpPr>
        <p:spPr bwMode="auto">
          <a:xfrm>
            <a:off x="3915392" y="546556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1" name="Rectangle 745"/>
          <p:cNvSpPr>
            <a:spLocks noChangeArrowheads="1"/>
          </p:cNvSpPr>
          <p:nvPr/>
        </p:nvSpPr>
        <p:spPr bwMode="auto">
          <a:xfrm>
            <a:off x="3825975" y="546556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2" name="Rectangle 746"/>
          <p:cNvSpPr>
            <a:spLocks noChangeArrowheads="1"/>
          </p:cNvSpPr>
          <p:nvPr/>
        </p:nvSpPr>
        <p:spPr bwMode="auto">
          <a:xfrm>
            <a:off x="373655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3" name="Rectangle 747"/>
          <p:cNvSpPr>
            <a:spLocks noChangeArrowheads="1"/>
          </p:cNvSpPr>
          <p:nvPr/>
        </p:nvSpPr>
        <p:spPr bwMode="auto">
          <a:xfrm>
            <a:off x="3647140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4" name="Rectangle 748"/>
          <p:cNvSpPr>
            <a:spLocks noChangeArrowheads="1"/>
          </p:cNvSpPr>
          <p:nvPr/>
        </p:nvSpPr>
        <p:spPr bwMode="auto">
          <a:xfrm>
            <a:off x="3557723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5" name="Rectangle 749"/>
          <p:cNvSpPr>
            <a:spLocks noChangeArrowheads="1"/>
          </p:cNvSpPr>
          <p:nvPr/>
        </p:nvSpPr>
        <p:spPr bwMode="auto">
          <a:xfrm>
            <a:off x="3468306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6" name="Rectangle 750"/>
          <p:cNvSpPr>
            <a:spLocks noChangeArrowheads="1"/>
          </p:cNvSpPr>
          <p:nvPr/>
        </p:nvSpPr>
        <p:spPr bwMode="auto">
          <a:xfrm>
            <a:off x="337888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7" name="Rectangle 751"/>
          <p:cNvSpPr>
            <a:spLocks noChangeArrowheads="1"/>
          </p:cNvSpPr>
          <p:nvPr/>
        </p:nvSpPr>
        <p:spPr bwMode="auto">
          <a:xfrm>
            <a:off x="3289471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8" name="Rectangle 752"/>
          <p:cNvSpPr>
            <a:spLocks noChangeArrowheads="1"/>
          </p:cNvSpPr>
          <p:nvPr/>
        </p:nvSpPr>
        <p:spPr bwMode="auto">
          <a:xfrm>
            <a:off x="534606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09" name="Rectangle 753"/>
          <p:cNvSpPr>
            <a:spLocks noChangeArrowheads="1"/>
          </p:cNvSpPr>
          <p:nvPr/>
        </p:nvSpPr>
        <p:spPr bwMode="auto">
          <a:xfrm>
            <a:off x="5256651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0" name="Rectangle 754"/>
          <p:cNvSpPr>
            <a:spLocks noChangeArrowheads="1"/>
          </p:cNvSpPr>
          <p:nvPr/>
        </p:nvSpPr>
        <p:spPr bwMode="auto">
          <a:xfrm>
            <a:off x="5167234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1" name="Rectangle 755"/>
          <p:cNvSpPr>
            <a:spLocks noChangeArrowheads="1"/>
          </p:cNvSpPr>
          <p:nvPr/>
        </p:nvSpPr>
        <p:spPr bwMode="auto">
          <a:xfrm>
            <a:off x="507781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2" name="Rectangle 756"/>
          <p:cNvSpPr>
            <a:spLocks noChangeArrowheads="1"/>
          </p:cNvSpPr>
          <p:nvPr/>
        </p:nvSpPr>
        <p:spPr bwMode="auto">
          <a:xfrm>
            <a:off x="498839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3" name="Rectangle 757"/>
          <p:cNvSpPr>
            <a:spLocks noChangeArrowheads="1"/>
          </p:cNvSpPr>
          <p:nvPr/>
        </p:nvSpPr>
        <p:spPr bwMode="auto">
          <a:xfrm>
            <a:off x="4898982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4" name="Rectangle 758"/>
          <p:cNvSpPr>
            <a:spLocks noChangeArrowheads="1"/>
          </p:cNvSpPr>
          <p:nvPr/>
        </p:nvSpPr>
        <p:spPr bwMode="auto">
          <a:xfrm>
            <a:off x="4809565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5" name="Rectangle 759"/>
          <p:cNvSpPr>
            <a:spLocks noChangeArrowheads="1"/>
          </p:cNvSpPr>
          <p:nvPr/>
        </p:nvSpPr>
        <p:spPr bwMode="auto">
          <a:xfrm>
            <a:off x="472014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6" name="Rectangle 760"/>
          <p:cNvSpPr>
            <a:spLocks noChangeArrowheads="1"/>
          </p:cNvSpPr>
          <p:nvPr/>
        </p:nvSpPr>
        <p:spPr bwMode="auto">
          <a:xfrm>
            <a:off x="4630730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7" name="Rectangle 761"/>
          <p:cNvSpPr>
            <a:spLocks noChangeArrowheads="1"/>
          </p:cNvSpPr>
          <p:nvPr/>
        </p:nvSpPr>
        <p:spPr bwMode="auto">
          <a:xfrm>
            <a:off x="4541313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8" name="Rectangle 762"/>
          <p:cNvSpPr>
            <a:spLocks noChangeArrowheads="1"/>
          </p:cNvSpPr>
          <p:nvPr/>
        </p:nvSpPr>
        <p:spPr bwMode="auto">
          <a:xfrm>
            <a:off x="4451896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19" name="Rectangle 763"/>
          <p:cNvSpPr>
            <a:spLocks noChangeArrowheads="1"/>
          </p:cNvSpPr>
          <p:nvPr/>
        </p:nvSpPr>
        <p:spPr bwMode="auto">
          <a:xfrm>
            <a:off x="436247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0" name="Rectangle 764"/>
          <p:cNvSpPr>
            <a:spLocks noChangeArrowheads="1"/>
          </p:cNvSpPr>
          <p:nvPr/>
        </p:nvSpPr>
        <p:spPr bwMode="auto">
          <a:xfrm>
            <a:off x="4273061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1" name="Rectangle 765"/>
          <p:cNvSpPr>
            <a:spLocks noChangeArrowheads="1"/>
          </p:cNvSpPr>
          <p:nvPr/>
        </p:nvSpPr>
        <p:spPr bwMode="auto">
          <a:xfrm>
            <a:off x="4183644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2" name="Rectangle 766"/>
          <p:cNvSpPr>
            <a:spLocks noChangeArrowheads="1"/>
          </p:cNvSpPr>
          <p:nvPr/>
        </p:nvSpPr>
        <p:spPr bwMode="auto">
          <a:xfrm>
            <a:off x="409422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3" name="Rectangle 767"/>
          <p:cNvSpPr>
            <a:spLocks noChangeArrowheads="1"/>
          </p:cNvSpPr>
          <p:nvPr/>
        </p:nvSpPr>
        <p:spPr bwMode="auto">
          <a:xfrm>
            <a:off x="400480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4" name="Rectangle 768"/>
          <p:cNvSpPr>
            <a:spLocks noChangeArrowheads="1"/>
          </p:cNvSpPr>
          <p:nvPr/>
        </p:nvSpPr>
        <p:spPr bwMode="auto">
          <a:xfrm>
            <a:off x="3915392" y="533853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5" name="Rectangle 769"/>
          <p:cNvSpPr>
            <a:spLocks noChangeArrowheads="1"/>
          </p:cNvSpPr>
          <p:nvPr/>
        </p:nvSpPr>
        <p:spPr bwMode="auto">
          <a:xfrm>
            <a:off x="3825975" y="533853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6" name="Rectangle 770"/>
          <p:cNvSpPr>
            <a:spLocks noChangeArrowheads="1"/>
          </p:cNvSpPr>
          <p:nvPr/>
        </p:nvSpPr>
        <p:spPr bwMode="auto">
          <a:xfrm>
            <a:off x="373655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7" name="Rectangle 771"/>
          <p:cNvSpPr>
            <a:spLocks noChangeArrowheads="1"/>
          </p:cNvSpPr>
          <p:nvPr/>
        </p:nvSpPr>
        <p:spPr bwMode="auto">
          <a:xfrm>
            <a:off x="3647140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8" name="Rectangle 772"/>
          <p:cNvSpPr>
            <a:spLocks noChangeArrowheads="1"/>
          </p:cNvSpPr>
          <p:nvPr/>
        </p:nvSpPr>
        <p:spPr bwMode="auto">
          <a:xfrm>
            <a:off x="3557723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29" name="Rectangle 773"/>
          <p:cNvSpPr>
            <a:spLocks noChangeArrowheads="1"/>
          </p:cNvSpPr>
          <p:nvPr/>
        </p:nvSpPr>
        <p:spPr bwMode="auto">
          <a:xfrm>
            <a:off x="3468306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0" name="Rectangle 774"/>
          <p:cNvSpPr>
            <a:spLocks noChangeArrowheads="1"/>
          </p:cNvSpPr>
          <p:nvPr/>
        </p:nvSpPr>
        <p:spPr bwMode="auto">
          <a:xfrm>
            <a:off x="337888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1" name="Rectangle 775"/>
          <p:cNvSpPr>
            <a:spLocks noChangeArrowheads="1"/>
          </p:cNvSpPr>
          <p:nvPr/>
        </p:nvSpPr>
        <p:spPr bwMode="auto">
          <a:xfrm>
            <a:off x="3289471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2" name="Rectangle 776"/>
          <p:cNvSpPr>
            <a:spLocks noChangeArrowheads="1"/>
          </p:cNvSpPr>
          <p:nvPr/>
        </p:nvSpPr>
        <p:spPr bwMode="auto">
          <a:xfrm>
            <a:off x="534606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3" name="Rectangle 777"/>
          <p:cNvSpPr>
            <a:spLocks noChangeArrowheads="1"/>
          </p:cNvSpPr>
          <p:nvPr/>
        </p:nvSpPr>
        <p:spPr bwMode="auto">
          <a:xfrm>
            <a:off x="5256651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4" name="Rectangle 778"/>
          <p:cNvSpPr>
            <a:spLocks noChangeArrowheads="1"/>
          </p:cNvSpPr>
          <p:nvPr/>
        </p:nvSpPr>
        <p:spPr bwMode="auto">
          <a:xfrm>
            <a:off x="5167234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5" name="Rectangle 779"/>
          <p:cNvSpPr>
            <a:spLocks noChangeArrowheads="1"/>
          </p:cNvSpPr>
          <p:nvPr/>
        </p:nvSpPr>
        <p:spPr bwMode="auto">
          <a:xfrm>
            <a:off x="507781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6" name="Rectangle 780"/>
          <p:cNvSpPr>
            <a:spLocks noChangeArrowheads="1"/>
          </p:cNvSpPr>
          <p:nvPr/>
        </p:nvSpPr>
        <p:spPr bwMode="auto">
          <a:xfrm>
            <a:off x="498839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7" name="Rectangle 781"/>
          <p:cNvSpPr>
            <a:spLocks noChangeArrowheads="1"/>
          </p:cNvSpPr>
          <p:nvPr/>
        </p:nvSpPr>
        <p:spPr bwMode="auto">
          <a:xfrm>
            <a:off x="4898982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8" name="Rectangle 782"/>
          <p:cNvSpPr>
            <a:spLocks noChangeArrowheads="1"/>
          </p:cNvSpPr>
          <p:nvPr/>
        </p:nvSpPr>
        <p:spPr bwMode="auto">
          <a:xfrm>
            <a:off x="4809565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39" name="Rectangle 783"/>
          <p:cNvSpPr>
            <a:spLocks noChangeArrowheads="1"/>
          </p:cNvSpPr>
          <p:nvPr/>
        </p:nvSpPr>
        <p:spPr bwMode="auto">
          <a:xfrm>
            <a:off x="472014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0" name="Rectangle 784"/>
          <p:cNvSpPr>
            <a:spLocks noChangeArrowheads="1"/>
          </p:cNvSpPr>
          <p:nvPr/>
        </p:nvSpPr>
        <p:spPr bwMode="auto">
          <a:xfrm>
            <a:off x="4630730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1" name="Rectangle 785"/>
          <p:cNvSpPr>
            <a:spLocks noChangeArrowheads="1"/>
          </p:cNvSpPr>
          <p:nvPr/>
        </p:nvSpPr>
        <p:spPr bwMode="auto">
          <a:xfrm>
            <a:off x="4541313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2" name="Rectangle 786"/>
          <p:cNvSpPr>
            <a:spLocks noChangeArrowheads="1"/>
          </p:cNvSpPr>
          <p:nvPr/>
        </p:nvSpPr>
        <p:spPr bwMode="auto">
          <a:xfrm>
            <a:off x="4451896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3" name="Rectangle 787"/>
          <p:cNvSpPr>
            <a:spLocks noChangeArrowheads="1"/>
          </p:cNvSpPr>
          <p:nvPr/>
        </p:nvSpPr>
        <p:spPr bwMode="auto">
          <a:xfrm>
            <a:off x="436247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4" name="Rectangle 788"/>
          <p:cNvSpPr>
            <a:spLocks noChangeArrowheads="1"/>
          </p:cNvSpPr>
          <p:nvPr/>
        </p:nvSpPr>
        <p:spPr bwMode="auto">
          <a:xfrm>
            <a:off x="4273061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5" name="Rectangle 789"/>
          <p:cNvSpPr>
            <a:spLocks noChangeArrowheads="1"/>
          </p:cNvSpPr>
          <p:nvPr/>
        </p:nvSpPr>
        <p:spPr bwMode="auto">
          <a:xfrm>
            <a:off x="4183644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6" name="Rectangle 790"/>
          <p:cNvSpPr>
            <a:spLocks noChangeArrowheads="1"/>
          </p:cNvSpPr>
          <p:nvPr/>
        </p:nvSpPr>
        <p:spPr bwMode="auto">
          <a:xfrm>
            <a:off x="409422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7" name="Rectangle 791"/>
          <p:cNvSpPr>
            <a:spLocks noChangeArrowheads="1"/>
          </p:cNvSpPr>
          <p:nvPr/>
        </p:nvSpPr>
        <p:spPr bwMode="auto">
          <a:xfrm>
            <a:off x="400480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8" name="Rectangle 792"/>
          <p:cNvSpPr>
            <a:spLocks noChangeArrowheads="1"/>
          </p:cNvSpPr>
          <p:nvPr/>
        </p:nvSpPr>
        <p:spPr bwMode="auto">
          <a:xfrm>
            <a:off x="3915392" y="521150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49" name="Rectangle 793"/>
          <p:cNvSpPr>
            <a:spLocks noChangeArrowheads="1"/>
          </p:cNvSpPr>
          <p:nvPr/>
        </p:nvSpPr>
        <p:spPr bwMode="auto">
          <a:xfrm>
            <a:off x="3825975" y="521150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0" name="Rectangle 794"/>
          <p:cNvSpPr>
            <a:spLocks noChangeArrowheads="1"/>
          </p:cNvSpPr>
          <p:nvPr/>
        </p:nvSpPr>
        <p:spPr bwMode="auto">
          <a:xfrm>
            <a:off x="373655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1" name="Rectangle 795"/>
          <p:cNvSpPr>
            <a:spLocks noChangeArrowheads="1"/>
          </p:cNvSpPr>
          <p:nvPr/>
        </p:nvSpPr>
        <p:spPr bwMode="auto">
          <a:xfrm>
            <a:off x="3647140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2" name="Rectangle 796"/>
          <p:cNvSpPr>
            <a:spLocks noChangeArrowheads="1"/>
          </p:cNvSpPr>
          <p:nvPr/>
        </p:nvSpPr>
        <p:spPr bwMode="auto">
          <a:xfrm>
            <a:off x="3557723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3" name="Rectangle 797"/>
          <p:cNvSpPr>
            <a:spLocks noChangeArrowheads="1"/>
          </p:cNvSpPr>
          <p:nvPr/>
        </p:nvSpPr>
        <p:spPr bwMode="auto">
          <a:xfrm>
            <a:off x="3468306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4" name="Rectangle 798"/>
          <p:cNvSpPr>
            <a:spLocks noChangeArrowheads="1"/>
          </p:cNvSpPr>
          <p:nvPr/>
        </p:nvSpPr>
        <p:spPr bwMode="auto">
          <a:xfrm>
            <a:off x="337888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5" name="Rectangle 799"/>
          <p:cNvSpPr>
            <a:spLocks noChangeArrowheads="1"/>
          </p:cNvSpPr>
          <p:nvPr/>
        </p:nvSpPr>
        <p:spPr bwMode="auto">
          <a:xfrm>
            <a:off x="3289471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6" name="Rectangle 800"/>
          <p:cNvSpPr>
            <a:spLocks noChangeArrowheads="1"/>
          </p:cNvSpPr>
          <p:nvPr/>
        </p:nvSpPr>
        <p:spPr bwMode="auto">
          <a:xfrm>
            <a:off x="534606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7" name="Rectangle 801"/>
          <p:cNvSpPr>
            <a:spLocks noChangeArrowheads="1"/>
          </p:cNvSpPr>
          <p:nvPr/>
        </p:nvSpPr>
        <p:spPr bwMode="auto">
          <a:xfrm>
            <a:off x="5256651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8" name="Rectangle 802"/>
          <p:cNvSpPr>
            <a:spLocks noChangeArrowheads="1"/>
          </p:cNvSpPr>
          <p:nvPr/>
        </p:nvSpPr>
        <p:spPr bwMode="auto">
          <a:xfrm>
            <a:off x="5167234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59" name="Rectangle 803"/>
          <p:cNvSpPr>
            <a:spLocks noChangeArrowheads="1"/>
          </p:cNvSpPr>
          <p:nvPr/>
        </p:nvSpPr>
        <p:spPr bwMode="auto">
          <a:xfrm>
            <a:off x="507781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0" name="Rectangle 804"/>
          <p:cNvSpPr>
            <a:spLocks noChangeArrowheads="1"/>
          </p:cNvSpPr>
          <p:nvPr/>
        </p:nvSpPr>
        <p:spPr bwMode="auto">
          <a:xfrm>
            <a:off x="498839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1" name="Rectangle 805"/>
          <p:cNvSpPr>
            <a:spLocks noChangeArrowheads="1"/>
          </p:cNvSpPr>
          <p:nvPr/>
        </p:nvSpPr>
        <p:spPr bwMode="auto">
          <a:xfrm>
            <a:off x="4898982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2" name="Rectangle 806"/>
          <p:cNvSpPr>
            <a:spLocks noChangeArrowheads="1"/>
          </p:cNvSpPr>
          <p:nvPr/>
        </p:nvSpPr>
        <p:spPr bwMode="auto">
          <a:xfrm>
            <a:off x="4809565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3" name="Rectangle 807"/>
          <p:cNvSpPr>
            <a:spLocks noChangeArrowheads="1"/>
          </p:cNvSpPr>
          <p:nvPr/>
        </p:nvSpPr>
        <p:spPr bwMode="auto">
          <a:xfrm>
            <a:off x="472014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4" name="Rectangle 808"/>
          <p:cNvSpPr>
            <a:spLocks noChangeArrowheads="1"/>
          </p:cNvSpPr>
          <p:nvPr/>
        </p:nvSpPr>
        <p:spPr bwMode="auto">
          <a:xfrm>
            <a:off x="4630730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5" name="Rectangle 809"/>
          <p:cNvSpPr>
            <a:spLocks noChangeArrowheads="1"/>
          </p:cNvSpPr>
          <p:nvPr/>
        </p:nvSpPr>
        <p:spPr bwMode="auto">
          <a:xfrm>
            <a:off x="4541313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6" name="Rectangle 810"/>
          <p:cNvSpPr>
            <a:spLocks noChangeArrowheads="1"/>
          </p:cNvSpPr>
          <p:nvPr/>
        </p:nvSpPr>
        <p:spPr bwMode="auto">
          <a:xfrm>
            <a:off x="4451896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7" name="Rectangle 811"/>
          <p:cNvSpPr>
            <a:spLocks noChangeArrowheads="1"/>
          </p:cNvSpPr>
          <p:nvPr/>
        </p:nvSpPr>
        <p:spPr bwMode="auto">
          <a:xfrm>
            <a:off x="436247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8" name="Rectangle 812"/>
          <p:cNvSpPr>
            <a:spLocks noChangeArrowheads="1"/>
          </p:cNvSpPr>
          <p:nvPr/>
        </p:nvSpPr>
        <p:spPr bwMode="auto">
          <a:xfrm>
            <a:off x="4273061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69" name="Rectangle 813"/>
          <p:cNvSpPr>
            <a:spLocks noChangeArrowheads="1"/>
          </p:cNvSpPr>
          <p:nvPr/>
        </p:nvSpPr>
        <p:spPr bwMode="auto">
          <a:xfrm>
            <a:off x="4183644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0" name="Rectangle 814"/>
          <p:cNvSpPr>
            <a:spLocks noChangeArrowheads="1"/>
          </p:cNvSpPr>
          <p:nvPr/>
        </p:nvSpPr>
        <p:spPr bwMode="auto">
          <a:xfrm>
            <a:off x="409422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1" name="Rectangle 815"/>
          <p:cNvSpPr>
            <a:spLocks noChangeArrowheads="1"/>
          </p:cNvSpPr>
          <p:nvPr/>
        </p:nvSpPr>
        <p:spPr bwMode="auto">
          <a:xfrm>
            <a:off x="400480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2" name="Rectangle 816"/>
          <p:cNvSpPr>
            <a:spLocks noChangeArrowheads="1"/>
          </p:cNvSpPr>
          <p:nvPr/>
        </p:nvSpPr>
        <p:spPr bwMode="auto">
          <a:xfrm>
            <a:off x="3915392" y="508447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3" name="Rectangle 817"/>
          <p:cNvSpPr>
            <a:spLocks noChangeArrowheads="1"/>
          </p:cNvSpPr>
          <p:nvPr/>
        </p:nvSpPr>
        <p:spPr bwMode="auto">
          <a:xfrm>
            <a:off x="3825975" y="508447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4" name="Rectangle 818"/>
          <p:cNvSpPr>
            <a:spLocks noChangeArrowheads="1"/>
          </p:cNvSpPr>
          <p:nvPr/>
        </p:nvSpPr>
        <p:spPr bwMode="auto">
          <a:xfrm>
            <a:off x="373655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5" name="Rectangle 819"/>
          <p:cNvSpPr>
            <a:spLocks noChangeArrowheads="1"/>
          </p:cNvSpPr>
          <p:nvPr/>
        </p:nvSpPr>
        <p:spPr bwMode="auto">
          <a:xfrm>
            <a:off x="3647140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6" name="Rectangle 820"/>
          <p:cNvSpPr>
            <a:spLocks noChangeArrowheads="1"/>
          </p:cNvSpPr>
          <p:nvPr/>
        </p:nvSpPr>
        <p:spPr bwMode="auto">
          <a:xfrm>
            <a:off x="3557723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7" name="Rectangle 821"/>
          <p:cNvSpPr>
            <a:spLocks noChangeArrowheads="1"/>
          </p:cNvSpPr>
          <p:nvPr/>
        </p:nvSpPr>
        <p:spPr bwMode="auto">
          <a:xfrm>
            <a:off x="3468306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8" name="Rectangle 822"/>
          <p:cNvSpPr>
            <a:spLocks noChangeArrowheads="1"/>
          </p:cNvSpPr>
          <p:nvPr/>
        </p:nvSpPr>
        <p:spPr bwMode="auto">
          <a:xfrm>
            <a:off x="337888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79" name="Rectangle 823"/>
          <p:cNvSpPr>
            <a:spLocks noChangeArrowheads="1"/>
          </p:cNvSpPr>
          <p:nvPr/>
        </p:nvSpPr>
        <p:spPr bwMode="auto">
          <a:xfrm>
            <a:off x="3289471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0" name="Rectangle 824"/>
          <p:cNvSpPr>
            <a:spLocks noChangeArrowheads="1"/>
          </p:cNvSpPr>
          <p:nvPr/>
        </p:nvSpPr>
        <p:spPr bwMode="auto">
          <a:xfrm>
            <a:off x="534606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1" name="Rectangle 825"/>
          <p:cNvSpPr>
            <a:spLocks noChangeArrowheads="1"/>
          </p:cNvSpPr>
          <p:nvPr/>
        </p:nvSpPr>
        <p:spPr bwMode="auto">
          <a:xfrm>
            <a:off x="5256651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2" name="Rectangle 826"/>
          <p:cNvSpPr>
            <a:spLocks noChangeArrowheads="1"/>
          </p:cNvSpPr>
          <p:nvPr/>
        </p:nvSpPr>
        <p:spPr bwMode="auto">
          <a:xfrm>
            <a:off x="5167234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3" name="Rectangle 827"/>
          <p:cNvSpPr>
            <a:spLocks noChangeArrowheads="1"/>
          </p:cNvSpPr>
          <p:nvPr/>
        </p:nvSpPr>
        <p:spPr bwMode="auto">
          <a:xfrm>
            <a:off x="507781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4" name="Rectangle 828"/>
          <p:cNvSpPr>
            <a:spLocks noChangeArrowheads="1"/>
          </p:cNvSpPr>
          <p:nvPr/>
        </p:nvSpPr>
        <p:spPr bwMode="auto">
          <a:xfrm>
            <a:off x="498839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5" name="Rectangle 829"/>
          <p:cNvSpPr>
            <a:spLocks noChangeArrowheads="1"/>
          </p:cNvSpPr>
          <p:nvPr/>
        </p:nvSpPr>
        <p:spPr bwMode="auto">
          <a:xfrm>
            <a:off x="4898982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6" name="Rectangle 830"/>
          <p:cNvSpPr>
            <a:spLocks noChangeArrowheads="1"/>
          </p:cNvSpPr>
          <p:nvPr/>
        </p:nvSpPr>
        <p:spPr bwMode="auto">
          <a:xfrm>
            <a:off x="4809565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7" name="Rectangle 831"/>
          <p:cNvSpPr>
            <a:spLocks noChangeArrowheads="1"/>
          </p:cNvSpPr>
          <p:nvPr/>
        </p:nvSpPr>
        <p:spPr bwMode="auto">
          <a:xfrm>
            <a:off x="472014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8" name="Rectangle 832"/>
          <p:cNvSpPr>
            <a:spLocks noChangeArrowheads="1"/>
          </p:cNvSpPr>
          <p:nvPr/>
        </p:nvSpPr>
        <p:spPr bwMode="auto">
          <a:xfrm>
            <a:off x="4630730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89" name="Rectangle 833"/>
          <p:cNvSpPr>
            <a:spLocks noChangeArrowheads="1"/>
          </p:cNvSpPr>
          <p:nvPr/>
        </p:nvSpPr>
        <p:spPr bwMode="auto">
          <a:xfrm>
            <a:off x="4541313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0" name="Rectangle 834"/>
          <p:cNvSpPr>
            <a:spLocks noChangeArrowheads="1"/>
          </p:cNvSpPr>
          <p:nvPr/>
        </p:nvSpPr>
        <p:spPr bwMode="auto">
          <a:xfrm>
            <a:off x="4451896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1" name="Rectangle 835"/>
          <p:cNvSpPr>
            <a:spLocks noChangeArrowheads="1"/>
          </p:cNvSpPr>
          <p:nvPr/>
        </p:nvSpPr>
        <p:spPr bwMode="auto">
          <a:xfrm>
            <a:off x="436247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2" name="Rectangle 836"/>
          <p:cNvSpPr>
            <a:spLocks noChangeArrowheads="1"/>
          </p:cNvSpPr>
          <p:nvPr/>
        </p:nvSpPr>
        <p:spPr bwMode="auto">
          <a:xfrm>
            <a:off x="4273061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3" name="Rectangle 837"/>
          <p:cNvSpPr>
            <a:spLocks noChangeArrowheads="1"/>
          </p:cNvSpPr>
          <p:nvPr/>
        </p:nvSpPr>
        <p:spPr bwMode="auto">
          <a:xfrm>
            <a:off x="4183644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4" name="Rectangle 838"/>
          <p:cNvSpPr>
            <a:spLocks noChangeArrowheads="1"/>
          </p:cNvSpPr>
          <p:nvPr/>
        </p:nvSpPr>
        <p:spPr bwMode="auto">
          <a:xfrm>
            <a:off x="409422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5" name="Rectangle 839"/>
          <p:cNvSpPr>
            <a:spLocks noChangeArrowheads="1"/>
          </p:cNvSpPr>
          <p:nvPr/>
        </p:nvSpPr>
        <p:spPr bwMode="auto">
          <a:xfrm>
            <a:off x="400480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6" name="Rectangle 840"/>
          <p:cNvSpPr>
            <a:spLocks noChangeArrowheads="1"/>
          </p:cNvSpPr>
          <p:nvPr/>
        </p:nvSpPr>
        <p:spPr bwMode="auto">
          <a:xfrm>
            <a:off x="3915392" y="495744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7" name="Rectangle 841"/>
          <p:cNvSpPr>
            <a:spLocks noChangeArrowheads="1"/>
          </p:cNvSpPr>
          <p:nvPr/>
        </p:nvSpPr>
        <p:spPr bwMode="auto">
          <a:xfrm>
            <a:off x="3825975" y="495744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8" name="Rectangle 842"/>
          <p:cNvSpPr>
            <a:spLocks noChangeArrowheads="1"/>
          </p:cNvSpPr>
          <p:nvPr/>
        </p:nvSpPr>
        <p:spPr bwMode="auto">
          <a:xfrm>
            <a:off x="373655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499" name="Rectangle 843"/>
          <p:cNvSpPr>
            <a:spLocks noChangeArrowheads="1"/>
          </p:cNvSpPr>
          <p:nvPr/>
        </p:nvSpPr>
        <p:spPr bwMode="auto">
          <a:xfrm>
            <a:off x="3647140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0" name="Rectangle 844"/>
          <p:cNvSpPr>
            <a:spLocks noChangeArrowheads="1"/>
          </p:cNvSpPr>
          <p:nvPr/>
        </p:nvSpPr>
        <p:spPr bwMode="auto">
          <a:xfrm>
            <a:off x="3557723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1" name="Rectangle 845"/>
          <p:cNvSpPr>
            <a:spLocks noChangeArrowheads="1"/>
          </p:cNvSpPr>
          <p:nvPr/>
        </p:nvSpPr>
        <p:spPr bwMode="auto">
          <a:xfrm>
            <a:off x="3468306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2" name="Rectangle 846"/>
          <p:cNvSpPr>
            <a:spLocks noChangeArrowheads="1"/>
          </p:cNvSpPr>
          <p:nvPr/>
        </p:nvSpPr>
        <p:spPr bwMode="auto">
          <a:xfrm>
            <a:off x="337888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3" name="Rectangle 847"/>
          <p:cNvSpPr>
            <a:spLocks noChangeArrowheads="1"/>
          </p:cNvSpPr>
          <p:nvPr/>
        </p:nvSpPr>
        <p:spPr bwMode="auto">
          <a:xfrm>
            <a:off x="3289471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4" name="Rectangle 848"/>
          <p:cNvSpPr>
            <a:spLocks noChangeArrowheads="1"/>
          </p:cNvSpPr>
          <p:nvPr/>
        </p:nvSpPr>
        <p:spPr bwMode="auto">
          <a:xfrm>
            <a:off x="5346068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5" name="Rectangle 849"/>
          <p:cNvSpPr>
            <a:spLocks noChangeArrowheads="1"/>
          </p:cNvSpPr>
          <p:nvPr/>
        </p:nvSpPr>
        <p:spPr bwMode="auto">
          <a:xfrm>
            <a:off x="5256651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6" name="Rectangle 850"/>
          <p:cNvSpPr>
            <a:spLocks noChangeArrowheads="1"/>
          </p:cNvSpPr>
          <p:nvPr/>
        </p:nvSpPr>
        <p:spPr bwMode="auto">
          <a:xfrm>
            <a:off x="5167234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7" name="Rectangle 851"/>
          <p:cNvSpPr>
            <a:spLocks noChangeArrowheads="1"/>
          </p:cNvSpPr>
          <p:nvPr/>
        </p:nvSpPr>
        <p:spPr bwMode="auto">
          <a:xfrm>
            <a:off x="507781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8" name="Rectangle 852"/>
          <p:cNvSpPr>
            <a:spLocks noChangeArrowheads="1"/>
          </p:cNvSpPr>
          <p:nvPr/>
        </p:nvSpPr>
        <p:spPr bwMode="auto">
          <a:xfrm>
            <a:off x="498839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09" name="Rectangle 853"/>
          <p:cNvSpPr>
            <a:spLocks noChangeArrowheads="1"/>
          </p:cNvSpPr>
          <p:nvPr/>
        </p:nvSpPr>
        <p:spPr bwMode="auto">
          <a:xfrm>
            <a:off x="4898982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0" name="Rectangle 854"/>
          <p:cNvSpPr>
            <a:spLocks noChangeArrowheads="1"/>
          </p:cNvSpPr>
          <p:nvPr/>
        </p:nvSpPr>
        <p:spPr bwMode="auto">
          <a:xfrm>
            <a:off x="4809565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1" name="Rectangle 855"/>
          <p:cNvSpPr>
            <a:spLocks noChangeArrowheads="1"/>
          </p:cNvSpPr>
          <p:nvPr/>
        </p:nvSpPr>
        <p:spPr bwMode="auto">
          <a:xfrm>
            <a:off x="4720148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2" name="Rectangle 856"/>
          <p:cNvSpPr>
            <a:spLocks noChangeArrowheads="1"/>
          </p:cNvSpPr>
          <p:nvPr/>
        </p:nvSpPr>
        <p:spPr bwMode="auto">
          <a:xfrm>
            <a:off x="4630730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3" name="Rectangle 857"/>
          <p:cNvSpPr>
            <a:spLocks noChangeArrowheads="1"/>
          </p:cNvSpPr>
          <p:nvPr/>
        </p:nvSpPr>
        <p:spPr bwMode="auto">
          <a:xfrm>
            <a:off x="4541313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4" name="Rectangle 858"/>
          <p:cNvSpPr>
            <a:spLocks noChangeArrowheads="1"/>
          </p:cNvSpPr>
          <p:nvPr/>
        </p:nvSpPr>
        <p:spPr bwMode="auto">
          <a:xfrm>
            <a:off x="4451896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5" name="Rectangle 859"/>
          <p:cNvSpPr>
            <a:spLocks noChangeArrowheads="1"/>
          </p:cNvSpPr>
          <p:nvPr/>
        </p:nvSpPr>
        <p:spPr bwMode="auto">
          <a:xfrm>
            <a:off x="436247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6" name="Rectangle 860"/>
          <p:cNvSpPr>
            <a:spLocks noChangeArrowheads="1"/>
          </p:cNvSpPr>
          <p:nvPr/>
        </p:nvSpPr>
        <p:spPr bwMode="auto">
          <a:xfrm>
            <a:off x="4273061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7" name="Rectangle 861"/>
          <p:cNvSpPr>
            <a:spLocks noChangeArrowheads="1"/>
          </p:cNvSpPr>
          <p:nvPr/>
        </p:nvSpPr>
        <p:spPr bwMode="auto">
          <a:xfrm>
            <a:off x="4183644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8" name="Rectangle 862"/>
          <p:cNvSpPr>
            <a:spLocks noChangeArrowheads="1"/>
          </p:cNvSpPr>
          <p:nvPr/>
        </p:nvSpPr>
        <p:spPr bwMode="auto">
          <a:xfrm>
            <a:off x="409422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19" name="Rectangle 863"/>
          <p:cNvSpPr>
            <a:spLocks noChangeArrowheads="1"/>
          </p:cNvSpPr>
          <p:nvPr/>
        </p:nvSpPr>
        <p:spPr bwMode="auto">
          <a:xfrm>
            <a:off x="400480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0" name="Rectangle 864"/>
          <p:cNvSpPr>
            <a:spLocks noChangeArrowheads="1"/>
          </p:cNvSpPr>
          <p:nvPr/>
        </p:nvSpPr>
        <p:spPr bwMode="auto">
          <a:xfrm>
            <a:off x="3915392" y="483040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1" name="Rectangle 865"/>
          <p:cNvSpPr>
            <a:spLocks noChangeArrowheads="1"/>
          </p:cNvSpPr>
          <p:nvPr/>
        </p:nvSpPr>
        <p:spPr bwMode="auto">
          <a:xfrm>
            <a:off x="3825975" y="483040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2" name="Rectangle 866"/>
          <p:cNvSpPr>
            <a:spLocks noChangeArrowheads="1"/>
          </p:cNvSpPr>
          <p:nvPr/>
        </p:nvSpPr>
        <p:spPr bwMode="auto">
          <a:xfrm>
            <a:off x="3736558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3" name="Rectangle 867"/>
          <p:cNvSpPr>
            <a:spLocks noChangeArrowheads="1"/>
          </p:cNvSpPr>
          <p:nvPr/>
        </p:nvSpPr>
        <p:spPr bwMode="auto">
          <a:xfrm>
            <a:off x="3647140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4" name="Rectangle 868"/>
          <p:cNvSpPr>
            <a:spLocks noChangeArrowheads="1"/>
          </p:cNvSpPr>
          <p:nvPr/>
        </p:nvSpPr>
        <p:spPr bwMode="auto">
          <a:xfrm>
            <a:off x="3557723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5" name="Rectangle 869"/>
          <p:cNvSpPr>
            <a:spLocks noChangeArrowheads="1"/>
          </p:cNvSpPr>
          <p:nvPr/>
        </p:nvSpPr>
        <p:spPr bwMode="auto">
          <a:xfrm>
            <a:off x="3468306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6" name="Rectangle 870"/>
          <p:cNvSpPr>
            <a:spLocks noChangeArrowheads="1"/>
          </p:cNvSpPr>
          <p:nvPr/>
        </p:nvSpPr>
        <p:spPr bwMode="auto">
          <a:xfrm>
            <a:off x="337888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7" name="Rectangle 871"/>
          <p:cNvSpPr>
            <a:spLocks noChangeArrowheads="1"/>
          </p:cNvSpPr>
          <p:nvPr/>
        </p:nvSpPr>
        <p:spPr bwMode="auto">
          <a:xfrm>
            <a:off x="3289471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8" name="Rectangle 872"/>
          <p:cNvSpPr>
            <a:spLocks noChangeArrowheads="1"/>
          </p:cNvSpPr>
          <p:nvPr/>
        </p:nvSpPr>
        <p:spPr bwMode="auto">
          <a:xfrm>
            <a:off x="5346068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29" name="Rectangle 873"/>
          <p:cNvSpPr>
            <a:spLocks noChangeArrowheads="1"/>
          </p:cNvSpPr>
          <p:nvPr/>
        </p:nvSpPr>
        <p:spPr bwMode="auto">
          <a:xfrm>
            <a:off x="5256651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0" name="Rectangle 874"/>
          <p:cNvSpPr>
            <a:spLocks noChangeArrowheads="1"/>
          </p:cNvSpPr>
          <p:nvPr/>
        </p:nvSpPr>
        <p:spPr bwMode="auto">
          <a:xfrm>
            <a:off x="5167234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1" name="Rectangle 875"/>
          <p:cNvSpPr>
            <a:spLocks noChangeArrowheads="1"/>
          </p:cNvSpPr>
          <p:nvPr/>
        </p:nvSpPr>
        <p:spPr bwMode="auto">
          <a:xfrm>
            <a:off x="507781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2" name="Rectangle 876"/>
          <p:cNvSpPr>
            <a:spLocks noChangeArrowheads="1"/>
          </p:cNvSpPr>
          <p:nvPr/>
        </p:nvSpPr>
        <p:spPr bwMode="auto">
          <a:xfrm>
            <a:off x="498839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3" name="Rectangle 877"/>
          <p:cNvSpPr>
            <a:spLocks noChangeArrowheads="1"/>
          </p:cNvSpPr>
          <p:nvPr/>
        </p:nvSpPr>
        <p:spPr bwMode="auto">
          <a:xfrm>
            <a:off x="4898982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4" name="Rectangle 878"/>
          <p:cNvSpPr>
            <a:spLocks noChangeArrowheads="1"/>
          </p:cNvSpPr>
          <p:nvPr/>
        </p:nvSpPr>
        <p:spPr bwMode="auto">
          <a:xfrm>
            <a:off x="4809565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5" name="Rectangle 879"/>
          <p:cNvSpPr>
            <a:spLocks noChangeArrowheads="1"/>
          </p:cNvSpPr>
          <p:nvPr/>
        </p:nvSpPr>
        <p:spPr bwMode="auto">
          <a:xfrm>
            <a:off x="4720148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6" name="Rectangle 880"/>
          <p:cNvSpPr>
            <a:spLocks noChangeArrowheads="1"/>
          </p:cNvSpPr>
          <p:nvPr/>
        </p:nvSpPr>
        <p:spPr bwMode="auto">
          <a:xfrm>
            <a:off x="4630730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7" name="Rectangle 881"/>
          <p:cNvSpPr>
            <a:spLocks noChangeArrowheads="1"/>
          </p:cNvSpPr>
          <p:nvPr/>
        </p:nvSpPr>
        <p:spPr bwMode="auto">
          <a:xfrm>
            <a:off x="4541313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8" name="Rectangle 882"/>
          <p:cNvSpPr>
            <a:spLocks noChangeArrowheads="1"/>
          </p:cNvSpPr>
          <p:nvPr/>
        </p:nvSpPr>
        <p:spPr bwMode="auto">
          <a:xfrm>
            <a:off x="4451896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39" name="Rectangle 883"/>
          <p:cNvSpPr>
            <a:spLocks noChangeArrowheads="1"/>
          </p:cNvSpPr>
          <p:nvPr/>
        </p:nvSpPr>
        <p:spPr bwMode="auto">
          <a:xfrm>
            <a:off x="436247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0" name="Rectangle 884"/>
          <p:cNvSpPr>
            <a:spLocks noChangeArrowheads="1"/>
          </p:cNvSpPr>
          <p:nvPr/>
        </p:nvSpPr>
        <p:spPr bwMode="auto">
          <a:xfrm>
            <a:off x="4273061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1" name="Rectangle 885"/>
          <p:cNvSpPr>
            <a:spLocks noChangeArrowheads="1"/>
          </p:cNvSpPr>
          <p:nvPr/>
        </p:nvSpPr>
        <p:spPr bwMode="auto">
          <a:xfrm>
            <a:off x="4183644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2" name="Rectangle 886"/>
          <p:cNvSpPr>
            <a:spLocks noChangeArrowheads="1"/>
          </p:cNvSpPr>
          <p:nvPr/>
        </p:nvSpPr>
        <p:spPr bwMode="auto">
          <a:xfrm>
            <a:off x="409422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3" name="Rectangle 887"/>
          <p:cNvSpPr>
            <a:spLocks noChangeArrowheads="1"/>
          </p:cNvSpPr>
          <p:nvPr/>
        </p:nvSpPr>
        <p:spPr bwMode="auto">
          <a:xfrm>
            <a:off x="400480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4" name="Rectangle 888"/>
          <p:cNvSpPr>
            <a:spLocks noChangeArrowheads="1"/>
          </p:cNvSpPr>
          <p:nvPr/>
        </p:nvSpPr>
        <p:spPr bwMode="auto">
          <a:xfrm>
            <a:off x="3915392" y="470337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5" name="Rectangle 889"/>
          <p:cNvSpPr>
            <a:spLocks noChangeArrowheads="1"/>
          </p:cNvSpPr>
          <p:nvPr/>
        </p:nvSpPr>
        <p:spPr bwMode="auto">
          <a:xfrm>
            <a:off x="3825975" y="470337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6" name="Rectangle 890"/>
          <p:cNvSpPr>
            <a:spLocks noChangeArrowheads="1"/>
          </p:cNvSpPr>
          <p:nvPr/>
        </p:nvSpPr>
        <p:spPr bwMode="auto">
          <a:xfrm>
            <a:off x="3736558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7" name="Rectangle 891"/>
          <p:cNvSpPr>
            <a:spLocks noChangeArrowheads="1"/>
          </p:cNvSpPr>
          <p:nvPr/>
        </p:nvSpPr>
        <p:spPr bwMode="auto">
          <a:xfrm>
            <a:off x="3647140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8" name="Rectangle 892"/>
          <p:cNvSpPr>
            <a:spLocks noChangeArrowheads="1"/>
          </p:cNvSpPr>
          <p:nvPr/>
        </p:nvSpPr>
        <p:spPr bwMode="auto">
          <a:xfrm>
            <a:off x="3557723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49" name="Rectangle 893"/>
          <p:cNvSpPr>
            <a:spLocks noChangeArrowheads="1"/>
          </p:cNvSpPr>
          <p:nvPr/>
        </p:nvSpPr>
        <p:spPr bwMode="auto">
          <a:xfrm>
            <a:off x="3468306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0" name="Rectangle 894"/>
          <p:cNvSpPr>
            <a:spLocks noChangeArrowheads="1"/>
          </p:cNvSpPr>
          <p:nvPr/>
        </p:nvSpPr>
        <p:spPr bwMode="auto">
          <a:xfrm>
            <a:off x="337888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1" name="Rectangle 895"/>
          <p:cNvSpPr>
            <a:spLocks noChangeArrowheads="1"/>
          </p:cNvSpPr>
          <p:nvPr/>
        </p:nvSpPr>
        <p:spPr bwMode="auto">
          <a:xfrm>
            <a:off x="3289471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2" name="Rectangle 896"/>
          <p:cNvSpPr>
            <a:spLocks noChangeArrowheads="1"/>
          </p:cNvSpPr>
          <p:nvPr/>
        </p:nvSpPr>
        <p:spPr bwMode="auto">
          <a:xfrm>
            <a:off x="5346068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3" name="Rectangle 897"/>
          <p:cNvSpPr>
            <a:spLocks noChangeArrowheads="1"/>
          </p:cNvSpPr>
          <p:nvPr/>
        </p:nvSpPr>
        <p:spPr bwMode="auto">
          <a:xfrm>
            <a:off x="5256651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4" name="Rectangle 898"/>
          <p:cNvSpPr>
            <a:spLocks noChangeArrowheads="1"/>
          </p:cNvSpPr>
          <p:nvPr/>
        </p:nvSpPr>
        <p:spPr bwMode="auto">
          <a:xfrm>
            <a:off x="5167234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5" name="Rectangle 899"/>
          <p:cNvSpPr>
            <a:spLocks noChangeArrowheads="1"/>
          </p:cNvSpPr>
          <p:nvPr/>
        </p:nvSpPr>
        <p:spPr bwMode="auto">
          <a:xfrm>
            <a:off x="507781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6" name="Rectangle 900"/>
          <p:cNvSpPr>
            <a:spLocks noChangeArrowheads="1"/>
          </p:cNvSpPr>
          <p:nvPr/>
        </p:nvSpPr>
        <p:spPr bwMode="auto">
          <a:xfrm>
            <a:off x="498839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7" name="Rectangle 901"/>
          <p:cNvSpPr>
            <a:spLocks noChangeArrowheads="1"/>
          </p:cNvSpPr>
          <p:nvPr/>
        </p:nvSpPr>
        <p:spPr bwMode="auto">
          <a:xfrm>
            <a:off x="4898982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8" name="Rectangle 902"/>
          <p:cNvSpPr>
            <a:spLocks noChangeArrowheads="1"/>
          </p:cNvSpPr>
          <p:nvPr/>
        </p:nvSpPr>
        <p:spPr bwMode="auto">
          <a:xfrm>
            <a:off x="4809565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59" name="Rectangle 903"/>
          <p:cNvSpPr>
            <a:spLocks noChangeArrowheads="1"/>
          </p:cNvSpPr>
          <p:nvPr/>
        </p:nvSpPr>
        <p:spPr bwMode="auto">
          <a:xfrm>
            <a:off x="4720148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0" name="Rectangle 904"/>
          <p:cNvSpPr>
            <a:spLocks noChangeArrowheads="1"/>
          </p:cNvSpPr>
          <p:nvPr/>
        </p:nvSpPr>
        <p:spPr bwMode="auto">
          <a:xfrm>
            <a:off x="4630730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1" name="Rectangle 905"/>
          <p:cNvSpPr>
            <a:spLocks noChangeArrowheads="1"/>
          </p:cNvSpPr>
          <p:nvPr/>
        </p:nvSpPr>
        <p:spPr bwMode="auto">
          <a:xfrm>
            <a:off x="4541313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2" name="Rectangle 906"/>
          <p:cNvSpPr>
            <a:spLocks noChangeArrowheads="1"/>
          </p:cNvSpPr>
          <p:nvPr/>
        </p:nvSpPr>
        <p:spPr bwMode="auto">
          <a:xfrm>
            <a:off x="4451896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3" name="Rectangle 907"/>
          <p:cNvSpPr>
            <a:spLocks noChangeArrowheads="1"/>
          </p:cNvSpPr>
          <p:nvPr/>
        </p:nvSpPr>
        <p:spPr bwMode="auto">
          <a:xfrm>
            <a:off x="436247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4" name="Rectangle 908"/>
          <p:cNvSpPr>
            <a:spLocks noChangeArrowheads="1"/>
          </p:cNvSpPr>
          <p:nvPr/>
        </p:nvSpPr>
        <p:spPr bwMode="auto">
          <a:xfrm>
            <a:off x="4273061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5" name="Rectangle 909"/>
          <p:cNvSpPr>
            <a:spLocks noChangeArrowheads="1"/>
          </p:cNvSpPr>
          <p:nvPr/>
        </p:nvSpPr>
        <p:spPr bwMode="auto">
          <a:xfrm>
            <a:off x="4183644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6" name="Rectangle 910"/>
          <p:cNvSpPr>
            <a:spLocks noChangeArrowheads="1"/>
          </p:cNvSpPr>
          <p:nvPr/>
        </p:nvSpPr>
        <p:spPr bwMode="auto">
          <a:xfrm>
            <a:off x="409422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7" name="Rectangle 911"/>
          <p:cNvSpPr>
            <a:spLocks noChangeArrowheads="1"/>
          </p:cNvSpPr>
          <p:nvPr/>
        </p:nvSpPr>
        <p:spPr bwMode="auto">
          <a:xfrm>
            <a:off x="400480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8" name="Rectangle 912"/>
          <p:cNvSpPr>
            <a:spLocks noChangeArrowheads="1"/>
          </p:cNvSpPr>
          <p:nvPr/>
        </p:nvSpPr>
        <p:spPr bwMode="auto">
          <a:xfrm>
            <a:off x="3915392" y="457634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69" name="Rectangle 913"/>
          <p:cNvSpPr>
            <a:spLocks noChangeArrowheads="1"/>
          </p:cNvSpPr>
          <p:nvPr/>
        </p:nvSpPr>
        <p:spPr bwMode="auto">
          <a:xfrm>
            <a:off x="3825975" y="457634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0" name="Rectangle 914"/>
          <p:cNvSpPr>
            <a:spLocks noChangeArrowheads="1"/>
          </p:cNvSpPr>
          <p:nvPr/>
        </p:nvSpPr>
        <p:spPr bwMode="auto">
          <a:xfrm>
            <a:off x="3736558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1" name="Rectangle 915"/>
          <p:cNvSpPr>
            <a:spLocks noChangeArrowheads="1"/>
          </p:cNvSpPr>
          <p:nvPr/>
        </p:nvSpPr>
        <p:spPr bwMode="auto">
          <a:xfrm>
            <a:off x="3647140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2" name="Rectangle 916"/>
          <p:cNvSpPr>
            <a:spLocks noChangeArrowheads="1"/>
          </p:cNvSpPr>
          <p:nvPr/>
        </p:nvSpPr>
        <p:spPr bwMode="auto">
          <a:xfrm>
            <a:off x="3557723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3" name="Rectangle 917"/>
          <p:cNvSpPr>
            <a:spLocks noChangeArrowheads="1"/>
          </p:cNvSpPr>
          <p:nvPr/>
        </p:nvSpPr>
        <p:spPr bwMode="auto">
          <a:xfrm>
            <a:off x="3468306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4" name="Rectangle 918"/>
          <p:cNvSpPr>
            <a:spLocks noChangeArrowheads="1"/>
          </p:cNvSpPr>
          <p:nvPr/>
        </p:nvSpPr>
        <p:spPr bwMode="auto">
          <a:xfrm>
            <a:off x="337888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5" name="Rectangle 919"/>
          <p:cNvSpPr>
            <a:spLocks noChangeArrowheads="1"/>
          </p:cNvSpPr>
          <p:nvPr/>
        </p:nvSpPr>
        <p:spPr bwMode="auto">
          <a:xfrm>
            <a:off x="3289471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6" name="Rectangle 920"/>
          <p:cNvSpPr>
            <a:spLocks noChangeArrowheads="1"/>
          </p:cNvSpPr>
          <p:nvPr/>
        </p:nvSpPr>
        <p:spPr bwMode="auto">
          <a:xfrm>
            <a:off x="5346068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7" name="Rectangle 921"/>
          <p:cNvSpPr>
            <a:spLocks noChangeArrowheads="1"/>
          </p:cNvSpPr>
          <p:nvPr/>
        </p:nvSpPr>
        <p:spPr bwMode="auto">
          <a:xfrm>
            <a:off x="5256651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8" name="Rectangle 922"/>
          <p:cNvSpPr>
            <a:spLocks noChangeArrowheads="1"/>
          </p:cNvSpPr>
          <p:nvPr/>
        </p:nvSpPr>
        <p:spPr bwMode="auto">
          <a:xfrm>
            <a:off x="5167234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79" name="Rectangle 923"/>
          <p:cNvSpPr>
            <a:spLocks noChangeArrowheads="1"/>
          </p:cNvSpPr>
          <p:nvPr/>
        </p:nvSpPr>
        <p:spPr bwMode="auto">
          <a:xfrm>
            <a:off x="507781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0" name="Rectangle 924"/>
          <p:cNvSpPr>
            <a:spLocks noChangeArrowheads="1"/>
          </p:cNvSpPr>
          <p:nvPr/>
        </p:nvSpPr>
        <p:spPr bwMode="auto">
          <a:xfrm>
            <a:off x="498839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1" name="Rectangle 925"/>
          <p:cNvSpPr>
            <a:spLocks noChangeArrowheads="1"/>
          </p:cNvSpPr>
          <p:nvPr/>
        </p:nvSpPr>
        <p:spPr bwMode="auto">
          <a:xfrm>
            <a:off x="4898982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2" name="Rectangle 926"/>
          <p:cNvSpPr>
            <a:spLocks noChangeArrowheads="1"/>
          </p:cNvSpPr>
          <p:nvPr/>
        </p:nvSpPr>
        <p:spPr bwMode="auto">
          <a:xfrm>
            <a:off x="4809565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3" name="Rectangle 927"/>
          <p:cNvSpPr>
            <a:spLocks noChangeArrowheads="1"/>
          </p:cNvSpPr>
          <p:nvPr/>
        </p:nvSpPr>
        <p:spPr bwMode="auto">
          <a:xfrm>
            <a:off x="4720148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4" name="Rectangle 928"/>
          <p:cNvSpPr>
            <a:spLocks noChangeArrowheads="1"/>
          </p:cNvSpPr>
          <p:nvPr/>
        </p:nvSpPr>
        <p:spPr bwMode="auto">
          <a:xfrm>
            <a:off x="4630730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5" name="Rectangle 929"/>
          <p:cNvSpPr>
            <a:spLocks noChangeArrowheads="1"/>
          </p:cNvSpPr>
          <p:nvPr/>
        </p:nvSpPr>
        <p:spPr bwMode="auto">
          <a:xfrm>
            <a:off x="4541313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6" name="Rectangle 930"/>
          <p:cNvSpPr>
            <a:spLocks noChangeArrowheads="1"/>
          </p:cNvSpPr>
          <p:nvPr/>
        </p:nvSpPr>
        <p:spPr bwMode="auto">
          <a:xfrm>
            <a:off x="4451896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7" name="Rectangle 931"/>
          <p:cNvSpPr>
            <a:spLocks noChangeArrowheads="1"/>
          </p:cNvSpPr>
          <p:nvPr/>
        </p:nvSpPr>
        <p:spPr bwMode="auto">
          <a:xfrm>
            <a:off x="436247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8" name="Rectangle 932"/>
          <p:cNvSpPr>
            <a:spLocks noChangeArrowheads="1"/>
          </p:cNvSpPr>
          <p:nvPr/>
        </p:nvSpPr>
        <p:spPr bwMode="auto">
          <a:xfrm>
            <a:off x="4273061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89" name="Rectangle 933"/>
          <p:cNvSpPr>
            <a:spLocks noChangeArrowheads="1"/>
          </p:cNvSpPr>
          <p:nvPr/>
        </p:nvSpPr>
        <p:spPr bwMode="auto">
          <a:xfrm>
            <a:off x="4183644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0" name="Rectangle 934"/>
          <p:cNvSpPr>
            <a:spLocks noChangeArrowheads="1"/>
          </p:cNvSpPr>
          <p:nvPr/>
        </p:nvSpPr>
        <p:spPr bwMode="auto">
          <a:xfrm>
            <a:off x="409422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1" name="Rectangle 935"/>
          <p:cNvSpPr>
            <a:spLocks noChangeArrowheads="1"/>
          </p:cNvSpPr>
          <p:nvPr/>
        </p:nvSpPr>
        <p:spPr bwMode="auto">
          <a:xfrm>
            <a:off x="400480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2" name="Rectangle 936"/>
          <p:cNvSpPr>
            <a:spLocks noChangeArrowheads="1"/>
          </p:cNvSpPr>
          <p:nvPr/>
        </p:nvSpPr>
        <p:spPr bwMode="auto">
          <a:xfrm>
            <a:off x="3915392" y="444931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3" name="Rectangle 937"/>
          <p:cNvSpPr>
            <a:spLocks noChangeArrowheads="1"/>
          </p:cNvSpPr>
          <p:nvPr/>
        </p:nvSpPr>
        <p:spPr bwMode="auto">
          <a:xfrm>
            <a:off x="3825975" y="444931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4" name="Rectangle 938"/>
          <p:cNvSpPr>
            <a:spLocks noChangeArrowheads="1"/>
          </p:cNvSpPr>
          <p:nvPr/>
        </p:nvSpPr>
        <p:spPr bwMode="auto">
          <a:xfrm>
            <a:off x="3736558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5" name="Rectangle 939"/>
          <p:cNvSpPr>
            <a:spLocks noChangeArrowheads="1"/>
          </p:cNvSpPr>
          <p:nvPr/>
        </p:nvSpPr>
        <p:spPr bwMode="auto">
          <a:xfrm>
            <a:off x="3647140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6" name="Rectangle 940"/>
          <p:cNvSpPr>
            <a:spLocks noChangeArrowheads="1"/>
          </p:cNvSpPr>
          <p:nvPr/>
        </p:nvSpPr>
        <p:spPr bwMode="auto">
          <a:xfrm>
            <a:off x="3557723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7" name="Rectangle 941"/>
          <p:cNvSpPr>
            <a:spLocks noChangeArrowheads="1"/>
          </p:cNvSpPr>
          <p:nvPr/>
        </p:nvSpPr>
        <p:spPr bwMode="auto">
          <a:xfrm>
            <a:off x="3468306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8" name="Rectangle 942"/>
          <p:cNvSpPr>
            <a:spLocks noChangeArrowheads="1"/>
          </p:cNvSpPr>
          <p:nvPr/>
        </p:nvSpPr>
        <p:spPr bwMode="auto">
          <a:xfrm>
            <a:off x="337888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599" name="Rectangle 943"/>
          <p:cNvSpPr>
            <a:spLocks noChangeArrowheads="1"/>
          </p:cNvSpPr>
          <p:nvPr/>
        </p:nvSpPr>
        <p:spPr bwMode="auto">
          <a:xfrm>
            <a:off x="3289471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0" name="Rectangle 944"/>
          <p:cNvSpPr>
            <a:spLocks noChangeArrowheads="1"/>
          </p:cNvSpPr>
          <p:nvPr/>
        </p:nvSpPr>
        <p:spPr bwMode="auto">
          <a:xfrm>
            <a:off x="5346068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1" name="Rectangle 945"/>
          <p:cNvSpPr>
            <a:spLocks noChangeArrowheads="1"/>
          </p:cNvSpPr>
          <p:nvPr/>
        </p:nvSpPr>
        <p:spPr bwMode="auto">
          <a:xfrm>
            <a:off x="5256651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2" name="Rectangle 946"/>
          <p:cNvSpPr>
            <a:spLocks noChangeArrowheads="1"/>
          </p:cNvSpPr>
          <p:nvPr/>
        </p:nvSpPr>
        <p:spPr bwMode="auto">
          <a:xfrm>
            <a:off x="5167234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3" name="Rectangle 947"/>
          <p:cNvSpPr>
            <a:spLocks noChangeArrowheads="1"/>
          </p:cNvSpPr>
          <p:nvPr/>
        </p:nvSpPr>
        <p:spPr bwMode="auto">
          <a:xfrm>
            <a:off x="5077817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4" name="Rectangle 948"/>
          <p:cNvSpPr>
            <a:spLocks noChangeArrowheads="1"/>
          </p:cNvSpPr>
          <p:nvPr/>
        </p:nvSpPr>
        <p:spPr bwMode="auto">
          <a:xfrm>
            <a:off x="4988399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5" name="Rectangle 949"/>
          <p:cNvSpPr>
            <a:spLocks noChangeArrowheads="1"/>
          </p:cNvSpPr>
          <p:nvPr/>
        </p:nvSpPr>
        <p:spPr bwMode="auto">
          <a:xfrm>
            <a:off x="4898982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6" name="Rectangle 950"/>
          <p:cNvSpPr>
            <a:spLocks noChangeArrowheads="1"/>
          </p:cNvSpPr>
          <p:nvPr/>
        </p:nvSpPr>
        <p:spPr bwMode="auto">
          <a:xfrm>
            <a:off x="4809565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7" name="Rectangle 951"/>
          <p:cNvSpPr>
            <a:spLocks noChangeArrowheads="1"/>
          </p:cNvSpPr>
          <p:nvPr/>
        </p:nvSpPr>
        <p:spPr bwMode="auto">
          <a:xfrm>
            <a:off x="4720148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8" name="Rectangle 952"/>
          <p:cNvSpPr>
            <a:spLocks noChangeArrowheads="1"/>
          </p:cNvSpPr>
          <p:nvPr/>
        </p:nvSpPr>
        <p:spPr bwMode="auto">
          <a:xfrm>
            <a:off x="4630730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09" name="Rectangle 953"/>
          <p:cNvSpPr>
            <a:spLocks noChangeArrowheads="1"/>
          </p:cNvSpPr>
          <p:nvPr/>
        </p:nvSpPr>
        <p:spPr bwMode="auto">
          <a:xfrm>
            <a:off x="4541313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0" name="Rectangle 954"/>
          <p:cNvSpPr>
            <a:spLocks noChangeArrowheads="1"/>
          </p:cNvSpPr>
          <p:nvPr/>
        </p:nvSpPr>
        <p:spPr bwMode="auto">
          <a:xfrm>
            <a:off x="4451896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1" name="Rectangle 955"/>
          <p:cNvSpPr>
            <a:spLocks noChangeArrowheads="1"/>
          </p:cNvSpPr>
          <p:nvPr/>
        </p:nvSpPr>
        <p:spPr bwMode="auto">
          <a:xfrm>
            <a:off x="4362479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2" name="Rectangle 956"/>
          <p:cNvSpPr>
            <a:spLocks noChangeArrowheads="1"/>
          </p:cNvSpPr>
          <p:nvPr/>
        </p:nvSpPr>
        <p:spPr bwMode="auto">
          <a:xfrm>
            <a:off x="4273061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3" name="Rectangle 957"/>
          <p:cNvSpPr>
            <a:spLocks noChangeArrowheads="1"/>
          </p:cNvSpPr>
          <p:nvPr/>
        </p:nvSpPr>
        <p:spPr bwMode="auto">
          <a:xfrm>
            <a:off x="4183644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4" name="Rectangle 958"/>
          <p:cNvSpPr>
            <a:spLocks noChangeArrowheads="1"/>
          </p:cNvSpPr>
          <p:nvPr/>
        </p:nvSpPr>
        <p:spPr bwMode="auto">
          <a:xfrm>
            <a:off x="4094227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5" name="Rectangle 959"/>
          <p:cNvSpPr>
            <a:spLocks noChangeArrowheads="1"/>
          </p:cNvSpPr>
          <p:nvPr/>
        </p:nvSpPr>
        <p:spPr bwMode="auto">
          <a:xfrm>
            <a:off x="4004809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6" name="Rectangle 960"/>
          <p:cNvSpPr>
            <a:spLocks noChangeArrowheads="1"/>
          </p:cNvSpPr>
          <p:nvPr/>
        </p:nvSpPr>
        <p:spPr bwMode="auto">
          <a:xfrm>
            <a:off x="3915392" y="432228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7" name="Rectangle 961"/>
          <p:cNvSpPr>
            <a:spLocks noChangeArrowheads="1"/>
          </p:cNvSpPr>
          <p:nvPr/>
        </p:nvSpPr>
        <p:spPr bwMode="auto">
          <a:xfrm>
            <a:off x="3825975" y="432228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8" name="Rectangle 962"/>
          <p:cNvSpPr>
            <a:spLocks noChangeArrowheads="1"/>
          </p:cNvSpPr>
          <p:nvPr/>
        </p:nvSpPr>
        <p:spPr bwMode="auto">
          <a:xfrm>
            <a:off x="3736558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19" name="Rectangle 963"/>
          <p:cNvSpPr>
            <a:spLocks noChangeArrowheads="1"/>
          </p:cNvSpPr>
          <p:nvPr/>
        </p:nvSpPr>
        <p:spPr bwMode="auto">
          <a:xfrm>
            <a:off x="3647140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0" name="Rectangle 964"/>
          <p:cNvSpPr>
            <a:spLocks noChangeArrowheads="1"/>
          </p:cNvSpPr>
          <p:nvPr/>
        </p:nvSpPr>
        <p:spPr bwMode="auto">
          <a:xfrm>
            <a:off x="3557723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1" name="Rectangle 965"/>
          <p:cNvSpPr>
            <a:spLocks noChangeArrowheads="1"/>
          </p:cNvSpPr>
          <p:nvPr/>
        </p:nvSpPr>
        <p:spPr bwMode="auto">
          <a:xfrm>
            <a:off x="3468306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2" name="Rectangle 966"/>
          <p:cNvSpPr>
            <a:spLocks noChangeArrowheads="1"/>
          </p:cNvSpPr>
          <p:nvPr/>
        </p:nvSpPr>
        <p:spPr bwMode="auto">
          <a:xfrm>
            <a:off x="3378889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3" name="Rectangle 967"/>
          <p:cNvSpPr>
            <a:spLocks noChangeArrowheads="1"/>
          </p:cNvSpPr>
          <p:nvPr/>
        </p:nvSpPr>
        <p:spPr bwMode="auto">
          <a:xfrm>
            <a:off x="3289471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4" name="Rectangle 968"/>
          <p:cNvSpPr>
            <a:spLocks noChangeArrowheads="1"/>
          </p:cNvSpPr>
          <p:nvPr/>
        </p:nvSpPr>
        <p:spPr bwMode="auto">
          <a:xfrm>
            <a:off x="5346068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5" name="Rectangle 969"/>
          <p:cNvSpPr>
            <a:spLocks noChangeArrowheads="1"/>
          </p:cNvSpPr>
          <p:nvPr/>
        </p:nvSpPr>
        <p:spPr bwMode="auto">
          <a:xfrm>
            <a:off x="5256651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6" name="Rectangle 970"/>
          <p:cNvSpPr>
            <a:spLocks noChangeArrowheads="1"/>
          </p:cNvSpPr>
          <p:nvPr/>
        </p:nvSpPr>
        <p:spPr bwMode="auto">
          <a:xfrm>
            <a:off x="5167234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7" name="Rectangle 971"/>
          <p:cNvSpPr>
            <a:spLocks noChangeArrowheads="1"/>
          </p:cNvSpPr>
          <p:nvPr/>
        </p:nvSpPr>
        <p:spPr bwMode="auto">
          <a:xfrm>
            <a:off x="5077817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8" name="Rectangle 972"/>
          <p:cNvSpPr>
            <a:spLocks noChangeArrowheads="1"/>
          </p:cNvSpPr>
          <p:nvPr/>
        </p:nvSpPr>
        <p:spPr bwMode="auto">
          <a:xfrm>
            <a:off x="4988399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29" name="Rectangle 973"/>
          <p:cNvSpPr>
            <a:spLocks noChangeArrowheads="1"/>
          </p:cNvSpPr>
          <p:nvPr/>
        </p:nvSpPr>
        <p:spPr bwMode="auto">
          <a:xfrm>
            <a:off x="4898982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0" name="Rectangle 974"/>
          <p:cNvSpPr>
            <a:spLocks noChangeArrowheads="1"/>
          </p:cNvSpPr>
          <p:nvPr/>
        </p:nvSpPr>
        <p:spPr bwMode="auto">
          <a:xfrm>
            <a:off x="4809565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1" name="Rectangle 975"/>
          <p:cNvSpPr>
            <a:spLocks noChangeArrowheads="1"/>
          </p:cNvSpPr>
          <p:nvPr/>
        </p:nvSpPr>
        <p:spPr bwMode="auto">
          <a:xfrm>
            <a:off x="4720148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2" name="Rectangle 976"/>
          <p:cNvSpPr>
            <a:spLocks noChangeArrowheads="1"/>
          </p:cNvSpPr>
          <p:nvPr/>
        </p:nvSpPr>
        <p:spPr bwMode="auto">
          <a:xfrm>
            <a:off x="4630730" y="419525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3" name="Rectangle 977"/>
          <p:cNvSpPr>
            <a:spLocks noChangeArrowheads="1"/>
          </p:cNvSpPr>
          <p:nvPr/>
        </p:nvSpPr>
        <p:spPr bwMode="auto">
          <a:xfrm>
            <a:off x="4541313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4" name="Rectangle 978"/>
          <p:cNvSpPr>
            <a:spLocks noChangeArrowheads="1"/>
          </p:cNvSpPr>
          <p:nvPr/>
        </p:nvSpPr>
        <p:spPr bwMode="auto">
          <a:xfrm>
            <a:off x="4451896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5" name="Rectangle 979"/>
          <p:cNvSpPr>
            <a:spLocks noChangeArrowheads="1"/>
          </p:cNvSpPr>
          <p:nvPr/>
        </p:nvSpPr>
        <p:spPr bwMode="auto">
          <a:xfrm>
            <a:off x="4362479" y="419525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6" name="Rectangle 980"/>
          <p:cNvSpPr>
            <a:spLocks noChangeArrowheads="1"/>
          </p:cNvSpPr>
          <p:nvPr/>
        </p:nvSpPr>
        <p:spPr bwMode="auto">
          <a:xfrm>
            <a:off x="4273061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7" name="Rectangle 981"/>
          <p:cNvSpPr>
            <a:spLocks noChangeArrowheads="1"/>
          </p:cNvSpPr>
          <p:nvPr/>
        </p:nvSpPr>
        <p:spPr bwMode="auto">
          <a:xfrm>
            <a:off x="4183644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8" name="Rectangle 982"/>
          <p:cNvSpPr>
            <a:spLocks noChangeArrowheads="1"/>
          </p:cNvSpPr>
          <p:nvPr/>
        </p:nvSpPr>
        <p:spPr bwMode="auto">
          <a:xfrm>
            <a:off x="4094227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39" name="Rectangle 983"/>
          <p:cNvSpPr>
            <a:spLocks noChangeArrowheads="1"/>
          </p:cNvSpPr>
          <p:nvPr/>
        </p:nvSpPr>
        <p:spPr bwMode="auto">
          <a:xfrm>
            <a:off x="4004809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0" name="Rectangle 984"/>
          <p:cNvSpPr>
            <a:spLocks noChangeArrowheads="1"/>
          </p:cNvSpPr>
          <p:nvPr/>
        </p:nvSpPr>
        <p:spPr bwMode="auto">
          <a:xfrm>
            <a:off x="3915392" y="419525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1" name="Rectangle 985"/>
          <p:cNvSpPr>
            <a:spLocks noChangeArrowheads="1"/>
          </p:cNvSpPr>
          <p:nvPr/>
        </p:nvSpPr>
        <p:spPr bwMode="auto">
          <a:xfrm>
            <a:off x="3825975" y="419525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2" name="Rectangle 986"/>
          <p:cNvSpPr>
            <a:spLocks noChangeArrowheads="1"/>
          </p:cNvSpPr>
          <p:nvPr/>
        </p:nvSpPr>
        <p:spPr bwMode="auto">
          <a:xfrm>
            <a:off x="3736558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3" name="Rectangle 987"/>
          <p:cNvSpPr>
            <a:spLocks noChangeArrowheads="1"/>
          </p:cNvSpPr>
          <p:nvPr/>
        </p:nvSpPr>
        <p:spPr bwMode="auto">
          <a:xfrm>
            <a:off x="3647140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4" name="Rectangle 988"/>
          <p:cNvSpPr>
            <a:spLocks noChangeArrowheads="1"/>
          </p:cNvSpPr>
          <p:nvPr/>
        </p:nvSpPr>
        <p:spPr bwMode="auto">
          <a:xfrm>
            <a:off x="3557723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5" name="Rectangle 989"/>
          <p:cNvSpPr>
            <a:spLocks noChangeArrowheads="1"/>
          </p:cNvSpPr>
          <p:nvPr/>
        </p:nvSpPr>
        <p:spPr bwMode="auto">
          <a:xfrm>
            <a:off x="3468306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6" name="Rectangle 990"/>
          <p:cNvSpPr>
            <a:spLocks noChangeArrowheads="1"/>
          </p:cNvSpPr>
          <p:nvPr/>
        </p:nvSpPr>
        <p:spPr bwMode="auto">
          <a:xfrm>
            <a:off x="3378889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7" name="Rectangle 991"/>
          <p:cNvSpPr>
            <a:spLocks noChangeArrowheads="1"/>
          </p:cNvSpPr>
          <p:nvPr/>
        </p:nvSpPr>
        <p:spPr bwMode="auto">
          <a:xfrm>
            <a:off x="3289471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8" name="Rectangle 992"/>
          <p:cNvSpPr>
            <a:spLocks noChangeArrowheads="1"/>
          </p:cNvSpPr>
          <p:nvPr/>
        </p:nvSpPr>
        <p:spPr bwMode="auto">
          <a:xfrm>
            <a:off x="5346068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49" name="Rectangle 993"/>
          <p:cNvSpPr>
            <a:spLocks noChangeArrowheads="1"/>
          </p:cNvSpPr>
          <p:nvPr/>
        </p:nvSpPr>
        <p:spPr bwMode="auto">
          <a:xfrm>
            <a:off x="5256651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0" name="Rectangle 994"/>
          <p:cNvSpPr>
            <a:spLocks noChangeArrowheads="1"/>
          </p:cNvSpPr>
          <p:nvPr/>
        </p:nvSpPr>
        <p:spPr bwMode="auto">
          <a:xfrm>
            <a:off x="5167234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1" name="Rectangle 995"/>
          <p:cNvSpPr>
            <a:spLocks noChangeArrowheads="1"/>
          </p:cNvSpPr>
          <p:nvPr/>
        </p:nvSpPr>
        <p:spPr bwMode="auto">
          <a:xfrm>
            <a:off x="5077817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2" name="Rectangle 996"/>
          <p:cNvSpPr>
            <a:spLocks noChangeArrowheads="1"/>
          </p:cNvSpPr>
          <p:nvPr/>
        </p:nvSpPr>
        <p:spPr bwMode="auto">
          <a:xfrm>
            <a:off x="4988399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3" name="Rectangle 997"/>
          <p:cNvSpPr>
            <a:spLocks noChangeArrowheads="1"/>
          </p:cNvSpPr>
          <p:nvPr/>
        </p:nvSpPr>
        <p:spPr bwMode="auto">
          <a:xfrm>
            <a:off x="4898982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4" name="Rectangle 998"/>
          <p:cNvSpPr>
            <a:spLocks noChangeArrowheads="1"/>
          </p:cNvSpPr>
          <p:nvPr/>
        </p:nvSpPr>
        <p:spPr bwMode="auto">
          <a:xfrm>
            <a:off x="4809565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5" name="Rectangle 999"/>
          <p:cNvSpPr>
            <a:spLocks noChangeArrowheads="1"/>
          </p:cNvSpPr>
          <p:nvPr/>
        </p:nvSpPr>
        <p:spPr bwMode="auto">
          <a:xfrm>
            <a:off x="4720148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6" name="Rectangle 1000"/>
          <p:cNvSpPr>
            <a:spLocks noChangeArrowheads="1"/>
          </p:cNvSpPr>
          <p:nvPr/>
        </p:nvSpPr>
        <p:spPr bwMode="auto">
          <a:xfrm>
            <a:off x="4630730" y="406822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7" name="Rectangle 1001"/>
          <p:cNvSpPr>
            <a:spLocks noChangeArrowheads="1"/>
          </p:cNvSpPr>
          <p:nvPr/>
        </p:nvSpPr>
        <p:spPr bwMode="auto">
          <a:xfrm>
            <a:off x="4541313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8" name="Rectangle 1002"/>
          <p:cNvSpPr>
            <a:spLocks noChangeArrowheads="1"/>
          </p:cNvSpPr>
          <p:nvPr/>
        </p:nvSpPr>
        <p:spPr bwMode="auto">
          <a:xfrm>
            <a:off x="4451896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59" name="Rectangle 1003"/>
          <p:cNvSpPr>
            <a:spLocks noChangeArrowheads="1"/>
          </p:cNvSpPr>
          <p:nvPr/>
        </p:nvSpPr>
        <p:spPr bwMode="auto">
          <a:xfrm>
            <a:off x="4362479" y="406822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0" name="Rectangle 1004"/>
          <p:cNvSpPr>
            <a:spLocks noChangeArrowheads="1"/>
          </p:cNvSpPr>
          <p:nvPr/>
        </p:nvSpPr>
        <p:spPr bwMode="auto">
          <a:xfrm>
            <a:off x="4273061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1" name="Rectangle 1005"/>
          <p:cNvSpPr>
            <a:spLocks noChangeArrowheads="1"/>
          </p:cNvSpPr>
          <p:nvPr/>
        </p:nvSpPr>
        <p:spPr bwMode="auto">
          <a:xfrm>
            <a:off x="4183644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2" name="Rectangle 1006"/>
          <p:cNvSpPr>
            <a:spLocks noChangeArrowheads="1"/>
          </p:cNvSpPr>
          <p:nvPr/>
        </p:nvSpPr>
        <p:spPr bwMode="auto">
          <a:xfrm>
            <a:off x="4094227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3" name="Rectangle 1007"/>
          <p:cNvSpPr>
            <a:spLocks noChangeArrowheads="1"/>
          </p:cNvSpPr>
          <p:nvPr/>
        </p:nvSpPr>
        <p:spPr bwMode="auto">
          <a:xfrm>
            <a:off x="4004809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4" name="Rectangle 1008"/>
          <p:cNvSpPr>
            <a:spLocks noChangeArrowheads="1"/>
          </p:cNvSpPr>
          <p:nvPr/>
        </p:nvSpPr>
        <p:spPr bwMode="auto">
          <a:xfrm>
            <a:off x="3915392" y="406822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5" name="Rectangle 1009"/>
          <p:cNvSpPr>
            <a:spLocks noChangeArrowheads="1"/>
          </p:cNvSpPr>
          <p:nvPr/>
        </p:nvSpPr>
        <p:spPr bwMode="auto">
          <a:xfrm>
            <a:off x="3825975" y="406822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6" name="Rectangle 1010"/>
          <p:cNvSpPr>
            <a:spLocks noChangeArrowheads="1"/>
          </p:cNvSpPr>
          <p:nvPr/>
        </p:nvSpPr>
        <p:spPr bwMode="auto">
          <a:xfrm>
            <a:off x="3736558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7" name="Rectangle 1011"/>
          <p:cNvSpPr>
            <a:spLocks noChangeArrowheads="1"/>
          </p:cNvSpPr>
          <p:nvPr/>
        </p:nvSpPr>
        <p:spPr bwMode="auto">
          <a:xfrm>
            <a:off x="3647140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8" name="Rectangle 1012"/>
          <p:cNvSpPr>
            <a:spLocks noChangeArrowheads="1"/>
          </p:cNvSpPr>
          <p:nvPr/>
        </p:nvSpPr>
        <p:spPr bwMode="auto">
          <a:xfrm>
            <a:off x="3557723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69" name="Rectangle 1013"/>
          <p:cNvSpPr>
            <a:spLocks noChangeArrowheads="1"/>
          </p:cNvSpPr>
          <p:nvPr/>
        </p:nvSpPr>
        <p:spPr bwMode="auto">
          <a:xfrm>
            <a:off x="3468306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0" name="Rectangle 1014"/>
          <p:cNvSpPr>
            <a:spLocks noChangeArrowheads="1"/>
          </p:cNvSpPr>
          <p:nvPr/>
        </p:nvSpPr>
        <p:spPr bwMode="auto">
          <a:xfrm>
            <a:off x="3378889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1" name="Rectangle 1015"/>
          <p:cNvSpPr>
            <a:spLocks noChangeArrowheads="1"/>
          </p:cNvSpPr>
          <p:nvPr/>
        </p:nvSpPr>
        <p:spPr bwMode="auto">
          <a:xfrm>
            <a:off x="3289471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2" name="Rectangle 1016"/>
          <p:cNvSpPr>
            <a:spLocks noChangeArrowheads="1"/>
          </p:cNvSpPr>
          <p:nvPr/>
        </p:nvSpPr>
        <p:spPr bwMode="auto">
          <a:xfrm>
            <a:off x="5346068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3" name="Rectangle 1017"/>
          <p:cNvSpPr>
            <a:spLocks noChangeArrowheads="1"/>
          </p:cNvSpPr>
          <p:nvPr/>
        </p:nvSpPr>
        <p:spPr bwMode="auto">
          <a:xfrm>
            <a:off x="5256651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4" name="Rectangle 1018"/>
          <p:cNvSpPr>
            <a:spLocks noChangeArrowheads="1"/>
          </p:cNvSpPr>
          <p:nvPr/>
        </p:nvSpPr>
        <p:spPr bwMode="auto">
          <a:xfrm>
            <a:off x="5167234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5" name="Rectangle 1019"/>
          <p:cNvSpPr>
            <a:spLocks noChangeArrowheads="1"/>
          </p:cNvSpPr>
          <p:nvPr/>
        </p:nvSpPr>
        <p:spPr bwMode="auto">
          <a:xfrm>
            <a:off x="5077817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6" name="Rectangle 1020"/>
          <p:cNvSpPr>
            <a:spLocks noChangeArrowheads="1"/>
          </p:cNvSpPr>
          <p:nvPr/>
        </p:nvSpPr>
        <p:spPr bwMode="auto">
          <a:xfrm>
            <a:off x="4988399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7" name="Rectangle 1021"/>
          <p:cNvSpPr>
            <a:spLocks noChangeArrowheads="1"/>
          </p:cNvSpPr>
          <p:nvPr/>
        </p:nvSpPr>
        <p:spPr bwMode="auto">
          <a:xfrm>
            <a:off x="4898982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8" name="Rectangle 1022"/>
          <p:cNvSpPr>
            <a:spLocks noChangeArrowheads="1"/>
          </p:cNvSpPr>
          <p:nvPr/>
        </p:nvSpPr>
        <p:spPr bwMode="auto">
          <a:xfrm>
            <a:off x="4809565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583679" name="Rectangle 1023"/>
          <p:cNvSpPr>
            <a:spLocks noChangeArrowheads="1"/>
          </p:cNvSpPr>
          <p:nvPr/>
        </p:nvSpPr>
        <p:spPr bwMode="auto">
          <a:xfrm>
            <a:off x="4720148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88" name="Rectangle 0"/>
          <p:cNvSpPr>
            <a:spLocks noChangeArrowheads="1"/>
          </p:cNvSpPr>
          <p:nvPr/>
        </p:nvSpPr>
        <p:spPr bwMode="auto">
          <a:xfrm>
            <a:off x="4630730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89" name="Rectangle 1"/>
          <p:cNvSpPr>
            <a:spLocks noChangeArrowheads="1"/>
          </p:cNvSpPr>
          <p:nvPr/>
        </p:nvSpPr>
        <p:spPr bwMode="auto">
          <a:xfrm>
            <a:off x="4541313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0" name="Rectangle 2"/>
          <p:cNvSpPr>
            <a:spLocks noChangeArrowheads="1"/>
          </p:cNvSpPr>
          <p:nvPr/>
        </p:nvSpPr>
        <p:spPr bwMode="auto">
          <a:xfrm>
            <a:off x="4451896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1" name="Rectangle 3"/>
          <p:cNvSpPr>
            <a:spLocks noChangeArrowheads="1"/>
          </p:cNvSpPr>
          <p:nvPr/>
        </p:nvSpPr>
        <p:spPr bwMode="auto">
          <a:xfrm>
            <a:off x="4362479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2" name="Rectangle 4"/>
          <p:cNvSpPr>
            <a:spLocks noChangeArrowheads="1"/>
          </p:cNvSpPr>
          <p:nvPr/>
        </p:nvSpPr>
        <p:spPr bwMode="auto">
          <a:xfrm>
            <a:off x="4273061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3" name="Rectangle 5"/>
          <p:cNvSpPr>
            <a:spLocks noChangeArrowheads="1"/>
          </p:cNvSpPr>
          <p:nvPr/>
        </p:nvSpPr>
        <p:spPr bwMode="auto">
          <a:xfrm>
            <a:off x="4183644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4" name="Rectangle 6"/>
          <p:cNvSpPr>
            <a:spLocks noChangeArrowheads="1"/>
          </p:cNvSpPr>
          <p:nvPr/>
        </p:nvSpPr>
        <p:spPr bwMode="auto">
          <a:xfrm>
            <a:off x="4094227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5" name="Rectangle 7"/>
          <p:cNvSpPr>
            <a:spLocks noChangeArrowheads="1"/>
          </p:cNvSpPr>
          <p:nvPr/>
        </p:nvSpPr>
        <p:spPr bwMode="auto">
          <a:xfrm>
            <a:off x="4004809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6" name="Rectangle 8"/>
          <p:cNvSpPr>
            <a:spLocks noChangeArrowheads="1"/>
          </p:cNvSpPr>
          <p:nvPr/>
        </p:nvSpPr>
        <p:spPr bwMode="auto">
          <a:xfrm>
            <a:off x="3915392" y="394119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7" name="Rectangle 9"/>
          <p:cNvSpPr>
            <a:spLocks noChangeArrowheads="1"/>
          </p:cNvSpPr>
          <p:nvPr/>
        </p:nvSpPr>
        <p:spPr bwMode="auto">
          <a:xfrm>
            <a:off x="3825975" y="394119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8" name="Rectangle 10"/>
          <p:cNvSpPr>
            <a:spLocks noChangeArrowheads="1"/>
          </p:cNvSpPr>
          <p:nvPr/>
        </p:nvSpPr>
        <p:spPr bwMode="auto">
          <a:xfrm>
            <a:off x="3736558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299" name="Rectangle 11"/>
          <p:cNvSpPr>
            <a:spLocks noChangeArrowheads="1"/>
          </p:cNvSpPr>
          <p:nvPr/>
        </p:nvSpPr>
        <p:spPr bwMode="auto">
          <a:xfrm>
            <a:off x="3647140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0" name="Rectangle 12"/>
          <p:cNvSpPr>
            <a:spLocks noChangeArrowheads="1"/>
          </p:cNvSpPr>
          <p:nvPr/>
        </p:nvSpPr>
        <p:spPr bwMode="auto">
          <a:xfrm>
            <a:off x="3557723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1" name="Rectangle 13"/>
          <p:cNvSpPr>
            <a:spLocks noChangeArrowheads="1"/>
          </p:cNvSpPr>
          <p:nvPr/>
        </p:nvSpPr>
        <p:spPr bwMode="auto">
          <a:xfrm>
            <a:off x="3468306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2" name="Rectangle 14"/>
          <p:cNvSpPr>
            <a:spLocks noChangeArrowheads="1"/>
          </p:cNvSpPr>
          <p:nvPr/>
        </p:nvSpPr>
        <p:spPr bwMode="auto">
          <a:xfrm>
            <a:off x="3378889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3" name="Rectangle 15"/>
          <p:cNvSpPr>
            <a:spLocks noChangeArrowheads="1"/>
          </p:cNvSpPr>
          <p:nvPr/>
        </p:nvSpPr>
        <p:spPr bwMode="auto">
          <a:xfrm>
            <a:off x="3289471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4" name="Rectangle 16"/>
          <p:cNvSpPr>
            <a:spLocks noChangeArrowheads="1"/>
          </p:cNvSpPr>
          <p:nvPr/>
        </p:nvSpPr>
        <p:spPr bwMode="auto">
          <a:xfrm>
            <a:off x="534606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5" name="Rectangle 17"/>
          <p:cNvSpPr>
            <a:spLocks noChangeArrowheads="1"/>
          </p:cNvSpPr>
          <p:nvPr/>
        </p:nvSpPr>
        <p:spPr bwMode="auto">
          <a:xfrm>
            <a:off x="5256651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6" name="Rectangle 18"/>
          <p:cNvSpPr>
            <a:spLocks noChangeArrowheads="1"/>
          </p:cNvSpPr>
          <p:nvPr/>
        </p:nvSpPr>
        <p:spPr bwMode="auto">
          <a:xfrm>
            <a:off x="5167234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7" name="Rectangle 19"/>
          <p:cNvSpPr>
            <a:spLocks noChangeArrowheads="1"/>
          </p:cNvSpPr>
          <p:nvPr/>
        </p:nvSpPr>
        <p:spPr bwMode="auto">
          <a:xfrm>
            <a:off x="5077817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8" name="Rectangle 20"/>
          <p:cNvSpPr>
            <a:spLocks noChangeArrowheads="1"/>
          </p:cNvSpPr>
          <p:nvPr/>
        </p:nvSpPr>
        <p:spPr bwMode="auto">
          <a:xfrm>
            <a:off x="4988399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09" name="Rectangle 21"/>
          <p:cNvSpPr>
            <a:spLocks noChangeArrowheads="1"/>
          </p:cNvSpPr>
          <p:nvPr/>
        </p:nvSpPr>
        <p:spPr bwMode="auto">
          <a:xfrm>
            <a:off x="4898982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0" name="Rectangle 22"/>
          <p:cNvSpPr>
            <a:spLocks noChangeArrowheads="1"/>
          </p:cNvSpPr>
          <p:nvPr/>
        </p:nvSpPr>
        <p:spPr bwMode="auto">
          <a:xfrm>
            <a:off x="4809565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1" name="Rectangle 23"/>
          <p:cNvSpPr>
            <a:spLocks noChangeArrowheads="1"/>
          </p:cNvSpPr>
          <p:nvPr/>
        </p:nvSpPr>
        <p:spPr bwMode="auto">
          <a:xfrm>
            <a:off x="472014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2" name="Rectangle 24"/>
          <p:cNvSpPr>
            <a:spLocks noChangeArrowheads="1"/>
          </p:cNvSpPr>
          <p:nvPr/>
        </p:nvSpPr>
        <p:spPr bwMode="auto">
          <a:xfrm>
            <a:off x="4630730" y="3814161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3" name="Rectangle 25"/>
          <p:cNvSpPr>
            <a:spLocks noChangeArrowheads="1"/>
          </p:cNvSpPr>
          <p:nvPr/>
        </p:nvSpPr>
        <p:spPr bwMode="auto">
          <a:xfrm>
            <a:off x="4541313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4" name="Rectangle 26"/>
          <p:cNvSpPr>
            <a:spLocks noChangeArrowheads="1"/>
          </p:cNvSpPr>
          <p:nvPr/>
        </p:nvSpPr>
        <p:spPr bwMode="auto">
          <a:xfrm>
            <a:off x="4451896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5" name="Rectangle 27"/>
          <p:cNvSpPr>
            <a:spLocks noChangeArrowheads="1"/>
          </p:cNvSpPr>
          <p:nvPr/>
        </p:nvSpPr>
        <p:spPr bwMode="auto">
          <a:xfrm>
            <a:off x="4362479" y="3814161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6" name="Rectangle 28"/>
          <p:cNvSpPr>
            <a:spLocks noChangeArrowheads="1"/>
          </p:cNvSpPr>
          <p:nvPr/>
        </p:nvSpPr>
        <p:spPr bwMode="auto">
          <a:xfrm>
            <a:off x="4273061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7" name="Rectangle 29"/>
          <p:cNvSpPr>
            <a:spLocks noChangeArrowheads="1"/>
          </p:cNvSpPr>
          <p:nvPr/>
        </p:nvSpPr>
        <p:spPr bwMode="auto">
          <a:xfrm>
            <a:off x="4183644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8" name="Rectangle 30"/>
          <p:cNvSpPr>
            <a:spLocks noChangeArrowheads="1"/>
          </p:cNvSpPr>
          <p:nvPr/>
        </p:nvSpPr>
        <p:spPr bwMode="auto">
          <a:xfrm>
            <a:off x="4094227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19" name="Rectangle 31"/>
          <p:cNvSpPr>
            <a:spLocks noChangeArrowheads="1"/>
          </p:cNvSpPr>
          <p:nvPr/>
        </p:nvSpPr>
        <p:spPr bwMode="auto">
          <a:xfrm>
            <a:off x="4004809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0" name="Rectangle 32"/>
          <p:cNvSpPr>
            <a:spLocks noChangeArrowheads="1"/>
          </p:cNvSpPr>
          <p:nvPr/>
        </p:nvSpPr>
        <p:spPr bwMode="auto">
          <a:xfrm>
            <a:off x="3915392" y="381416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1" name="Rectangle 33"/>
          <p:cNvSpPr>
            <a:spLocks noChangeArrowheads="1"/>
          </p:cNvSpPr>
          <p:nvPr/>
        </p:nvSpPr>
        <p:spPr bwMode="auto">
          <a:xfrm>
            <a:off x="3825975" y="381416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2" name="Rectangle 34"/>
          <p:cNvSpPr>
            <a:spLocks noChangeArrowheads="1"/>
          </p:cNvSpPr>
          <p:nvPr/>
        </p:nvSpPr>
        <p:spPr bwMode="auto">
          <a:xfrm>
            <a:off x="373655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3" name="Rectangle 35"/>
          <p:cNvSpPr>
            <a:spLocks noChangeArrowheads="1"/>
          </p:cNvSpPr>
          <p:nvPr/>
        </p:nvSpPr>
        <p:spPr bwMode="auto">
          <a:xfrm>
            <a:off x="3647140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4" name="Rectangle 36"/>
          <p:cNvSpPr>
            <a:spLocks noChangeArrowheads="1"/>
          </p:cNvSpPr>
          <p:nvPr/>
        </p:nvSpPr>
        <p:spPr bwMode="auto">
          <a:xfrm>
            <a:off x="3557723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5" name="Rectangle 37"/>
          <p:cNvSpPr>
            <a:spLocks noChangeArrowheads="1"/>
          </p:cNvSpPr>
          <p:nvPr/>
        </p:nvSpPr>
        <p:spPr bwMode="auto">
          <a:xfrm>
            <a:off x="3468306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6" name="Rectangle 38"/>
          <p:cNvSpPr>
            <a:spLocks noChangeArrowheads="1"/>
          </p:cNvSpPr>
          <p:nvPr/>
        </p:nvSpPr>
        <p:spPr bwMode="auto">
          <a:xfrm>
            <a:off x="3378889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7" name="Rectangle 39"/>
          <p:cNvSpPr>
            <a:spLocks noChangeArrowheads="1"/>
          </p:cNvSpPr>
          <p:nvPr/>
        </p:nvSpPr>
        <p:spPr bwMode="auto">
          <a:xfrm>
            <a:off x="3289471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8" name="Rectangle 40"/>
          <p:cNvSpPr>
            <a:spLocks noChangeArrowheads="1"/>
          </p:cNvSpPr>
          <p:nvPr/>
        </p:nvSpPr>
        <p:spPr bwMode="auto">
          <a:xfrm>
            <a:off x="534606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29" name="Rectangle 41"/>
          <p:cNvSpPr>
            <a:spLocks noChangeArrowheads="1"/>
          </p:cNvSpPr>
          <p:nvPr/>
        </p:nvSpPr>
        <p:spPr bwMode="auto">
          <a:xfrm>
            <a:off x="5256651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0" name="Rectangle 42"/>
          <p:cNvSpPr>
            <a:spLocks noChangeArrowheads="1"/>
          </p:cNvSpPr>
          <p:nvPr/>
        </p:nvSpPr>
        <p:spPr bwMode="auto">
          <a:xfrm>
            <a:off x="5167234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1" name="Rectangle 43"/>
          <p:cNvSpPr>
            <a:spLocks noChangeArrowheads="1"/>
          </p:cNvSpPr>
          <p:nvPr/>
        </p:nvSpPr>
        <p:spPr bwMode="auto">
          <a:xfrm>
            <a:off x="5077817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2" name="Rectangle 44"/>
          <p:cNvSpPr>
            <a:spLocks noChangeArrowheads="1"/>
          </p:cNvSpPr>
          <p:nvPr/>
        </p:nvSpPr>
        <p:spPr bwMode="auto">
          <a:xfrm>
            <a:off x="4988399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3" name="Rectangle 45"/>
          <p:cNvSpPr>
            <a:spLocks noChangeArrowheads="1"/>
          </p:cNvSpPr>
          <p:nvPr/>
        </p:nvSpPr>
        <p:spPr bwMode="auto">
          <a:xfrm>
            <a:off x="4898982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4" name="Rectangle 46"/>
          <p:cNvSpPr>
            <a:spLocks noChangeArrowheads="1"/>
          </p:cNvSpPr>
          <p:nvPr/>
        </p:nvSpPr>
        <p:spPr bwMode="auto">
          <a:xfrm>
            <a:off x="4809565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5" name="Rectangle 47"/>
          <p:cNvSpPr>
            <a:spLocks noChangeArrowheads="1"/>
          </p:cNvSpPr>
          <p:nvPr/>
        </p:nvSpPr>
        <p:spPr bwMode="auto">
          <a:xfrm>
            <a:off x="472014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6" name="Rectangle 48"/>
          <p:cNvSpPr>
            <a:spLocks noChangeArrowheads="1"/>
          </p:cNvSpPr>
          <p:nvPr/>
        </p:nvSpPr>
        <p:spPr bwMode="auto">
          <a:xfrm>
            <a:off x="4630730" y="3687130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7" name="Rectangle 49"/>
          <p:cNvSpPr>
            <a:spLocks noChangeArrowheads="1"/>
          </p:cNvSpPr>
          <p:nvPr/>
        </p:nvSpPr>
        <p:spPr bwMode="auto">
          <a:xfrm>
            <a:off x="4541313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8" name="Rectangle 50"/>
          <p:cNvSpPr>
            <a:spLocks noChangeArrowheads="1"/>
          </p:cNvSpPr>
          <p:nvPr/>
        </p:nvSpPr>
        <p:spPr bwMode="auto">
          <a:xfrm>
            <a:off x="4451896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39" name="Rectangle 51"/>
          <p:cNvSpPr>
            <a:spLocks noChangeArrowheads="1"/>
          </p:cNvSpPr>
          <p:nvPr/>
        </p:nvSpPr>
        <p:spPr bwMode="auto">
          <a:xfrm>
            <a:off x="4362479" y="3687130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0" name="Rectangle 52"/>
          <p:cNvSpPr>
            <a:spLocks noChangeArrowheads="1"/>
          </p:cNvSpPr>
          <p:nvPr/>
        </p:nvSpPr>
        <p:spPr bwMode="auto">
          <a:xfrm>
            <a:off x="4273061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1" name="Rectangle 53"/>
          <p:cNvSpPr>
            <a:spLocks noChangeArrowheads="1"/>
          </p:cNvSpPr>
          <p:nvPr/>
        </p:nvSpPr>
        <p:spPr bwMode="auto">
          <a:xfrm>
            <a:off x="4183644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2" name="Rectangle 54"/>
          <p:cNvSpPr>
            <a:spLocks noChangeArrowheads="1"/>
          </p:cNvSpPr>
          <p:nvPr/>
        </p:nvSpPr>
        <p:spPr bwMode="auto">
          <a:xfrm>
            <a:off x="4094227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3" name="Rectangle 55"/>
          <p:cNvSpPr>
            <a:spLocks noChangeArrowheads="1"/>
          </p:cNvSpPr>
          <p:nvPr/>
        </p:nvSpPr>
        <p:spPr bwMode="auto">
          <a:xfrm>
            <a:off x="4004809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4" name="Rectangle 56"/>
          <p:cNvSpPr>
            <a:spLocks noChangeArrowheads="1"/>
          </p:cNvSpPr>
          <p:nvPr/>
        </p:nvSpPr>
        <p:spPr bwMode="auto">
          <a:xfrm>
            <a:off x="3915392" y="368713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5" name="Rectangle 57"/>
          <p:cNvSpPr>
            <a:spLocks noChangeArrowheads="1"/>
          </p:cNvSpPr>
          <p:nvPr/>
        </p:nvSpPr>
        <p:spPr bwMode="auto">
          <a:xfrm>
            <a:off x="3825975" y="368713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6" name="Rectangle 58"/>
          <p:cNvSpPr>
            <a:spLocks noChangeArrowheads="1"/>
          </p:cNvSpPr>
          <p:nvPr/>
        </p:nvSpPr>
        <p:spPr bwMode="auto">
          <a:xfrm>
            <a:off x="373655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7" name="Rectangle 59"/>
          <p:cNvSpPr>
            <a:spLocks noChangeArrowheads="1"/>
          </p:cNvSpPr>
          <p:nvPr/>
        </p:nvSpPr>
        <p:spPr bwMode="auto">
          <a:xfrm>
            <a:off x="3647140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8" name="Rectangle 60"/>
          <p:cNvSpPr>
            <a:spLocks noChangeArrowheads="1"/>
          </p:cNvSpPr>
          <p:nvPr/>
        </p:nvSpPr>
        <p:spPr bwMode="auto">
          <a:xfrm>
            <a:off x="3557723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49" name="Rectangle 61"/>
          <p:cNvSpPr>
            <a:spLocks noChangeArrowheads="1"/>
          </p:cNvSpPr>
          <p:nvPr/>
        </p:nvSpPr>
        <p:spPr bwMode="auto">
          <a:xfrm>
            <a:off x="3468306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0" name="Rectangle 62"/>
          <p:cNvSpPr>
            <a:spLocks noChangeArrowheads="1"/>
          </p:cNvSpPr>
          <p:nvPr/>
        </p:nvSpPr>
        <p:spPr bwMode="auto">
          <a:xfrm>
            <a:off x="3378889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1" name="Rectangle 63"/>
          <p:cNvSpPr>
            <a:spLocks noChangeArrowheads="1"/>
          </p:cNvSpPr>
          <p:nvPr/>
        </p:nvSpPr>
        <p:spPr bwMode="auto">
          <a:xfrm>
            <a:off x="3289471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2" name="Rectangle 64"/>
          <p:cNvSpPr>
            <a:spLocks noChangeArrowheads="1"/>
          </p:cNvSpPr>
          <p:nvPr/>
        </p:nvSpPr>
        <p:spPr bwMode="auto">
          <a:xfrm>
            <a:off x="534606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3" name="Rectangle 65"/>
          <p:cNvSpPr>
            <a:spLocks noChangeArrowheads="1"/>
          </p:cNvSpPr>
          <p:nvPr/>
        </p:nvSpPr>
        <p:spPr bwMode="auto">
          <a:xfrm>
            <a:off x="5256651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4" name="Rectangle 66"/>
          <p:cNvSpPr>
            <a:spLocks noChangeArrowheads="1"/>
          </p:cNvSpPr>
          <p:nvPr/>
        </p:nvSpPr>
        <p:spPr bwMode="auto">
          <a:xfrm>
            <a:off x="5167234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5" name="Rectangle 67"/>
          <p:cNvSpPr>
            <a:spLocks noChangeArrowheads="1"/>
          </p:cNvSpPr>
          <p:nvPr/>
        </p:nvSpPr>
        <p:spPr bwMode="auto">
          <a:xfrm>
            <a:off x="5077817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6" name="Rectangle 68"/>
          <p:cNvSpPr>
            <a:spLocks noChangeArrowheads="1"/>
          </p:cNvSpPr>
          <p:nvPr/>
        </p:nvSpPr>
        <p:spPr bwMode="auto">
          <a:xfrm>
            <a:off x="4988399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7" name="Rectangle 69"/>
          <p:cNvSpPr>
            <a:spLocks noChangeArrowheads="1"/>
          </p:cNvSpPr>
          <p:nvPr/>
        </p:nvSpPr>
        <p:spPr bwMode="auto">
          <a:xfrm>
            <a:off x="4898982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8" name="Rectangle 70"/>
          <p:cNvSpPr>
            <a:spLocks noChangeArrowheads="1"/>
          </p:cNvSpPr>
          <p:nvPr/>
        </p:nvSpPr>
        <p:spPr bwMode="auto">
          <a:xfrm>
            <a:off x="4809565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59" name="Rectangle 71"/>
          <p:cNvSpPr>
            <a:spLocks noChangeArrowheads="1"/>
          </p:cNvSpPr>
          <p:nvPr/>
        </p:nvSpPr>
        <p:spPr bwMode="auto">
          <a:xfrm>
            <a:off x="472014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0" name="Rectangle 72"/>
          <p:cNvSpPr>
            <a:spLocks noChangeArrowheads="1"/>
          </p:cNvSpPr>
          <p:nvPr/>
        </p:nvSpPr>
        <p:spPr bwMode="auto">
          <a:xfrm>
            <a:off x="4630730" y="356009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1" name="Rectangle 73"/>
          <p:cNvSpPr>
            <a:spLocks noChangeArrowheads="1"/>
          </p:cNvSpPr>
          <p:nvPr/>
        </p:nvSpPr>
        <p:spPr bwMode="auto">
          <a:xfrm>
            <a:off x="4541313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2" name="Rectangle 74"/>
          <p:cNvSpPr>
            <a:spLocks noChangeArrowheads="1"/>
          </p:cNvSpPr>
          <p:nvPr/>
        </p:nvSpPr>
        <p:spPr bwMode="auto">
          <a:xfrm>
            <a:off x="4451896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3" name="Rectangle 75"/>
          <p:cNvSpPr>
            <a:spLocks noChangeArrowheads="1"/>
          </p:cNvSpPr>
          <p:nvPr/>
        </p:nvSpPr>
        <p:spPr bwMode="auto">
          <a:xfrm>
            <a:off x="4362479" y="356009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4" name="Rectangle 76"/>
          <p:cNvSpPr>
            <a:spLocks noChangeArrowheads="1"/>
          </p:cNvSpPr>
          <p:nvPr/>
        </p:nvSpPr>
        <p:spPr bwMode="auto">
          <a:xfrm>
            <a:off x="4273061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5" name="Rectangle 77"/>
          <p:cNvSpPr>
            <a:spLocks noChangeArrowheads="1"/>
          </p:cNvSpPr>
          <p:nvPr/>
        </p:nvSpPr>
        <p:spPr bwMode="auto">
          <a:xfrm>
            <a:off x="4183644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6" name="Rectangle 78"/>
          <p:cNvSpPr>
            <a:spLocks noChangeArrowheads="1"/>
          </p:cNvSpPr>
          <p:nvPr/>
        </p:nvSpPr>
        <p:spPr bwMode="auto">
          <a:xfrm>
            <a:off x="4094227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7" name="Rectangle 79"/>
          <p:cNvSpPr>
            <a:spLocks noChangeArrowheads="1"/>
          </p:cNvSpPr>
          <p:nvPr/>
        </p:nvSpPr>
        <p:spPr bwMode="auto">
          <a:xfrm>
            <a:off x="4004809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8" name="Rectangle 80"/>
          <p:cNvSpPr>
            <a:spLocks noChangeArrowheads="1"/>
          </p:cNvSpPr>
          <p:nvPr/>
        </p:nvSpPr>
        <p:spPr bwMode="auto">
          <a:xfrm>
            <a:off x="3915392" y="356009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69" name="Rectangle 81"/>
          <p:cNvSpPr>
            <a:spLocks noChangeArrowheads="1"/>
          </p:cNvSpPr>
          <p:nvPr/>
        </p:nvSpPr>
        <p:spPr bwMode="auto">
          <a:xfrm>
            <a:off x="3825975" y="356009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0" name="Rectangle 82"/>
          <p:cNvSpPr>
            <a:spLocks noChangeArrowheads="1"/>
          </p:cNvSpPr>
          <p:nvPr/>
        </p:nvSpPr>
        <p:spPr bwMode="auto">
          <a:xfrm>
            <a:off x="373655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1" name="Rectangle 83"/>
          <p:cNvSpPr>
            <a:spLocks noChangeArrowheads="1"/>
          </p:cNvSpPr>
          <p:nvPr/>
        </p:nvSpPr>
        <p:spPr bwMode="auto">
          <a:xfrm>
            <a:off x="3647140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2" name="Rectangle 84"/>
          <p:cNvSpPr>
            <a:spLocks noChangeArrowheads="1"/>
          </p:cNvSpPr>
          <p:nvPr/>
        </p:nvSpPr>
        <p:spPr bwMode="auto">
          <a:xfrm>
            <a:off x="3557723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3" name="Rectangle 85"/>
          <p:cNvSpPr>
            <a:spLocks noChangeArrowheads="1"/>
          </p:cNvSpPr>
          <p:nvPr/>
        </p:nvSpPr>
        <p:spPr bwMode="auto">
          <a:xfrm>
            <a:off x="3468306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4" name="Rectangle 86"/>
          <p:cNvSpPr>
            <a:spLocks noChangeArrowheads="1"/>
          </p:cNvSpPr>
          <p:nvPr/>
        </p:nvSpPr>
        <p:spPr bwMode="auto">
          <a:xfrm>
            <a:off x="3378889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5" name="Rectangle 87"/>
          <p:cNvSpPr>
            <a:spLocks noChangeArrowheads="1"/>
          </p:cNvSpPr>
          <p:nvPr/>
        </p:nvSpPr>
        <p:spPr bwMode="auto">
          <a:xfrm>
            <a:off x="3289471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6" name="Rectangle 88"/>
          <p:cNvSpPr>
            <a:spLocks noChangeArrowheads="1"/>
          </p:cNvSpPr>
          <p:nvPr/>
        </p:nvSpPr>
        <p:spPr bwMode="auto">
          <a:xfrm>
            <a:off x="534606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7" name="Rectangle 89"/>
          <p:cNvSpPr>
            <a:spLocks noChangeArrowheads="1"/>
          </p:cNvSpPr>
          <p:nvPr/>
        </p:nvSpPr>
        <p:spPr bwMode="auto">
          <a:xfrm>
            <a:off x="5256651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8" name="Rectangle 90"/>
          <p:cNvSpPr>
            <a:spLocks noChangeArrowheads="1"/>
          </p:cNvSpPr>
          <p:nvPr/>
        </p:nvSpPr>
        <p:spPr bwMode="auto">
          <a:xfrm>
            <a:off x="5167234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79" name="Rectangle 91"/>
          <p:cNvSpPr>
            <a:spLocks noChangeArrowheads="1"/>
          </p:cNvSpPr>
          <p:nvPr/>
        </p:nvSpPr>
        <p:spPr bwMode="auto">
          <a:xfrm>
            <a:off x="5077817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0" name="Rectangle 92"/>
          <p:cNvSpPr>
            <a:spLocks noChangeArrowheads="1"/>
          </p:cNvSpPr>
          <p:nvPr/>
        </p:nvSpPr>
        <p:spPr bwMode="auto">
          <a:xfrm>
            <a:off x="4988399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1" name="Rectangle 93"/>
          <p:cNvSpPr>
            <a:spLocks noChangeArrowheads="1"/>
          </p:cNvSpPr>
          <p:nvPr/>
        </p:nvSpPr>
        <p:spPr bwMode="auto">
          <a:xfrm>
            <a:off x="4898982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2" name="Rectangle 94"/>
          <p:cNvSpPr>
            <a:spLocks noChangeArrowheads="1"/>
          </p:cNvSpPr>
          <p:nvPr/>
        </p:nvSpPr>
        <p:spPr bwMode="auto">
          <a:xfrm>
            <a:off x="4809565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3" name="Rectangle 95"/>
          <p:cNvSpPr>
            <a:spLocks noChangeArrowheads="1"/>
          </p:cNvSpPr>
          <p:nvPr/>
        </p:nvSpPr>
        <p:spPr bwMode="auto">
          <a:xfrm>
            <a:off x="472014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4" name="Rectangle 96"/>
          <p:cNvSpPr>
            <a:spLocks noChangeArrowheads="1"/>
          </p:cNvSpPr>
          <p:nvPr/>
        </p:nvSpPr>
        <p:spPr bwMode="auto">
          <a:xfrm>
            <a:off x="4630730" y="343306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5" name="Rectangle 97"/>
          <p:cNvSpPr>
            <a:spLocks noChangeArrowheads="1"/>
          </p:cNvSpPr>
          <p:nvPr/>
        </p:nvSpPr>
        <p:spPr bwMode="auto">
          <a:xfrm>
            <a:off x="4541313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6" name="Rectangle 98"/>
          <p:cNvSpPr>
            <a:spLocks noChangeArrowheads="1"/>
          </p:cNvSpPr>
          <p:nvPr/>
        </p:nvSpPr>
        <p:spPr bwMode="auto">
          <a:xfrm>
            <a:off x="4451896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7" name="Rectangle 99"/>
          <p:cNvSpPr>
            <a:spLocks noChangeArrowheads="1"/>
          </p:cNvSpPr>
          <p:nvPr/>
        </p:nvSpPr>
        <p:spPr bwMode="auto">
          <a:xfrm>
            <a:off x="4362479" y="343306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8" name="Rectangle 100"/>
          <p:cNvSpPr>
            <a:spLocks noChangeArrowheads="1"/>
          </p:cNvSpPr>
          <p:nvPr/>
        </p:nvSpPr>
        <p:spPr bwMode="auto">
          <a:xfrm>
            <a:off x="4273061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89" name="Rectangle 101"/>
          <p:cNvSpPr>
            <a:spLocks noChangeArrowheads="1"/>
          </p:cNvSpPr>
          <p:nvPr/>
        </p:nvSpPr>
        <p:spPr bwMode="auto">
          <a:xfrm>
            <a:off x="4183644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0" name="Rectangle 102"/>
          <p:cNvSpPr>
            <a:spLocks noChangeArrowheads="1"/>
          </p:cNvSpPr>
          <p:nvPr/>
        </p:nvSpPr>
        <p:spPr bwMode="auto">
          <a:xfrm>
            <a:off x="4094227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1" name="Rectangle 103"/>
          <p:cNvSpPr>
            <a:spLocks noChangeArrowheads="1"/>
          </p:cNvSpPr>
          <p:nvPr/>
        </p:nvSpPr>
        <p:spPr bwMode="auto">
          <a:xfrm>
            <a:off x="4004809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2" name="Rectangle 104"/>
          <p:cNvSpPr>
            <a:spLocks noChangeArrowheads="1"/>
          </p:cNvSpPr>
          <p:nvPr/>
        </p:nvSpPr>
        <p:spPr bwMode="auto">
          <a:xfrm>
            <a:off x="3915392" y="343306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3" name="Rectangle 105"/>
          <p:cNvSpPr>
            <a:spLocks noChangeArrowheads="1"/>
          </p:cNvSpPr>
          <p:nvPr/>
        </p:nvSpPr>
        <p:spPr bwMode="auto">
          <a:xfrm>
            <a:off x="3825975" y="343306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4" name="Rectangle 106"/>
          <p:cNvSpPr>
            <a:spLocks noChangeArrowheads="1"/>
          </p:cNvSpPr>
          <p:nvPr/>
        </p:nvSpPr>
        <p:spPr bwMode="auto">
          <a:xfrm>
            <a:off x="373655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5" name="Rectangle 107"/>
          <p:cNvSpPr>
            <a:spLocks noChangeArrowheads="1"/>
          </p:cNvSpPr>
          <p:nvPr/>
        </p:nvSpPr>
        <p:spPr bwMode="auto">
          <a:xfrm>
            <a:off x="3647140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6" name="Rectangle 108"/>
          <p:cNvSpPr>
            <a:spLocks noChangeArrowheads="1"/>
          </p:cNvSpPr>
          <p:nvPr/>
        </p:nvSpPr>
        <p:spPr bwMode="auto">
          <a:xfrm>
            <a:off x="3557723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7" name="Rectangle 109"/>
          <p:cNvSpPr>
            <a:spLocks noChangeArrowheads="1"/>
          </p:cNvSpPr>
          <p:nvPr/>
        </p:nvSpPr>
        <p:spPr bwMode="auto">
          <a:xfrm>
            <a:off x="3468306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8" name="Rectangle 110"/>
          <p:cNvSpPr>
            <a:spLocks noChangeArrowheads="1"/>
          </p:cNvSpPr>
          <p:nvPr/>
        </p:nvSpPr>
        <p:spPr bwMode="auto">
          <a:xfrm>
            <a:off x="3378889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399" name="Rectangle 111"/>
          <p:cNvSpPr>
            <a:spLocks noChangeArrowheads="1"/>
          </p:cNvSpPr>
          <p:nvPr/>
        </p:nvSpPr>
        <p:spPr bwMode="auto">
          <a:xfrm>
            <a:off x="3289471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0" name="Rectangle 112"/>
          <p:cNvSpPr>
            <a:spLocks noChangeArrowheads="1"/>
          </p:cNvSpPr>
          <p:nvPr/>
        </p:nvSpPr>
        <p:spPr bwMode="auto">
          <a:xfrm>
            <a:off x="534606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1" name="Rectangle 113"/>
          <p:cNvSpPr>
            <a:spLocks noChangeArrowheads="1"/>
          </p:cNvSpPr>
          <p:nvPr/>
        </p:nvSpPr>
        <p:spPr bwMode="auto">
          <a:xfrm>
            <a:off x="5256651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2" name="Rectangle 114"/>
          <p:cNvSpPr>
            <a:spLocks noChangeArrowheads="1"/>
          </p:cNvSpPr>
          <p:nvPr/>
        </p:nvSpPr>
        <p:spPr bwMode="auto">
          <a:xfrm>
            <a:off x="5167234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3" name="Rectangle 115"/>
          <p:cNvSpPr>
            <a:spLocks noChangeArrowheads="1"/>
          </p:cNvSpPr>
          <p:nvPr/>
        </p:nvSpPr>
        <p:spPr bwMode="auto">
          <a:xfrm>
            <a:off x="5077817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4" name="Rectangle 116"/>
          <p:cNvSpPr>
            <a:spLocks noChangeArrowheads="1"/>
          </p:cNvSpPr>
          <p:nvPr/>
        </p:nvSpPr>
        <p:spPr bwMode="auto">
          <a:xfrm>
            <a:off x="4988399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5" name="Rectangle 117"/>
          <p:cNvSpPr>
            <a:spLocks noChangeArrowheads="1"/>
          </p:cNvSpPr>
          <p:nvPr/>
        </p:nvSpPr>
        <p:spPr bwMode="auto">
          <a:xfrm>
            <a:off x="4898982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6" name="Rectangle 118"/>
          <p:cNvSpPr>
            <a:spLocks noChangeArrowheads="1"/>
          </p:cNvSpPr>
          <p:nvPr/>
        </p:nvSpPr>
        <p:spPr bwMode="auto">
          <a:xfrm>
            <a:off x="4809565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7" name="Rectangle 119"/>
          <p:cNvSpPr>
            <a:spLocks noChangeArrowheads="1"/>
          </p:cNvSpPr>
          <p:nvPr/>
        </p:nvSpPr>
        <p:spPr bwMode="auto">
          <a:xfrm>
            <a:off x="472014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8" name="Rectangle 120"/>
          <p:cNvSpPr>
            <a:spLocks noChangeArrowheads="1"/>
          </p:cNvSpPr>
          <p:nvPr/>
        </p:nvSpPr>
        <p:spPr bwMode="auto">
          <a:xfrm>
            <a:off x="4630730" y="330603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09" name="Rectangle 121"/>
          <p:cNvSpPr>
            <a:spLocks noChangeArrowheads="1"/>
          </p:cNvSpPr>
          <p:nvPr/>
        </p:nvSpPr>
        <p:spPr bwMode="auto">
          <a:xfrm>
            <a:off x="4541313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0" name="Rectangle 122"/>
          <p:cNvSpPr>
            <a:spLocks noChangeArrowheads="1"/>
          </p:cNvSpPr>
          <p:nvPr/>
        </p:nvSpPr>
        <p:spPr bwMode="auto">
          <a:xfrm>
            <a:off x="4451896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1" name="Rectangle 123"/>
          <p:cNvSpPr>
            <a:spLocks noChangeArrowheads="1"/>
          </p:cNvSpPr>
          <p:nvPr/>
        </p:nvSpPr>
        <p:spPr bwMode="auto">
          <a:xfrm>
            <a:off x="4362479" y="330603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2" name="Rectangle 124"/>
          <p:cNvSpPr>
            <a:spLocks noChangeArrowheads="1"/>
          </p:cNvSpPr>
          <p:nvPr/>
        </p:nvSpPr>
        <p:spPr bwMode="auto">
          <a:xfrm>
            <a:off x="4273061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3" name="Rectangle 125"/>
          <p:cNvSpPr>
            <a:spLocks noChangeArrowheads="1"/>
          </p:cNvSpPr>
          <p:nvPr/>
        </p:nvSpPr>
        <p:spPr bwMode="auto">
          <a:xfrm>
            <a:off x="4183644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4" name="Rectangle 126"/>
          <p:cNvSpPr>
            <a:spLocks noChangeArrowheads="1"/>
          </p:cNvSpPr>
          <p:nvPr/>
        </p:nvSpPr>
        <p:spPr bwMode="auto">
          <a:xfrm>
            <a:off x="4094227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5" name="Rectangle 127"/>
          <p:cNvSpPr>
            <a:spLocks noChangeArrowheads="1"/>
          </p:cNvSpPr>
          <p:nvPr/>
        </p:nvSpPr>
        <p:spPr bwMode="auto">
          <a:xfrm>
            <a:off x="4004809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6" name="Rectangle 128"/>
          <p:cNvSpPr>
            <a:spLocks noChangeArrowheads="1"/>
          </p:cNvSpPr>
          <p:nvPr/>
        </p:nvSpPr>
        <p:spPr bwMode="auto">
          <a:xfrm>
            <a:off x="3915392" y="330603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7" name="Rectangle 129"/>
          <p:cNvSpPr>
            <a:spLocks noChangeArrowheads="1"/>
          </p:cNvSpPr>
          <p:nvPr/>
        </p:nvSpPr>
        <p:spPr bwMode="auto">
          <a:xfrm>
            <a:off x="3825975" y="330603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8" name="Rectangle 130"/>
          <p:cNvSpPr>
            <a:spLocks noChangeArrowheads="1"/>
          </p:cNvSpPr>
          <p:nvPr/>
        </p:nvSpPr>
        <p:spPr bwMode="auto">
          <a:xfrm>
            <a:off x="373655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19" name="Rectangle 131"/>
          <p:cNvSpPr>
            <a:spLocks noChangeArrowheads="1"/>
          </p:cNvSpPr>
          <p:nvPr/>
        </p:nvSpPr>
        <p:spPr bwMode="auto">
          <a:xfrm>
            <a:off x="3647140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0" name="Rectangle 132"/>
          <p:cNvSpPr>
            <a:spLocks noChangeArrowheads="1"/>
          </p:cNvSpPr>
          <p:nvPr/>
        </p:nvSpPr>
        <p:spPr bwMode="auto">
          <a:xfrm>
            <a:off x="3557723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1" name="Rectangle 133"/>
          <p:cNvSpPr>
            <a:spLocks noChangeArrowheads="1"/>
          </p:cNvSpPr>
          <p:nvPr/>
        </p:nvSpPr>
        <p:spPr bwMode="auto">
          <a:xfrm>
            <a:off x="3468306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2" name="Rectangle 134"/>
          <p:cNvSpPr>
            <a:spLocks noChangeArrowheads="1"/>
          </p:cNvSpPr>
          <p:nvPr/>
        </p:nvSpPr>
        <p:spPr bwMode="auto">
          <a:xfrm>
            <a:off x="3378889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3" name="Rectangle 135"/>
          <p:cNvSpPr>
            <a:spLocks noChangeArrowheads="1"/>
          </p:cNvSpPr>
          <p:nvPr/>
        </p:nvSpPr>
        <p:spPr bwMode="auto">
          <a:xfrm>
            <a:off x="3289471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4" name="Rectangle 136"/>
          <p:cNvSpPr>
            <a:spLocks noChangeArrowheads="1"/>
          </p:cNvSpPr>
          <p:nvPr/>
        </p:nvSpPr>
        <p:spPr bwMode="auto">
          <a:xfrm>
            <a:off x="534606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5" name="Rectangle 137"/>
          <p:cNvSpPr>
            <a:spLocks noChangeArrowheads="1"/>
          </p:cNvSpPr>
          <p:nvPr/>
        </p:nvSpPr>
        <p:spPr bwMode="auto">
          <a:xfrm>
            <a:off x="5256651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6" name="Rectangle 138"/>
          <p:cNvSpPr>
            <a:spLocks noChangeArrowheads="1"/>
          </p:cNvSpPr>
          <p:nvPr/>
        </p:nvSpPr>
        <p:spPr bwMode="auto">
          <a:xfrm>
            <a:off x="5167234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7" name="Rectangle 139"/>
          <p:cNvSpPr>
            <a:spLocks noChangeArrowheads="1"/>
          </p:cNvSpPr>
          <p:nvPr/>
        </p:nvSpPr>
        <p:spPr bwMode="auto">
          <a:xfrm>
            <a:off x="5077817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8" name="Rectangle 140"/>
          <p:cNvSpPr>
            <a:spLocks noChangeArrowheads="1"/>
          </p:cNvSpPr>
          <p:nvPr/>
        </p:nvSpPr>
        <p:spPr bwMode="auto">
          <a:xfrm>
            <a:off x="4988399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29" name="Rectangle 141"/>
          <p:cNvSpPr>
            <a:spLocks noChangeArrowheads="1"/>
          </p:cNvSpPr>
          <p:nvPr/>
        </p:nvSpPr>
        <p:spPr bwMode="auto">
          <a:xfrm>
            <a:off x="4898982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0" name="Rectangle 142"/>
          <p:cNvSpPr>
            <a:spLocks noChangeArrowheads="1"/>
          </p:cNvSpPr>
          <p:nvPr/>
        </p:nvSpPr>
        <p:spPr bwMode="auto">
          <a:xfrm>
            <a:off x="4809565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1" name="Rectangle 143"/>
          <p:cNvSpPr>
            <a:spLocks noChangeArrowheads="1"/>
          </p:cNvSpPr>
          <p:nvPr/>
        </p:nvSpPr>
        <p:spPr bwMode="auto">
          <a:xfrm>
            <a:off x="472014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2" name="Rectangle 144"/>
          <p:cNvSpPr>
            <a:spLocks noChangeArrowheads="1"/>
          </p:cNvSpPr>
          <p:nvPr/>
        </p:nvSpPr>
        <p:spPr bwMode="auto">
          <a:xfrm>
            <a:off x="4630730" y="317900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3" name="Rectangle 145"/>
          <p:cNvSpPr>
            <a:spLocks noChangeArrowheads="1"/>
          </p:cNvSpPr>
          <p:nvPr/>
        </p:nvSpPr>
        <p:spPr bwMode="auto">
          <a:xfrm>
            <a:off x="4541313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4" name="Rectangle 146"/>
          <p:cNvSpPr>
            <a:spLocks noChangeArrowheads="1"/>
          </p:cNvSpPr>
          <p:nvPr/>
        </p:nvSpPr>
        <p:spPr bwMode="auto">
          <a:xfrm>
            <a:off x="4451896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5" name="Rectangle 147"/>
          <p:cNvSpPr>
            <a:spLocks noChangeArrowheads="1"/>
          </p:cNvSpPr>
          <p:nvPr/>
        </p:nvSpPr>
        <p:spPr bwMode="auto">
          <a:xfrm>
            <a:off x="4362479" y="317900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6" name="Rectangle 148"/>
          <p:cNvSpPr>
            <a:spLocks noChangeArrowheads="1"/>
          </p:cNvSpPr>
          <p:nvPr/>
        </p:nvSpPr>
        <p:spPr bwMode="auto">
          <a:xfrm>
            <a:off x="4273061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7" name="Rectangle 149"/>
          <p:cNvSpPr>
            <a:spLocks noChangeArrowheads="1"/>
          </p:cNvSpPr>
          <p:nvPr/>
        </p:nvSpPr>
        <p:spPr bwMode="auto">
          <a:xfrm>
            <a:off x="4183644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8" name="Rectangle 150"/>
          <p:cNvSpPr>
            <a:spLocks noChangeArrowheads="1"/>
          </p:cNvSpPr>
          <p:nvPr/>
        </p:nvSpPr>
        <p:spPr bwMode="auto">
          <a:xfrm>
            <a:off x="4094227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39" name="Rectangle 151"/>
          <p:cNvSpPr>
            <a:spLocks noChangeArrowheads="1"/>
          </p:cNvSpPr>
          <p:nvPr/>
        </p:nvSpPr>
        <p:spPr bwMode="auto">
          <a:xfrm>
            <a:off x="4004809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0" name="Rectangle 152"/>
          <p:cNvSpPr>
            <a:spLocks noChangeArrowheads="1"/>
          </p:cNvSpPr>
          <p:nvPr/>
        </p:nvSpPr>
        <p:spPr bwMode="auto">
          <a:xfrm>
            <a:off x="3915392" y="317900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1" name="Rectangle 153"/>
          <p:cNvSpPr>
            <a:spLocks noChangeArrowheads="1"/>
          </p:cNvSpPr>
          <p:nvPr/>
        </p:nvSpPr>
        <p:spPr bwMode="auto">
          <a:xfrm>
            <a:off x="3825975" y="317900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2" name="Rectangle 154"/>
          <p:cNvSpPr>
            <a:spLocks noChangeArrowheads="1"/>
          </p:cNvSpPr>
          <p:nvPr/>
        </p:nvSpPr>
        <p:spPr bwMode="auto">
          <a:xfrm>
            <a:off x="373655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3" name="Rectangle 155"/>
          <p:cNvSpPr>
            <a:spLocks noChangeArrowheads="1"/>
          </p:cNvSpPr>
          <p:nvPr/>
        </p:nvSpPr>
        <p:spPr bwMode="auto">
          <a:xfrm>
            <a:off x="3647140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4" name="Rectangle 156"/>
          <p:cNvSpPr>
            <a:spLocks noChangeArrowheads="1"/>
          </p:cNvSpPr>
          <p:nvPr/>
        </p:nvSpPr>
        <p:spPr bwMode="auto">
          <a:xfrm>
            <a:off x="3557723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5" name="Rectangle 157"/>
          <p:cNvSpPr>
            <a:spLocks noChangeArrowheads="1"/>
          </p:cNvSpPr>
          <p:nvPr/>
        </p:nvSpPr>
        <p:spPr bwMode="auto">
          <a:xfrm>
            <a:off x="3468306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6" name="Rectangle 158"/>
          <p:cNvSpPr>
            <a:spLocks noChangeArrowheads="1"/>
          </p:cNvSpPr>
          <p:nvPr/>
        </p:nvSpPr>
        <p:spPr bwMode="auto">
          <a:xfrm>
            <a:off x="3378889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7" name="Rectangle 159"/>
          <p:cNvSpPr>
            <a:spLocks noChangeArrowheads="1"/>
          </p:cNvSpPr>
          <p:nvPr/>
        </p:nvSpPr>
        <p:spPr bwMode="auto">
          <a:xfrm>
            <a:off x="3289471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8" name="Rectangle 160"/>
          <p:cNvSpPr>
            <a:spLocks noChangeArrowheads="1"/>
          </p:cNvSpPr>
          <p:nvPr/>
        </p:nvSpPr>
        <p:spPr bwMode="auto">
          <a:xfrm>
            <a:off x="534606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49" name="Rectangle 161"/>
          <p:cNvSpPr>
            <a:spLocks noChangeArrowheads="1"/>
          </p:cNvSpPr>
          <p:nvPr/>
        </p:nvSpPr>
        <p:spPr bwMode="auto">
          <a:xfrm>
            <a:off x="5256651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0" name="Rectangle 162"/>
          <p:cNvSpPr>
            <a:spLocks noChangeArrowheads="1"/>
          </p:cNvSpPr>
          <p:nvPr/>
        </p:nvSpPr>
        <p:spPr bwMode="auto">
          <a:xfrm>
            <a:off x="5167234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1" name="Rectangle 163"/>
          <p:cNvSpPr>
            <a:spLocks noChangeArrowheads="1"/>
          </p:cNvSpPr>
          <p:nvPr/>
        </p:nvSpPr>
        <p:spPr bwMode="auto">
          <a:xfrm>
            <a:off x="5077817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2" name="Rectangle 164"/>
          <p:cNvSpPr>
            <a:spLocks noChangeArrowheads="1"/>
          </p:cNvSpPr>
          <p:nvPr/>
        </p:nvSpPr>
        <p:spPr bwMode="auto">
          <a:xfrm>
            <a:off x="4988399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3" name="Rectangle 165"/>
          <p:cNvSpPr>
            <a:spLocks noChangeArrowheads="1"/>
          </p:cNvSpPr>
          <p:nvPr/>
        </p:nvSpPr>
        <p:spPr bwMode="auto">
          <a:xfrm>
            <a:off x="4898982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4" name="Rectangle 166"/>
          <p:cNvSpPr>
            <a:spLocks noChangeArrowheads="1"/>
          </p:cNvSpPr>
          <p:nvPr/>
        </p:nvSpPr>
        <p:spPr bwMode="auto">
          <a:xfrm>
            <a:off x="4809565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5" name="Rectangle 167"/>
          <p:cNvSpPr>
            <a:spLocks noChangeArrowheads="1"/>
          </p:cNvSpPr>
          <p:nvPr/>
        </p:nvSpPr>
        <p:spPr bwMode="auto">
          <a:xfrm>
            <a:off x="472014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6" name="Rectangle 168"/>
          <p:cNvSpPr>
            <a:spLocks noChangeArrowheads="1"/>
          </p:cNvSpPr>
          <p:nvPr/>
        </p:nvSpPr>
        <p:spPr bwMode="auto">
          <a:xfrm>
            <a:off x="4630730" y="305197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7" name="Rectangle 169"/>
          <p:cNvSpPr>
            <a:spLocks noChangeArrowheads="1"/>
          </p:cNvSpPr>
          <p:nvPr/>
        </p:nvSpPr>
        <p:spPr bwMode="auto">
          <a:xfrm>
            <a:off x="4541313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8" name="Rectangle 170"/>
          <p:cNvSpPr>
            <a:spLocks noChangeArrowheads="1"/>
          </p:cNvSpPr>
          <p:nvPr/>
        </p:nvSpPr>
        <p:spPr bwMode="auto">
          <a:xfrm>
            <a:off x="4451896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59" name="Rectangle 171"/>
          <p:cNvSpPr>
            <a:spLocks noChangeArrowheads="1"/>
          </p:cNvSpPr>
          <p:nvPr/>
        </p:nvSpPr>
        <p:spPr bwMode="auto">
          <a:xfrm>
            <a:off x="4362479" y="305197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0" name="Rectangle 172"/>
          <p:cNvSpPr>
            <a:spLocks noChangeArrowheads="1"/>
          </p:cNvSpPr>
          <p:nvPr/>
        </p:nvSpPr>
        <p:spPr bwMode="auto">
          <a:xfrm>
            <a:off x="4273061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1" name="Rectangle 173"/>
          <p:cNvSpPr>
            <a:spLocks noChangeArrowheads="1"/>
          </p:cNvSpPr>
          <p:nvPr/>
        </p:nvSpPr>
        <p:spPr bwMode="auto">
          <a:xfrm>
            <a:off x="4183644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2" name="Rectangle 174"/>
          <p:cNvSpPr>
            <a:spLocks noChangeArrowheads="1"/>
          </p:cNvSpPr>
          <p:nvPr/>
        </p:nvSpPr>
        <p:spPr bwMode="auto">
          <a:xfrm>
            <a:off x="4094227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3" name="Rectangle 175"/>
          <p:cNvSpPr>
            <a:spLocks noChangeArrowheads="1"/>
          </p:cNvSpPr>
          <p:nvPr/>
        </p:nvSpPr>
        <p:spPr bwMode="auto">
          <a:xfrm>
            <a:off x="4004809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4" name="Rectangle 176"/>
          <p:cNvSpPr>
            <a:spLocks noChangeArrowheads="1"/>
          </p:cNvSpPr>
          <p:nvPr/>
        </p:nvSpPr>
        <p:spPr bwMode="auto">
          <a:xfrm>
            <a:off x="3915392" y="305197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5" name="Rectangle 177"/>
          <p:cNvSpPr>
            <a:spLocks noChangeArrowheads="1"/>
          </p:cNvSpPr>
          <p:nvPr/>
        </p:nvSpPr>
        <p:spPr bwMode="auto">
          <a:xfrm>
            <a:off x="3825975" y="305197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6" name="Rectangle 178"/>
          <p:cNvSpPr>
            <a:spLocks noChangeArrowheads="1"/>
          </p:cNvSpPr>
          <p:nvPr/>
        </p:nvSpPr>
        <p:spPr bwMode="auto">
          <a:xfrm>
            <a:off x="373655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7" name="Rectangle 179"/>
          <p:cNvSpPr>
            <a:spLocks noChangeArrowheads="1"/>
          </p:cNvSpPr>
          <p:nvPr/>
        </p:nvSpPr>
        <p:spPr bwMode="auto">
          <a:xfrm>
            <a:off x="3647140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8" name="Rectangle 180"/>
          <p:cNvSpPr>
            <a:spLocks noChangeArrowheads="1"/>
          </p:cNvSpPr>
          <p:nvPr/>
        </p:nvSpPr>
        <p:spPr bwMode="auto">
          <a:xfrm>
            <a:off x="3557723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69" name="Rectangle 181"/>
          <p:cNvSpPr>
            <a:spLocks noChangeArrowheads="1"/>
          </p:cNvSpPr>
          <p:nvPr/>
        </p:nvSpPr>
        <p:spPr bwMode="auto">
          <a:xfrm>
            <a:off x="3468306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0" name="Rectangle 182"/>
          <p:cNvSpPr>
            <a:spLocks noChangeArrowheads="1"/>
          </p:cNvSpPr>
          <p:nvPr/>
        </p:nvSpPr>
        <p:spPr bwMode="auto">
          <a:xfrm>
            <a:off x="3378889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1" name="Rectangle 183"/>
          <p:cNvSpPr>
            <a:spLocks noChangeArrowheads="1"/>
          </p:cNvSpPr>
          <p:nvPr/>
        </p:nvSpPr>
        <p:spPr bwMode="auto">
          <a:xfrm>
            <a:off x="3289471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2" name="Rectangle 184"/>
          <p:cNvSpPr>
            <a:spLocks noChangeArrowheads="1"/>
          </p:cNvSpPr>
          <p:nvPr/>
        </p:nvSpPr>
        <p:spPr bwMode="auto">
          <a:xfrm>
            <a:off x="534606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3" name="Rectangle 185"/>
          <p:cNvSpPr>
            <a:spLocks noChangeArrowheads="1"/>
          </p:cNvSpPr>
          <p:nvPr/>
        </p:nvSpPr>
        <p:spPr bwMode="auto">
          <a:xfrm>
            <a:off x="5256651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4" name="Rectangle 186"/>
          <p:cNvSpPr>
            <a:spLocks noChangeArrowheads="1"/>
          </p:cNvSpPr>
          <p:nvPr/>
        </p:nvSpPr>
        <p:spPr bwMode="auto">
          <a:xfrm>
            <a:off x="5167234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5" name="Rectangle 187"/>
          <p:cNvSpPr>
            <a:spLocks noChangeArrowheads="1"/>
          </p:cNvSpPr>
          <p:nvPr/>
        </p:nvSpPr>
        <p:spPr bwMode="auto">
          <a:xfrm>
            <a:off x="5077817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6" name="Rectangle 188"/>
          <p:cNvSpPr>
            <a:spLocks noChangeArrowheads="1"/>
          </p:cNvSpPr>
          <p:nvPr/>
        </p:nvSpPr>
        <p:spPr bwMode="auto">
          <a:xfrm>
            <a:off x="4988399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7" name="Rectangle 189"/>
          <p:cNvSpPr>
            <a:spLocks noChangeArrowheads="1"/>
          </p:cNvSpPr>
          <p:nvPr/>
        </p:nvSpPr>
        <p:spPr bwMode="auto">
          <a:xfrm>
            <a:off x="4898982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8" name="Rectangle 190"/>
          <p:cNvSpPr>
            <a:spLocks noChangeArrowheads="1"/>
          </p:cNvSpPr>
          <p:nvPr/>
        </p:nvSpPr>
        <p:spPr bwMode="auto">
          <a:xfrm>
            <a:off x="4809565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79" name="Rectangle 191"/>
          <p:cNvSpPr>
            <a:spLocks noChangeArrowheads="1"/>
          </p:cNvSpPr>
          <p:nvPr/>
        </p:nvSpPr>
        <p:spPr bwMode="auto">
          <a:xfrm>
            <a:off x="472014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0" name="Rectangle 192"/>
          <p:cNvSpPr>
            <a:spLocks noChangeArrowheads="1"/>
          </p:cNvSpPr>
          <p:nvPr/>
        </p:nvSpPr>
        <p:spPr bwMode="auto">
          <a:xfrm>
            <a:off x="4630730" y="292494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1" name="Rectangle 193"/>
          <p:cNvSpPr>
            <a:spLocks noChangeArrowheads="1"/>
          </p:cNvSpPr>
          <p:nvPr/>
        </p:nvSpPr>
        <p:spPr bwMode="auto">
          <a:xfrm>
            <a:off x="4541313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2" name="Rectangle 194"/>
          <p:cNvSpPr>
            <a:spLocks noChangeArrowheads="1"/>
          </p:cNvSpPr>
          <p:nvPr/>
        </p:nvSpPr>
        <p:spPr bwMode="auto">
          <a:xfrm>
            <a:off x="4451896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3" name="Rectangle 195"/>
          <p:cNvSpPr>
            <a:spLocks noChangeArrowheads="1"/>
          </p:cNvSpPr>
          <p:nvPr/>
        </p:nvSpPr>
        <p:spPr bwMode="auto">
          <a:xfrm>
            <a:off x="4362479" y="292494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4" name="Rectangle 196"/>
          <p:cNvSpPr>
            <a:spLocks noChangeArrowheads="1"/>
          </p:cNvSpPr>
          <p:nvPr/>
        </p:nvSpPr>
        <p:spPr bwMode="auto">
          <a:xfrm>
            <a:off x="4273061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5" name="Rectangle 197"/>
          <p:cNvSpPr>
            <a:spLocks noChangeArrowheads="1"/>
          </p:cNvSpPr>
          <p:nvPr/>
        </p:nvSpPr>
        <p:spPr bwMode="auto">
          <a:xfrm>
            <a:off x="4183644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6" name="Rectangle 198"/>
          <p:cNvSpPr>
            <a:spLocks noChangeArrowheads="1"/>
          </p:cNvSpPr>
          <p:nvPr/>
        </p:nvSpPr>
        <p:spPr bwMode="auto">
          <a:xfrm>
            <a:off x="4094227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7" name="Rectangle 199"/>
          <p:cNvSpPr>
            <a:spLocks noChangeArrowheads="1"/>
          </p:cNvSpPr>
          <p:nvPr/>
        </p:nvSpPr>
        <p:spPr bwMode="auto">
          <a:xfrm>
            <a:off x="4004809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8" name="Rectangle 200"/>
          <p:cNvSpPr>
            <a:spLocks noChangeArrowheads="1"/>
          </p:cNvSpPr>
          <p:nvPr/>
        </p:nvSpPr>
        <p:spPr bwMode="auto">
          <a:xfrm>
            <a:off x="3915392" y="292494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89" name="Rectangle 201"/>
          <p:cNvSpPr>
            <a:spLocks noChangeArrowheads="1"/>
          </p:cNvSpPr>
          <p:nvPr/>
        </p:nvSpPr>
        <p:spPr bwMode="auto">
          <a:xfrm>
            <a:off x="3825975" y="292494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90" name="Rectangle 202"/>
          <p:cNvSpPr>
            <a:spLocks noChangeArrowheads="1"/>
          </p:cNvSpPr>
          <p:nvPr/>
        </p:nvSpPr>
        <p:spPr bwMode="auto">
          <a:xfrm>
            <a:off x="373655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91" name="Rectangle 203"/>
          <p:cNvSpPr>
            <a:spLocks noChangeArrowheads="1"/>
          </p:cNvSpPr>
          <p:nvPr/>
        </p:nvSpPr>
        <p:spPr bwMode="auto">
          <a:xfrm>
            <a:off x="3647140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92" name="Rectangle 204"/>
          <p:cNvSpPr>
            <a:spLocks noChangeArrowheads="1"/>
          </p:cNvSpPr>
          <p:nvPr/>
        </p:nvSpPr>
        <p:spPr bwMode="auto">
          <a:xfrm>
            <a:off x="3557723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93" name="Rectangle 205"/>
          <p:cNvSpPr>
            <a:spLocks noChangeArrowheads="1"/>
          </p:cNvSpPr>
          <p:nvPr/>
        </p:nvSpPr>
        <p:spPr bwMode="auto">
          <a:xfrm>
            <a:off x="3468306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94" name="Rectangle 206"/>
          <p:cNvSpPr>
            <a:spLocks noChangeArrowheads="1"/>
          </p:cNvSpPr>
          <p:nvPr/>
        </p:nvSpPr>
        <p:spPr bwMode="auto">
          <a:xfrm>
            <a:off x="3378889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95" name="Rectangle 207"/>
          <p:cNvSpPr>
            <a:spLocks noChangeArrowheads="1"/>
          </p:cNvSpPr>
          <p:nvPr/>
        </p:nvSpPr>
        <p:spPr bwMode="auto">
          <a:xfrm>
            <a:off x="3289471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496" name="Line 208"/>
          <p:cNvSpPr>
            <a:spLocks noChangeShapeType="1"/>
          </p:cNvSpPr>
          <p:nvPr/>
        </p:nvSpPr>
        <p:spPr bwMode="auto">
          <a:xfrm>
            <a:off x="3289471" y="2924944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497" name="Line 209"/>
          <p:cNvSpPr>
            <a:spLocks noChangeShapeType="1"/>
          </p:cNvSpPr>
          <p:nvPr/>
        </p:nvSpPr>
        <p:spPr bwMode="auto">
          <a:xfrm>
            <a:off x="3289471" y="3051975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498" name="Line 210"/>
          <p:cNvSpPr>
            <a:spLocks noChangeShapeType="1"/>
          </p:cNvSpPr>
          <p:nvPr/>
        </p:nvSpPr>
        <p:spPr bwMode="auto">
          <a:xfrm>
            <a:off x="3289471" y="3179006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499" name="Line 211"/>
          <p:cNvSpPr>
            <a:spLocks noChangeShapeType="1"/>
          </p:cNvSpPr>
          <p:nvPr/>
        </p:nvSpPr>
        <p:spPr bwMode="auto">
          <a:xfrm>
            <a:off x="3289471" y="3306037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0" name="Line 212"/>
          <p:cNvSpPr>
            <a:spLocks noChangeShapeType="1"/>
          </p:cNvSpPr>
          <p:nvPr/>
        </p:nvSpPr>
        <p:spPr bwMode="auto">
          <a:xfrm>
            <a:off x="3289471" y="3433068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1" name="Line 213"/>
          <p:cNvSpPr>
            <a:spLocks noChangeShapeType="1"/>
          </p:cNvSpPr>
          <p:nvPr/>
        </p:nvSpPr>
        <p:spPr bwMode="auto">
          <a:xfrm>
            <a:off x="3289471" y="3560099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2" name="Line 214"/>
          <p:cNvSpPr>
            <a:spLocks noChangeShapeType="1"/>
          </p:cNvSpPr>
          <p:nvPr/>
        </p:nvSpPr>
        <p:spPr bwMode="auto">
          <a:xfrm>
            <a:off x="3289471" y="3687130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3" name="Line 215"/>
          <p:cNvSpPr>
            <a:spLocks noChangeShapeType="1"/>
          </p:cNvSpPr>
          <p:nvPr/>
        </p:nvSpPr>
        <p:spPr bwMode="auto">
          <a:xfrm>
            <a:off x="3289471" y="3814161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4" name="Line 216"/>
          <p:cNvSpPr>
            <a:spLocks noChangeShapeType="1"/>
          </p:cNvSpPr>
          <p:nvPr/>
        </p:nvSpPr>
        <p:spPr bwMode="auto">
          <a:xfrm>
            <a:off x="3289471" y="3941192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5" name="Line 217"/>
          <p:cNvSpPr>
            <a:spLocks noChangeShapeType="1"/>
          </p:cNvSpPr>
          <p:nvPr/>
        </p:nvSpPr>
        <p:spPr bwMode="auto">
          <a:xfrm>
            <a:off x="3289471" y="4068223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6" name="Line 218"/>
          <p:cNvSpPr>
            <a:spLocks noChangeShapeType="1"/>
          </p:cNvSpPr>
          <p:nvPr/>
        </p:nvSpPr>
        <p:spPr bwMode="auto">
          <a:xfrm>
            <a:off x="3289471" y="4195254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7" name="Line 219"/>
          <p:cNvSpPr>
            <a:spLocks noChangeShapeType="1"/>
          </p:cNvSpPr>
          <p:nvPr/>
        </p:nvSpPr>
        <p:spPr bwMode="auto">
          <a:xfrm>
            <a:off x="3289471" y="4322285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8" name="Line 220"/>
          <p:cNvSpPr>
            <a:spLocks noChangeShapeType="1"/>
          </p:cNvSpPr>
          <p:nvPr/>
        </p:nvSpPr>
        <p:spPr bwMode="auto">
          <a:xfrm>
            <a:off x="3289471" y="4576347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09" name="Line 221"/>
          <p:cNvSpPr>
            <a:spLocks noChangeShapeType="1"/>
          </p:cNvSpPr>
          <p:nvPr/>
        </p:nvSpPr>
        <p:spPr bwMode="auto">
          <a:xfrm>
            <a:off x="3289471" y="4703378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0" name="Line 222"/>
          <p:cNvSpPr>
            <a:spLocks noChangeShapeType="1"/>
          </p:cNvSpPr>
          <p:nvPr/>
        </p:nvSpPr>
        <p:spPr bwMode="auto">
          <a:xfrm>
            <a:off x="3289471" y="4830409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1" name="Line 223"/>
          <p:cNvSpPr>
            <a:spLocks noChangeShapeType="1"/>
          </p:cNvSpPr>
          <p:nvPr/>
        </p:nvSpPr>
        <p:spPr bwMode="auto">
          <a:xfrm>
            <a:off x="3289471" y="4957440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2" name="Line 224"/>
          <p:cNvSpPr>
            <a:spLocks noChangeShapeType="1"/>
          </p:cNvSpPr>
          <p:nvPr/>
        </p:nvSpPr>
        <p:spPr bwMode="auto">
          <a:xfrm>
            <a:off x="3289471" y="5084471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3" name="Line 225"/>
          <p:cNvSpPr>
            <a:spLocks noChangeShapeType="1"/>
          </p:cNvSpPr>
          <p:nvPr/>
        </p:nvSpPr>
        <p:spPr bwMode="auto">
          <a:xfrm>
            <a:off x="3289471" y="5211502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4" name="Line 226"/>
          <p:cNvSpPr>
            <a:spLocks noChangeShapeType="1"/>
          </p:cNvSpPr>
          <p:nvPr/>
        </p:nvSpPr>
        <p:spPr bwMode="auto">
          <a:xfrm>
            <a:off x="3289471" y="5338533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5" name="Line 227"/>
          <p:cNvSpPr>
            <a:spLocks noChangeShapeType="1"/>
          </p:cNvSpPr>
          <p:nvPr/>
        </p:nvSpPr>
        <p:spPr bwMode="auto">
          <a:xfrm>
            <a:off x="3289471" y="5465564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6" name="Line 228"/>
          <p:cNvSpPr>
            <a:spLocks noChangeShapeType="1"/>
          </p:cNvSpPr>
          <p:nvPr/>
        </p:nvSpPr>
        <p:spPr bwMode="auto">
          <a:xfrm>
            <a:off x="3289471" y="5592595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7" name="Line 229"/>
          <p:cNvSpPr>
            <a:spLocks noChangeShapeType="1"/>
          </p:cNvSpPr>
          <p:nvPr/>
        </p:nvSpPr>
        <p:spPr bwMode="auto">
          <a:xfrm>
            <a:off x="3289471" y="5719626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8" name="Line 230"/>
          <p:cNvSpPr>
            <a:spLocks noChangeShapeType="1"/>
          </p:cNvSpPr>
          <p:nvPr/>
        </p:nvSpPr>
        <p:spPr bwMode="auto">
          <a:xfrm>
            <a:off x="3289471" y="5846657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19" name="Line 231"/>
          <p:cNvSpPr>
            <a:spLocks noChangeShapeType="1"/>
          </p:cNvSpPr>
          <p:nvPr/>
        </p:nvSpPr>
        <p:spPr bwMode="auto">
          <a:xfrm>
            <a:off x="3289471" y="5973688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0" name="Line 232"/>
          <p:cNvSpPr>
            <a:spLocks noChangeShapeType="1"/>
          </p:cNvSpPr>
          <p:nvPr/>
        </p:nvSpPr>
        <p:spPr bwMode="auto">
          <a:xfrm>
            <a:off x="3289471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1" name="Line 233"/>
          <p:cNvSpPr>
            <a:spLocks noChangeShapeType="1"/>
          </p:cNvSpPr>
          <p:nvPr/>
        </p:nvSpPr>
        <p:spPr bwMode="auto">
          <a:xfrm>
            <a:off x="3378889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2" name="Line 234"/>
          <p:cNvSpPr>
            <a:spLocks noChangeShapeType="1"/>
          </p:cNvSpPr>
          <p:nvPr/>
        </p:nvSpPr>
        <p:spPr bwMode="auto">
          <a:xfrm>
            <a:off x="3557723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3" name="Line 235"/>
          <p:cNvSpPr>
            <a:spLocks noChangeShapeType="1"/>
          </p:cNvSpPr>
          <p:nvPr/>
        </p:nvSpPr>
        <p:spPr bwMode="auto">
          <a:xfrm>
            <a:off x="3736558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4" name="Line 236"/>
          <p:cNvSpPr>
            <a:spLocks noChangeShapeType="1"/>
          </p:cNvSpPr>
          <p:nvPr/>
        </p:nvSpPr>
        <p:spPr bwMode="auto">
          <a:xfrm>
            <a:off x="3915392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5" name="Line 237"/>
          <p:cNvSpPr>
            <a:spLocks noChangeShapeType="1"/>
          </p:cNvSpPr>
          <p:nvPr/>
        </p:nvSpPr>
        <p:spPr bwMode="auto">
          <a:xfrm>
            <a:off x="4094227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6" name="Line 238"/>
          <p:cNvSpPr>
            <a:spLocks noChangeShapeType="1"/>
          </p:cNvSpPr>
          <p:nvPr/>
        </p:nvSpPr>
        <p:spPr bwMode="auto">
          <a:xfrm>
            <a:off x="4273061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7" name="Line 239"/>
          <p:cNvSpPr>
            <a:spLocks noChangeShapeType="1"/>
          </p:cNvSpPr>
          <p:nvPr/>
        </p:nvSpPr>
        <p:spPr bwMode="auto">
          <a:xfrm>
            <a:off x="4451896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8" name="Line 240"/>
          <p:cNvSpPr>
            <a:spLocks noChangeShapeType="1"/>
          </p:cNvSpPr>
          <p:nvPr/>
        </p:nvSpPr>
        <p:spPr bwMode="auto">
          <a:xfrm>
            <a:off x="4630730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29" name="Line 241"/>
          <p:cNvSpPr>
            <a:spLocks noChangeShapeType="1"/>
          </p:cNvSpPr>
          <p:nvPr/>
        </p:nvSpPr>
        <p:spPr bwMode="auto">
          <a:xfrm>
            <a:off x="4809565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0" name="Line 242"/>
          <p:cNvSpPr>
            <a:spLocks noChangeShapeType="1"/>
          </p:cNvSpPr>
          <p:nvPr/>
        </p:nvSpPr>
        <p:spPr bwMode="auto">
          <a:xfrm>
            <a:off x="4988399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1" name="Line 243"/>
          <p:cNvSpPr>
            <a:spLocks noChangeShapeType="1"/>
          </p:cNvSpPr>
          <p:nvPr/>
        </p:nvSpPr>
        <p:spPr bwMode="auto">
          <a:xfrm>
            <a:off x="5167234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2" name="Line 244"/>
          <p:cNvSpPr>
            <a:spLocks noChangeShapeType="1"/>
          </p:cNvSpPr>
          <p:nvPr/>
        </p:nvSpPr>
        <p:spPr bwMode="auto">
          <a:xfrm>
            <a:off x="5346068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3" name="Line 245"/>
          <p:cNvSpPr>
            <a:spLocks noChangeShapeType="1"/>
          </p:cNvSpPr>
          <p:nvPr/>
        </p:nvSpPr>
        <p:spPr bwMode="auto">
          <a:xfrm>
            <a:off x="5435486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4" name="Line 246"/>
          <p:cNvSpPr>
            <a:spLocks noChangeShapeType="1"/>
          </p:cNvSpPr>
          <p:nvPr/>
        </p:nvSpPr>
        <p:spPr bwMode="auto">
          <a:xfrm>
            <a:off x="3468306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5" name="Line 247"/>
          <p:cNvSpPr>
            <a:spLocks noChangeShapeType="1"/>
          </p:cNvSpPr>
          <p:nvPr/>
        </p:nvSpPr>
        <p:spPr bwMode="auto">
          <a:xfrm>
            <a:off x="3825975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6" name="Line 248"/>
          <p:cNvSpPr>
            <a:spLocks noChangeShapeType="1"/>
          </p:cNvSpPr>
          <p:nvPr/>
        </p:nvSpPr>
        <p:spPr bwMode="auto">
          <a:xfrm>
            <a:off x="4183644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7" name="Line 249"/>
          <p:cNvSpPr>
            <a:spLocks noChangeShapeType="1"/>
          </p:cNvSpPr>
          <p:nvPr/>
        </p:nvSpPr>
        <p:spPr bwMode="auto">
          <a:xfrm>
            <a:off x="4541313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8" name="Line 250"/>
          <p:cNvSpPr>
            <a:spLocks noChangeShapeType="1"/>
          </p:cNvSpPr>
          <p:nvPr/>
        </p:nvSpPr>
        <p:spPr bwMode="auto">
          <a:xfrm>
            <a:off x="4898982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39" name="Line 251"/>
          <p:cNvSpPr>
            <a:spLocks noChangeShapeType="1"/>
          </p:cNvSpPr>
          <p:nvPr/>
        </p:nvSpPr>
        <p:spPr bwMode="auto">
          <a:xfrm>
            <a:off x="5256651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40" name="Line 252"/>
          <p:cNvSpPr>
            <a:spLocks noChangeShapeType="1"/>
          </p:cNvSpPr>
          <p:nvPr/>
        </p:nvSpPr>
        <p:spPr bwMode="auto">
          <a:xfrm>
            <a:off x="3647140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41" name="Line 253"/>
          <p:cNvSpPr>
            <a:spLocks noChangeShapeType="1"/>
          </p:cNvSpPr>
          <p:nvPr/>
        </p:nvSpPr>
        <p:spPr bwMode="auto">
          <a:xfrm>
            <a:off x="4004809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42" name="Line 254"/>
          <p:cNvSpPr>
            <a:spLocks noChangeShapeType="1"/>
          </p:cNvSpPr>
          <p:nvPr/>
        </p:nvSpPr>
        <p:spPr bwMode="auto">
          <a:xfrm>
            <a:off x="4362479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43" name="Line 255"/>
          <p:cNvSpPr>
            <a:spLocks noChangeShapeType="1"/>
          </p:cNvSpPr>
          <p:nvPr/>
        </p:nvSpPr>
        <p:spPr bwMode="auto">
          <a:xfrm>
            <a:off x="4720148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44" name="Line 256"/>
          <p:cNvSpPr>
            <a:spLocks noChangeShapeType="1"/>
          </p:cNvSpPr>
          <p:nvPr/>
        </p:nvSpPr>
        <p:spPr bwMode="auto">
          <a:xfrm>
            <a:off x="5077817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45" name="Line 257"/>
          <p:cNvSpPr>
            <a:spLocks noChangeShapeType="1"/>
          </p:cNvSpPr>
          <p:nvPr/>
        </p:nvSpPr>
        <p:spPr bwMode="auto">
          <a:xfrm>
            <a:off x="3289471" y="4449316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0547" name="Rectangle 259"/>
          <p:cNvSpPr>
            <a:spLocks noChangeArrowheads="1"/>
          </p:cNvSpPr>
          <p:nvPr/>
        </p:nvSpPr>
        <p:spPr bwMode="auto">
          <a:xfrm>
            <a:off x="7687175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48" name="Rectangle 260"/>
          <p:cNvSpPr>
            <a:spLocks noChangeArrowheads="1"/>
          </p:cNvSpPr>
          <p:nvPr/>
        </p:nvSpPr>
        <p:spPr bwMode="auto">
          <a:xfrm>
            <a:off x="759775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49" name="Rectangle 261"/>
          <p:cNvSpPr>
            <a:spLocks noChangeArrowheads="1"/>
          </p:cNvSpPr>
          <p:nvPr/>
        </p:nvSpPr>
        <p:spPr bwMode="auto">
          <a:xfrm>
            <a:off x="7508340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0" name="Rectangle 262"/>
          <p:cNvSpPr>
            <a:spLocks noChangeArrowheads="1"/>
          </p:cNvSpPr>
          <p:nvPr/>
        </p:nvSpPr>
        <p:spPr bwMode="auto">
          <a:xfrm>
            <a:off x="7418923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1" name="Rectangle 263"/>
          <p:cNvSpPr>
            <a:spLocks noChangeArrowheads="1"/>
          </p:cNvSpPr>
          <p:nvPr/>
        </p:nvSpPr>
        <p:spPr bwMode="auto">
          <a:xfrm>
            <a:off x="7329506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2" name="Rectangle 264"/>
          <p:cNvSpPr>
            <a:spLocks noChangeArrowheads="1"/>
          </p:cNvSpPr>
          <p:nvPr/>
        </p:nvSpPr>
        <p:spPr bwMode="auto">
          <a:xfrm>
            <a:off x="724008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3" name="Rectangle 265"/>
          <p:cNvSpPr>
            <a:spLocks noChangeArrowheads="1"/>
          </p:cNvSpPr>
          <p:nvPr/>
        </p:nvSpPr>
        <p:spPr bwMode="auto">
          <a:xfrm>
            <a:off x="7150671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4" name="Rectangle 266"/>
          <p:cNvSpPr>
            <a:spLocks noChangeArrowheads="1"/>
          </p:cNvSpPr>
          <p:nvPr/>
        </p:nvSpPr>
        <p:spPr bwMode="auto">
          <a:xfrm>
            <a:off x="7061254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5" name="Rectangle 267"/>
          <p:cNvSpPr>
            <a:spLocks noChangeArrowheads="1"/>
          </p:cNvSpPr>
          <p:nvPr/>
        </p:nvSpPr>
        <p:spPr bwMode="auto">
          <a:xfrm>
            <a:off x="697183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6" name="Rectangle 268"/>
          <p:cNvSpPr>
            <a:spLocks noChangeArrowheads="1"/>
          </p:cNvSpPr>
          <p:nvPr/>
        </p:nvSpPr>
        <p:spPr bwMode="auto">
          <a:xfrm>
            <a:off x="6882419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7" name="Rectangle 269"/>
          <p:cNvSpPr>
            <a:spLocks noChangeArrowheads="1"/>
          </p:cNvSpPr>
          <p:nvPr/>
        </p:nvSpPr>
        <p:spPr bwMode="auto">
          <a:xfrm>
            <a:off x="6793002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8" name="Rectangle 270"/>
          <p:cNvSpPr>
            <a:spLocks noChangeArrowheads="1"/>
          </p:cNvSpPr>
          <p:nvPr/>
        </p:nvSpPr>
        <p:spPr bwMode="auto">
          <a:xfrm>
            <a:off x="6703585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59" name="Rectangle 271"/>
          <p:cNvSpPr>
            <a:spLocks noChangeArrowheads="1"/>
          </p:cNvSpPr>
          <p:nvPr/>
        </p:nvSpPr>
        <p:spPr bwMode="auto">
          <a:xfrm>
            <a:off x="661416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0" name="Rectangle 272"/>
          <p:cNvSpPr>
            <a:spLocks noChangeArrowheads="1"/>
          </p:cNvSpPr>
          <p:nvPr/>
        </p:nvSpPr>
        <p:spPr bwMode="auto">
          <a:xfrm>
            <a:off x="6524750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1" name="Rectangle 273"/>
          <p:cNvSpPr>
            <a:spLocks noChangeArrowheads="1"/>
          </p:cNvSpPr>
          <p:nvPr/>
        </p:nvSpPr>
        <p:spPr bwMode="auto">
          <a:xfrm>
            <a:off x="6435333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2" name="Rectangle 274"/>
          <p:cNvSpPr>
            <a:spLocks noChangeArrowheads="1"/>
          </p:cNvSpPr>
          <p:nvPr/>
        </p:nvSpPr>
        <p:spPr bwMode="auto">
          <a:xfrm>
            <a:off x="6345916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3" name="Rectangle 275"/>
          <p:cNvSpPr>
            <a:spLocks noChangeArrowheads="1"/>
          </p:cNvSpPr>
          <p:nvPr/>
        </p:nvSpPr>
        <p:spPr bwMode="auto">
          <a:xfrm>
            <a:off x="6256499" y="584665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4" name="Rectangle 276"/>
          <p:cNvSpPr>
            <a:spLocks noChangeArrowheads="1"/>
          </p:cNvSpPr>
          <p:nvPr/>
        </p:nvSpPr>
        <p:spPr bwMode="auto">
          <a:xfrm>
            <a:off x="6167081" y="584665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5" name="Rectangle 277"/>
          <p:cNvSpPr>
            <a:spLocks noChangeArrowheads="1"/>
          </p:cNvSpPr>
          <p:nvPr/>
        </p:nvSpPr>
        <p:spPr bwMode="auto">
          <a:xfrm>
            <a:off x="6077664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6" name="Rectangle 278"/>
          <p:cNvSpPr>
            <a:spLocks noChangeArrowheads="1"/>
          </p:cNvSpPr>
          <p:nvPr/>
        </p:nvSpPr>
        <p:spPr bwMode="auto">
          <a:xfrm>
            <a:off x="5988247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7" name="Rectangle 279"/>
          <p:cNvSpPr>
            <a:spLocks noChangeArrowheads="1"/>
          </p:cNvSpPr>
          <p:nvPr/>
        </p:nvSpPr>
        <p:spPr bwMode="auto">
          <a:xfrm>
            <a:off x="5898830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8" name="Rectangle 280"/>
          <p:cNvSpPr>
            <a:spLocks noChangeArrowheads="1"/>
          </p:cNvSpPr>
          <p:nvPr/>
        </p:nvSpPr>
        <p:spPr bwMode="auto">
          <a:xfrm>
            <a:off x="5809412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69" name="Rectangle 281"/>
          <p:cNvSpPr>
            <a:spLocks noChangeArrowheads="1"/>
          </p:cNvSpPr>
          <p:nvPr/>
        </p:nvSpPr>
        <p:spPr bwMode="auto">
          <a:xfrm>
            <a:off x="5719995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0" name="Rectangle 282"/>
          <p:cNvSpPr>
            <a:spLocks noChangeArrowheads="1"/>
          </p:cNvSpPr>
          <p:nvPr/>
        </p:nvSpPr>
        <p:spPr bwMode="auto">
          <a:xfrm>
            <a:off x="5630578" y="584665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1" name="Rectangle 283"/>
          <p:cNvSpPr>
            <a:spLocks noChangeArrowheads="1"/>
          </p:cNvSpPr>
          <p:nvPr/>
        </p:nvSpPr>
        <p:spPr bwMode="auto">
          <a:xfrm>
            <a:off x="7687175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2" name="Rectangle 284"/>
          <p:cNvSpPr>
            <a:spLocks noChangeArrowheads="1"/>
          </p:cNvSpPr>
          <p:nvPr/>
        </p:nvSpPr>
        <p:spPr bwMode="auto">
          <a:xfrm>
            <a:off x="759775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3" name="Rectangle 285"/>
          <p:cNvSpPr>
            <a:spLocks noChangeArrowheads="1"/>
          </p:cNvSpPr>
          <p:nvPr/>
        </p:nvSpPr>
        <p:spPr bwMode="auto">
          <a:xfrm>
            <a:off x="7508340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4" name="Rectangle 286"/>
          <p:cNvSpPr>
            <a:spLocks noChangeArrowheads="1"/>
          </p:cNvSpPr>
          <p:nvPr/>
        </p:nvSpPr>
        <p:spPr bwMode="auto">
          <a:xfrm>
            <a:off x="7418923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5" name="Rectangle 287"/>
          <p:cNvSpPr>
            <a:spLocks noChangeArrowheads="1"/>
          </p:cNvSpPr>
          <p:nvPr/>
        </p:nvSpPr>
        <p:spPr bwMode="auto">
          <a:xfrm>
            <a:off x="7329506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6" name="Rectangle 288"/>
          <p:cNvSpPr>
            <a:spLocks noChangeArrowheads="1"/>
          </p:cNvSpPr>
          <p:nvPr/>
        </p:nvSpPr>
        <p:spPr bwMode="auto">
          <a:xfrm>
            <a:off x="724008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7" name="Rectangle 289"/>
          <p:cNvSpPr>
            <a:spLocks noChangeArrowheads="1"/>
          </p:cNvSpPr>
          <p:nvPr/>
        </p:nvSpPr>
        <p:spPr bwMode="auto">
          <a:xfrm>
            <a:off x="7150671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8" name="Rectangle 290"/>
          <p:cNvSpPr>
            <a:spLocks noChangeArrowheads="1"/>
          </p:cNvSpPr>
          <p:nvPr/>
        </p:nvSpPr>
        <p:spPr bwMode="auto">
          <a:xfrm>
            <a:off x="7061254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79" name="Rectangle 291"/>
          <p:cNvSpPr>
            <a:spLocks noChangeArrowheads="1"/>
          </p:cNvSpPr>
          <p:nvPr/>
        </p:nvSpPr>
        <p:spPr bwMode="auto">
          <a:xfrm>
            <a:off x="697183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0" name="Rectangle 292"/>
          <p:cNvSpPr>
            <a:spLocks noChangeArrowheads="1"/>
          </p:cNvSpPr>
          <p:nvPr/>
        </p:nvSpPr>
        <p:spPr bwMode="auto">
          <a:xfrm>
            <a:off x="6882419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1" name="Rectangle 293"/>
          <p:cNvSpPr>
            <a:spLocks noChangeArrowheads="1"/>
          </p:cNvSpPr>
          <p:nvPr/>
        </p:nvSpPr>
        <p:spPr bwMode="auto">
          <a:xfrm>
            <a:off x="6793002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2" name="Rectangle 294"/>
          <p:cNvSpPr>
            <a:spLocks noChangeArrowheads="1"/>
          </p:cNvSpPr>
          <p:nvPr/>
        </p:nvSpPr>
        <p:spPr bwMode="auto">
          <a:xfrm>
            <a:off x="6703585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3" name="Rectangle 295"/>
          <p:cNvSpPr>
            <a:spLocks noChangeArrowheads="1"/>
          </p:cNvSpPr>
          <p:nvPr/>
        </p:nvSpPr>
        <p:spPr bwMode="auto">
          <a:xfrm>
            <a:off x="661416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4" name="Rectangle 296"/>
          <p:cNvSpPr>
            <a:spLocks noChangeArrowheads="1"/>
          </p:cNvSpPr>
          <p:nvPr/>
        </p:nvSpPr>
        <p:spPr bwMode="auto">
          <a:xfrm>
            <a:off x="6524750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5" name="Rectangle 297"/>
          <p:cNvSpPr>
            <a:spLocks noChangeArrowheads="1"/>
          </p:cNvSpPr>
          <p:nvPr/>
        </p:nvSpPr>
        <p:spPr bwMode="auto">
          <a:xfrm>
            <a:off x="6435333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6" name="Rectangle 298"/>
          <p:cNvSpPr>
            <a:spLocks noChangeArrowheads="1"/>
          </p:cNvSpPr>
          <p:nvPr/>
        </p:nvSpPr>
        <p:spPr bwMode="auto">
          <a:xfrm>
            <a:off x="6345916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7" name="Rectangle 299"/>
          <p:cNvSpPr>
            <a:spLocks noChangeArrowheads="1"/>
          </p:cNvSpPr>
          <p:nvPr/>
        </p:nvSpPr>
        <p:spPr bwMode="auto">
          <a:xfrm>
            <a:off x="6256499" y="571962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8" name="Rectangle 300"/>
          <p:cNvSpPr>
            <a:spLocks noChangeArrowheads="1"/>
          </p:cNvSpPr>
          <p:nvPr/>
        </p:nvSpPr>
        <p:spPr bwMode="auto">
          <a:xfrm>
            <a:off x="6167081" y="571962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89" name="Rectangle 301"/>
          <p:cNvSpPr>
            <a:spLocks noChangeArrowheads="1"/>
          </p:cNvSpPr>
          <p:nvPr/>
        </p:nvSpPr>
        <p:spPr bwMode="auto">
          <a:xfrm>
            <a:off x="6077664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0" name="Rectangle 302"/>
          <p:cNvSpPr>
            <a:spLocks noChangeArrowheads="1"/>
          </p:cNvSpPr>
          <p:nvPr/>
        </p:nvSpPr>
        <p:spPr bwMode="auto">
          <a:xfrm>
            <a:off x="5988247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1" name="Rectangle 303"/>
          <p:cNvSpPr>
            <a:spLocks noChangeArrowheads="1"/>
          </p:cNvSpPr>
          <p:nvPr/>
        </p:nvSpPr>
        <p:spPr bwMode="auto">
          <a:xfrm>
            <a:off x="5898830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2" name="Rectangle 304"/>
          <p:cNvSpPr>
            <a:spLocks noChangeArrowheads="1"/>
          </p:cNvSpPr>
          <p:nvPr/>
        </p:nvSpPr>
        <p:spPr bwMode="auto">
          <a:xfrm>
            <a:off x="5809412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3" name="Rectangle 305"/>
          <p:cNvSpPr>
            <a:spLocks noChangeArrowheads="1"/>
          </p:cNvSpPr>
          <p:nvPr/>
        </p:nvSpPr>
        <p:spPr bwMode="auto">
          <a:xfrm>
            <a:off x="5719995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4" name="Rectangle 306"/>
          <p:cNvSpPr>
            <a:spLocks noChangeArrowheads="1"/>
          </p:cNvSpPr>
          <p:nvPr/>
        </p:nvSpPr>
        <p:spPr bwMode="auto">
          <a:xfrm>
            <a:off x="5630578" y="571962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5" name="Rectangle 307"/>
          <p:cNvSpPr>
            <a:spLocks noChangeArrowheads="1"/>
          </p:cNvSpPr>
          <p:nvPr/>
        </p:nvSpPr>
        <p:spPr bwMode="auto">
          <a:xfrm>
            <a:off x="7687175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6" name="Rectangle 308"/>
          <p:cNvSpPr>
            <a:spLocks noChangeArrowheads="1"/>
          </p:cNvSpPr>
          <p:nvPr/>
        </p:nvSpPr>
        <p:spPr bwMode="auto">
          <a:xfrm>
            <a:off x="759775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7" name="Rectangle 309"/>
          <p:cNvSpPr>
            <a:spLocks noChangeArrowheads="1"/>
          </p:cNvSpPr>
          <p:nvPr/>
        </p:nvSpPr>
        <p:spPr bwMode="auto">
          <a:xfrm>
            <a:off x="7508340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8" name="Rectangle 310"/>
          <p:cNvSpPr>
            <a:spLocks noChangeArrowheads="1"/>
          </p:cNvSpPr>
          <p:nvPr/>
        </p:nvSpPr>
        <p:spPr bwMode="auto">
          <a:xfrm>
            <a:off x="7418923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599" name="Rectangle 311"/>
          <p:cNvSpPr>
            <a:spLocks noChangeArrowheads="1"/>
          </p:cNvSpPr>
          <p:nvPr/>
        </p:nvSpPr>
        <p:spPr bwMode="auto">
          <a:xfrm>
            <a:off x="7329506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0" name="Rectangle 312"/>
          <p:cNvSpPr>
            <a:spLocks noChangeArrowheads="1"/>
          </p:cNvSpPr>
          <p:nvPr/>
        </p:nvSpPr>
        <p:spPr bwMode="auto">
          <a:xfrm>
            <a:off x="724008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1" name="Rectangle 313"/>
          <p:cNvSpPr>
            <a:spLocks noChangeArrowheads="1"/>
          </p:cNvSpPr>
          <p:nvPr/>
        </p:nvSpPr>
        <p:spPr bwMode="auto">
          <a:xfrm>
            <a:off x="7150671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2" name="Rectangle 314"/>
          <p:cNvSpPr>
            <a:spLocks noChangeArrowheads="1"/>
          </p:cNvSpPr>
          <p:nvPr/>
        </p:nvSpPr>
        <p:spPr bwMode="auto">
          <a:xfrm>
            <a:off x="7061254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3" name="Rectangle 315"/>
          <p:cNvSpPr>
            <a:spLocks noChangeArrowheads="1"/>
          </p:cNvSpPr>
          <p:nvPr/>
        </p:nvSpPr>
        <p:spPr bwMode="auto">
          <a:xfrm>
            <a:off x="697183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4" name="Rectangle 316"/>
          <p:cNvSpPr>
            <a:spLocks noChangeArrowheads="1"/>
          </p:cNvSpPr>
          <p:nvPr/>
        </p:nvSpPr>
        <p:spPr bwMode="auto">
          <a:xfrm>
            <a:off x="6882419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5" name="Rectangle 317"/>
          <p:cNvSpPr>
            <a:spLocks noChangeArrowheads="1"/>
          </p:cNvSpPr>
          <p:nvPr/>
        </p:nvSpPr>
        <p:spPr bwMode="auto">
          <a:xfrm>
            <a:off x="6793002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6" name="Rectangle 318"/>
          <p:cNvSpPr>
            <a:spLocks noChangeArrowheads="1"/>
          </p:cNvSpPr>
          <p:nvPr/>
        </p:nvSpPr>
        <p:spPr bwMode="auto">
          <a:xfrm>
            <a:off x="6703585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7" name="Rectangle 319"/>
          <p:cNvSpPr>
            <a:spLocks noChangeArrowheads="1"/>
          </p:cNvSpPr>
          <p:nvPr/>
        </p:nvSpPr>
        <p:spPr bwMode="auto">
          <a:xfrm>
            <a:off x="661416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8" name="Rectangle 320"/>
          <p:cNvSpPr>
            <a:spLocks noChangeArrowheads="1"/>
          </p:cNvSpPr>
          <p:nvPr/>
        </p:nvSpPr>
        <p:spPr bwMode="auto">
          <a:xfrm>
            <a:off x="6524750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09" name="Rectangle 321"/>
          <p:cNvSpPr>
            <a:spLocks noChangeArrowheads="1"/>
          </p:cNvSpPr>
          <p:nvPr/>
        </p:nvSpPr>
        <p:spPr bwMode="auto">
          <a:xfrm>
            <a:off x="6435333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0" name="Rectangle 322"/>
          <p:cNvSpPr>
            <a:spLocks noChangeArrowheads="1"/>
          </p:cNvSpPr>
          <p:nvPr/>
        </p:nvSpPr>
        <p:spPr bwMode="auto">
          <a:xfrm>
            <a:off x="6345916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1" name="Rectangle 323"/>
          <p:cNvSpPr>
            <a:spLocks noChangeArrowheads="1"/>
          </p:cNvSpPr>
          <p:nvPr/>
        </p:nvSpPr>
        <p:spPr bwMode="auto">
          <a:xfrm>
            <a:off x="6256499" y="559259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2" name="Rectangle 324"/>
          <p:cNvSpPr>
            <a:spLocks noChangeArrowheads="1"/>
          </p:cNvSpPr>
          <p:nvPr/>
        </p:nvSpPr>
        <p:spPr bwMode="auto">
          <a:xfrm>
            <a:off x="6167081" y="559259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3" name="Rectangle 325"/>
          <p:cNvSpPr>
            <a:spLocks noChangeArrowheads="1"/>
          </p:cNvSpPr>
          <p:nvPr/>
        </p:nvSpPr>
        <p:spPr bwMode="auto">
          <a:xfrm>
            <a:off x="6077664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4" name="Rectangle 326"/>
          <p:cNvSpPr>
            <a:spLocks noChangeArrowheads="1"/>
          </p:cNvSpPr>
          <p:nvPr/>
        </p:nvSpPr>
        <p:spPr bwMode="auto">
          <a:xfrm>
            <a:off x="5988247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5" name="Rectangle 327"/>
          <p:cNvSpPr>
            <a:spLocks noChangeArrowheads="1"/>
          </p:cNvSpPr>
          <p:nvPr/>
        </p:nvSpPr>
        <p:spPr bwMode="auto">
          <a:xfrm>
            <a:off x="5898830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6" name="Rectangle 328"/>
          <p:cNvSpPr>
            <a:spLocks noChangeArrowheads="1"/>
          </p:cNvSpPr>
          <p:nvPr/>
        </p:nvSpPr>
        <p:spPr bwMode="auto">
          <a:xfrm>
            <a:off x="5809412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7" name="Rectangle 329"/>
          <p:cNvSpPr>
            <a:spLocks noChangeArrowheads="1"/>
          </p:cNvSpPr>
          <p:nvPr/>
        </p:nvSpPr>
        <p:spPr bwMode="auto">
          <a:xfrm>
            <a:off x="5719995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8" name="Rectangle 330"/>
          <p:cNvSpPr>
            <a:spLocks noChangeArrowheads="1"/>
          </p:cNvSpPr>
          <p:nvPr/>
        </p:nvSpPr>
        <p:spPr bwMode="auto">
          <a:xfrm>
            <a:off x="5630578" y="559259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19" name="Rectangle 331"/>
          <p:cNvSpPr>
            <a:spLocks noChangeArrowheads="1"/>
          </p:cNvSpPr>
          <p:nvPr/>
        </p:nvSpPr>
        <p:spPr bwMode="auto">
          <a:xfrm>
            <a:off x="7687175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0" name="Rectangle 332"/>
          <p:cNvSpPr>
            <a:spLocks noChangeArrowheads="1"/>
          </p:cNvSpPr>
          <p:nvPr/>
        </p:nvSpPr>
        <p:spPr bwMode="auto">
          <a:xfrm>
            <a:off x="759775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1" name="Rectangle 333"/>
          <p:cNvSpPr>
            <a:spLocks noChangeArrowheads="1"/>
          </p:cNvSpPr>
          <p:nvPr/>
        </p:nvSpPr>
        <p:spPr bwMode="auto">
          <a:xfrm>
            <a:off x="7508340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2" name="Rectangle 334"/>
          <p:cNvSpPr>
            <a:spLocks noChangeArrowheads="1"/>
          </p:cNvSpPr>
          <p:nvPr/>
        </p:nvSpPr>
        <p:spPr bwMode="auto">
          <a:xfrm>
            <a:off x="7418923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3" name="Rectangle 335"/>
          <p:cNvSpPr>
            <a:spLocks noChangeArrowheads="1"/>
          </p:cNvSpPr>
          <p:nvPr/>
        </p:nvSpPr>
        <p:spPr bwMode="auto">
          <a:xfrm>
            <a:off x="7329506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4" name="Rectangle 336"/>
          <p:cNvSpPr>
            <a:spLocks noChangeArrowheads="1"/>
          </p:cNvSpPr>
          <p:nvPr/>
        </p:nvSpPr>
        <p:spPr bwMode="auto">
          <a:xfrm>
            <a:off x="724008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5" name="Rectangle 337"/>
          <p:cNvSpPr>
            <a:spLocks noChangeArrowheads="1"/>
          </p:cNvSpPr>
          <p:nvPr/>
        </p:nvSpPr>
        <p:spPr bwMode="auto">
          <a:xfrm>
            <a:off x="7150671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6" name="Rectangle 338"/>
          <p:cNvSpPr>
            <a:spLocks noChangeArrowheads="1"/>
          </p:cNvSpPr>
          <p:nvPr/>
        </p:nvSpPr>
        <p:spPr bwMode="auto">
          <a:xfrm>
            <a:off x="7061254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7" name="Rectangle 339"/>
          <p:cNvSpPr>
            <a:spLocks noChangeArrowheads="1"/>
          </p:cNvSpPr>
          <p:nvPr/>
        </p:nvSpPr>
        <p:spPr bwMode="auto">
          <a:xfrm>
            <a:off x="697183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8" name="Rectangle 340"/>
          <p:cNvSpPr>
            <a:spLocks noChangeArrowheads="1"/>
          </p:cNvSpPr>
          <p:nvPr/>
        </p:nvSpPr>
        <p:spPr bwMode="auto">
          <a:xfrm>
            <a:off x="6882419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29" name="Rectangle 341"/>
          <p:cNvSpPr>
            <a:spLocks noChangeArrowheads="1"/>
          </p:cNvSpPr>
          <p:nvPr/>
        </p:nvSpPr>
        <p:spPr bwMode="auto">
          <a:xfrm>
            <a:off x="6793002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0" name="Rectangle 342"/>
          <p:cNvSpPr>
            <a:spLocks noChangeArrowheads="1"/>
          </p:cNvSpPr>
          <p:nvPr/>
        </p:nvSpPr>
        <p:spPr bwMode="auto">
          <a:xfrm>
            <a:off x="6703585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1" name="Rectangle 343"/>
          <p:cNvSpPr>
            <a:spLocks noChangeArrowheads="1"/>
          </p:cNvSpPr>
          <p:nvPr/>
        </p:nvSpPr>
        <p:spPr bwMode="auto">
          <a:xfrm>
            <a:off x="661416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2" name="Rectangle 344"/>
          <p:cNvSpPr>
            <a:spLocks noChangeArrowheads="1"/>
          </p:cNvSpPr>
          <p:nvPr/>
        </p:nvSpPr>
        <p:spPr bwMode="auto">
          <a:xfrm>
            <a:off x="6524750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3" name="Rectangle 345"/>
          <p:cNvSpPr>
            <a:spLocks noChangeArrowheads="1"/>
          </p:cNvSpPr>
          <p:nvPr/>
        </p:nvSpPr>
        <p:spPr bwMode="auto">
          <a:xfrm>
            <a:off x="6435333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4" name="Rectangle 346"/>
          <p:cNvSpPr>
            <a:spLocks noChangeArrowheads="1"/>
          </p:cNvSpPr>
          <p:nvPr/>
        </p:nvSpPr>
        <p:spPr bwMode="auto">
          <a:xfrm>
            <a:off x="6345916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5" name="Rectangle 347"/>
          <p:cNvSpPr>
            <a:spLocks noChangeArrowheads="1"/>
          </p:cNvSpPr>
          <p:nvPr/>
        </p:nvSpPr>
        <p:spPr bwMode="auto">
          <a:xfrm>
            <a:off x="6256499" y="546556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6" name="Rectangle 348"/>
          <p:cNvSpPr>
            <a:spLocks noChangeArrowheads="1"/>
          </p:cNvSpPr>
          <p:nvPr/>
        </p:nvSpPr>
        <p:spPr bwMode="auto">
          <a:xfrm>
            <a:off x="6167081" y="546556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7" name="Rectangle 349"/>
          <p:cNvSpPr>
            <a:spLocks noChangeArrowheads="1"/>
          </p:cNvSpPr>
          <p:nvPr/>
        </p:nvSpPr>
        <p:spPr bwMode="auto">
          <a:xfrm>
            <a:off x="6077664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8" name="Rectangle 350"/>
          <p:cNvSpPr>
            <a:spLocks noChangeArrowheads="1"/>
          </p:cNvSpPr>
          <p:nvPr/>
        </p:nvSpPr>
        <p:spPr bwMode="auto">
          <a:xfrm>
            <a:off x="5988247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39" name="Rectangle 351"/>
          <p:cNvSpPr>
            <a:spLocks noChangeArrowheads="1"/>
          </p:cNvSpPr>
          <p:nvPr/>
        </p:nvSpPr>
        <p:spPr bwMode="auto">
          <a:xfrm>
            <a:off x="5898830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0" name="Rectangle 352"/>
          <p:cNvSpPr>
            <a:spLocks noChangeArrowheads="1"/>
          </p:cNvSpPr>
          <p:nvPr/>
        </p:nvSpPr>
        <p:spPr bwMode="auto">
          <a:xfrm>
            <a:off x="5809412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1" name="Rectangle 353"/>
          <p:cNvSpPr>
            <a:spLocks noChangeArrowheads="1"/>
          </p:cNvSpPr>
          <p:nvPr/>
        </p:nvSpPr>
        <p:spPr bwMode="auto">
          <a:xfrm>
            <a:off x="5719995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2" name="Rectangle 354"/>
          <p:cNvSpPr>
            <a:spLocks noChangeArrowheads="1"/>
          </p:cNvSpPr>
          <p:nvPr/>
        </p:nvSpPr>
        <p:spPr bwMode="auto">
          <a:xfrm>
            <a:off x="5630578" y="546556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3" name="Rectangle 355"/>
          <p:cNvSpPr>
            <a:spLocks noChangeArrowheads="1"/>
          </p:cNvSpPr>
          <p:nvPr/>
        </p:nvSpPr>
        <p:spPr bwMode="auto">
          <a:xfrm>
            <a:off x="7687175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4" name="Rectangle 356"/>
          <p:cNvSpPr>
            <a:spLocks noChangeArrowheads="1"/>
          </p:cNvSpPr>
          <p:nvPr/>
        </p:nvSpPr>
        <p:spPr bwMode="auto">
          <a:xfrm>
            <a:off x="759775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5" name="Rectangle 357"/>
          <p:cNvSpPr>
            <a:spLocks noChangeArrowheads="1"/>
          </p:cNvSpPr>
          <p:nvPr/>
        </p:nvSpPr>
        <p:spPr bwMode="auto">
          <a:xfrm>
            <a:off x="7508340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6" name="Rectangle 358"/>
          <p:cNvSpPr>
            <a:spLocks noChangeArrowheads="1"/>
          </p:cNvSpPr>
          <p:nvPr/>
        </p:nvSpPr>
        <p:spPr bwMode="auto">
          <a:xfrm>
            <a:off x="7418923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7" name="Rectangle 359"/>
          <p:cNvSpPr>
            <a:spLocks noChangeArrowheads="1"/>
          </p:cNvSpPr>
          <p:nvPr/>
        </p:nvSpPr>
        <p:spPr bwMode="auto">
          <a:xfrm>
            <a:off x="7329506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8" name="Rectangle 360"/>
          <p:cNvSpPr>
            <a:spLocks noChangeArrowheads="1"/>
          </p:cNvSpPr>
          <p:nvPr/>
        </p:nvSpPr>
        <p:spPr bwMode="auto">
          <a:xfrm>
            <a:off x="724008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49" name="Rectangle 361"/>
          <p:cNvSpPr>
            <a:spLocks noChangeArrowheads="1"/>
          </p:cNvSpPr>
          <p:nvPr/>
        </p:nvSpPr>
        <p:spPr bwMode="auto">
          <a:xfrm>
            <a:off x="7150671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0" name="Rectangle 362"/>
          <p:cNvSpPr>
            <a:spLocks noChangeArrowheads="1"/>
          </p:cNvSpPr>
          <p:nvPr/>
        </p:nvSpPr>
        <p:spPr bwMode="auto">
          <a:xfrm>
            <a:off x="7061254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1" name="Rectangle 363"/>
          <p:cNvSpPr>
            <a:spLocks noChangeArrowheads="1"/>
          </p:cNvSpPr>
          <p:nvPr/>
        </p:nvSpPr>
        <p:spPr bwMode="auto">
          <a:xfrm>
            <a:off x="697183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2" name="Rectangle 364"/>
          <p:cNvSpPr>
            <a:spLocks noChangeArrowheads="1"/>
          </p:cNvSpPr>
          <p:nvPr/>
        </p:nvSpPr>
        <p:spPr bwMode="auto">
          <a:xfrm>
            <a:off x="6882419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3" name="Rectangle 365"/>
          <p:cNvSpPr>
            <a:spLocks noChangeArrowheads="1"/>
          </p:cNvSpPr>
          <p:nvPr/>
        </p:nvSpPr>
        <p:spPr bwMode="auto">
          <a:xfrm>
            <a:off x="6793002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4" name="Rectangle 366"/>
          <p:cNvSpPr>
            <a:spLocks noChangeArrowheads="1"/>
          </p:cNvSpPr>
          <p:nvPr/>
        </p:nvSpPr>
        <p:spPr bwMode="auto">
          <a:xfrm>
            <a:off x="6703585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5" name="Rectangle 367"/>
          <p:cNvSpPr>
            <a:spLocks noChangeArrowheads="1"/>
          </p:cNvSpPr>
          <p:nvPr/>
        </p:nvSpPr>
        <p:spPr bwMode="auto">
          <a:xfrm>
            <a:off x="661416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6" name="Rectangle 368"/>
          <p:cNvSpPr>
            <a:spLocks noChangeArrowheads="1"/>
          </p:cNvSpPr>
          <p:nvPr/>
        </p:nvSpPr>
        <p:spPr bwMode="auto">
          <a:xfrm>
            <a:off x="6524750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7" name="Rectangle 369"/>
          <p:cNvSpPr>
            <a:spLocks noChangeArrowheads="1"/>
          </p:cNvSpPr>
          <p:nvPr/>
        </p:nvSpPr>
        <p:spPr bwMode="auto">
          <a:xfrm>
            <a:off x="6435333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8" name="Rectangle 370"/>
          <p:cNvSpPr>
            <a:spLocks noChangeArrowheads="1"/>
          </p:cNvSpPr>
          <p:nvPr/>
        </p:nvSpPr>
        <p:spPr bwMode="auto">
          <a:xfrm>
            <a:off x="6345916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59" name="Rectangle 371"/>
          <p:cNvSpPr>
            <a:spLocks noChangeArrowheads="1"/>
          </p:cNvSpPr>
          <p:nvPr/>
        </p:nvSpPr>
        <p:spPr bwMode="auto">
          <a:xfrm>
            <a:off x="6256499" y="533853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0" name="Rectangle 372"/>
          <p:cNvSpPr>
            <a:spLocks noChangeArrowheads="1"/>
          </p:cNvSpPr>
          <p:nvPr/>
        </p:nvSpPr>
        <p:spPr bwMode="auto">
          <a:xfrm>
            <a:off x="6167081" y="533853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1" name="Rectangle 373"/>
          <p:cNvSpPr>
            <a:spLocks noChangeArrowheads="1"/>
          </p:cNvSpPr>
          <p:nvPr/>
        </p:nvSpPr>
        <p:spPr bwMode="auto">
          <a:xfrm>
            <a:off x="6077664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2" name="Rectangle 374"/>
          <p:cNvSpPr>
            <a:spLocks noChangeArrowheads="1"/>
          </p:cNvSpPr>
          <p:nvPr/>
        </p:nvSpPr>
        <p:spPr bwMode="auto">
          <a:xfrm>
            <a:off x="5988247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3" name="Rectangle 375"/>
          <p:cNvSpPr>
            <a:spLocks noChangeArrowheads="1"/>
          </p:cNvSpPr>
          <p:nvPr/>
        </p:nvSpPr>
        <p:spPr bwMode="auto">
          <a:xfrm>
            <a:off x="5898830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4" name="Rectangle 376"/>
          <p:cNvSpPr>
            <a:spLocks noChangeArrowheads="1"/>
          </p:cNvSpPr>
          <p:nvPr/>
        </p:nvSpPr>
        <p:spPr bwMode="auto">
          <a:xfrm>
            <a:off x="5809412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5" name="Rectangle 377"/>
          <p:cNvSpPr>
            <a:spLocks noChangeArrowheads="1"/>
          </p:cNvSpPr>
          <p:nvPr/>
        </p:nvSpPr>
        <p:spPr bwMode="auto">
          <a:xfrm>
            <a:off x="5719995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6" name="Rectangle 378"/>
          <p:cNvSpPr>
            <a:spLocks noChangeArrowheads="1"/>
          </p:cNvSpPr>
          <p:nvPr/>
        </p:nvSpPr>
        <p:spPr bwMode="auto">
          <a:xfrm>
            <a:off x="5630578" y="533853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7" name="Rectangle 379"/>
          <p:cNvSpPr>
            <a:spLocks noChangeArrowheads="1"/>
          </p:cNvSpPr>
          <p:nvPr/>
        </p:nvSpPr>
        <p:spPr bwMode="auto">
          <a:xfrm>
            <a:off x="7687175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8" name="Rectangle 380"/>
          <p:cNvSpPr>
            <a:spLocks noChangeArrowheads="1"/>
          </p:cNvSpPr>
          <p:nvPr/>
        </p:nvSpPr>
        <p:spPr bwMode="auto">
          <a:xfrm>
            <a:off x="759775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69" name="Rectangle 381"/>
          <p:cNvSpPr>
            <a:spLocks noChangeArrowheads="1"/>
          </p:cNvSpPr>
          <p:nvPr/>
        </p:nvSpPr>
        <p:spPr bwMode="auto">
          <a:xfrm>
            <a:off x="7508340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0" name="Rectangle 382"/>
          <p:cNvSpPr>
            <a:spLocks noChangeArrowheads="1"/>
          </p:cNvSpPr>
          <p:nvPr/>
        </p:nvSpPr>
        <p:spPr bwMode="auto">
          <a:xfrm>
            <a:off x="7418923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1" name="Rectangle 383"/>
          <p:cNvSpPr>
            <a:spLocks noChangeArrowheads="1"/>
          </p:cNvSpPr>
          <p:nvPr/>
        </p:nvSpPr>
        <p:spPr bwMode="auto">
          <a:xfrm>
            <a:off x="7329506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2" name="Rectangle 384"/>
          <p:cNvSpPr>
            <a:spLocks noChangeArrowheads="1"/>
          </p:cNvSpPr>
          <p:nvPr/>
        </p:nvSpPr>
        <p:spPr bwMode="auto">
          <a:xfrm>
            <a:off x="724008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3" name="Rectangle 385"/>
          <p:cNvSpPr>
            <a:spLocks noChangeArrowheads="1"/>
          </p:cNvSpPr>
          <p:nvPr/>
        </p:nvSpPr>
        <p:spPr bwMode="auto">
          <a:xfrm>
            <a:off x="7150671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4" name="Rectangle 386"/>
          <p:cNvSpPr>
            <a:spLocks noChangeArrowheads="1"/>
          </p:cNvSpPr>
          <p:nvPr/>
        </p:nvSpPr>
        <p:spPr bwMode="auto">
          <a:xfrm>
            <a:off x="7061254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5" name="Rectangle 387"/>
          <p:cNvSpPr>
            <a:spLocks noChangeArrowheads="1"/>
          </p:cNvSpPr>
          <p:nvPr/>
        </p:nvSpPr>
        <p:spPr bwMode="auto">
          <a:xfrm>
            <a:off x="697183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6" name="Rectangle 388"/>
          <p:cNvSpPr>
            <a:spLocks noChangeArrowheads="1"/>
          </p:cNvSpPr>
          <p:nvPr/>
        </p:nvSpPr>
        <p:spPr bwMode="auto">
          <a:xfrm>
            <a:off x="6882419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7" name="Rectangle 389"/>
          <p:cNvSpPr>
            <a:spLocks noChangeArrowheads="1"/>
          </p:cNvSpPr>
          <p:nvPr/>
        </p:nvSpPr>
        <p:spPr bwMode="auto">
          <a:xfrm>
            <a:off x="6793002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8" name="Rectangle 390"/>
          <p:cNvSpPr>
            <a:spLocks noChangeArrowheads="1"/>
          </p:cNvSpPr>
          <p:nvPr/>
        </p:nvSpPr>
        <p:spPr bwMode="auto">
          <a:xfrm>
            <a:off x="6703585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79" name="Rectangle 391"/>
          <p:cNvSpPr>
            <a:spLocks noChangeArrowheads="1"/>
          </p:cNvSpPr>
          <p:nvPr/>
        </p:nvSpPr>
        <p:spPr bwMode="auto">
          <a:xfrm>
            <a:off x="661416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0" name="Rectangle 392"/>
          <p:cNvSpPr>
            <a:spLocks noChangeArrowheads="1"/>
          </p:cNvSpPr>
          <p:nvPr/>
        </p:nvSpPr>
        <p:spPr bwMode="auto">
          <a:xfrm>
            <a:off x="6524750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1" name="Rectangle 393"/>
          <p:cNvSpPr>
            <a:spLocks noChangeArrowheads="1"/>
          </p:cNvSpPr>
          <p:nvPr/>
        </p:nvSpPr>
        <p:spPr bwMode="auto">
          <a:xfrm>
            <a:off x="6435333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2" name="Rectangle 394"/>
          <p:cNvSpPr>
            <a:spLocks noChangeArrowheads="1"/>
          </p:cNvSpPr>
          <p:nvPr/>
        </p:nvSpPr>
        <p:spPr bwMode="auto">
          <a:xfrm>
            <a:off x="6345916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3" name="Rectangle 395"/>
          <p:cNvSpPr>
            <a:spLocks noChangeArrowheads="1"/>
          </p:cNvSpPr>
          <p:nvPr/>
        </p:nvSpPr>
        <p:spPr bwMode="auto">
          <a:xfrm>
            <a:off x="6256499" y="521150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4" name="Rectangle 396"/>
          <p:cNvSpPr>
            <a:spLocks noChangeArrowheads="1"/>
          </p:cNvSpPr>
          <p:nvPr/>
        </p:nvSpPr>
        <p:spPr bwMode="auto">
          <a:xfrm>
            <a:off x="6167081" y="521150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5" name="Rectangle 397"/>
          <p:cNvSpPr>
            <a:spLocks noChangeArrowheads="1"/>
          </p:cNvSpPr>
          <p:nvPr/>
        </p:nvSpPr>
        <p:spPr bwMode="auto">
          <a:xfrm>
            <a:off x="6077664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6" name="Rectangle 398"/>
          <p:cNvSpPr>
            <a:spLocks noChangeArrowheads="1"/>
          </p:cNvSpPr>
          <p:nvPr/>
        </p:nvSpPr>
        <p:spPr bwMode="auto">
          <a:xfrm>
            <a:off x="5988247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7" name="Rectangle 399"/>
          <p:cNvSpPr>
            <a:spLocks noChangeArrowheads="1"/>
          </p:cNvSpPr>
          <p:nvPr/>
        </p:nvSpPr>
        <p:spPr bwMode="auto">
          <a:xfrm>
            <a:off x="5898830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8" name="Rectangle 400"/>
          <p:cNvSpPr>
            <a:spLocks noChangeArrowheads="1"/>
          </p:cNvSpPr>
          <p:nvPr/>
        </p:nvSpPr>
        <p:spPr bwMode="auto">
          <a:xfrm>
            <a:off x="5809412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89" name="Rectangle 401"/>
          <p:cNvSpPr>
            <a:spLocks noChangeArrowheads="1"/>
          </p:cNvSpPr>
          <p:nvPr/>
        </p:nvSpPr>
        <p:spPr bwMode="auto">
          <a:xfrm>
            <a:off x="5719995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0" name="Rectangle 402"/>
          <p:cNvSpPr>
            <a:spLocks noChangeArrowheads="1"/>
          </p:cNvSpPr>
          <p:nvPr/>
        </p:nvSpPr>
        <p:spPr bwMode="auto">
          <a:xfrm>
            <a:off x="5630578" y="521150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1" name="Rectangle 403"/>
          <p:cNvSpPr>
            <a:spLocks noChangeArrowheads="1"/>
          </p:cNvSpPr>
          <p:nvPr/>
        </p:nvSpPr>
        <p:spPr bwMode="auto">
          <a:xfrm>
            <a:off x="7687175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2" name="Rectangle 404"/>
          <p:cNvSpPr>
            <a:spLocks noChangeArrowheads="1"/>
          </p:cNvSpPr>
          <p:nvPr/>
        </p:nvSpPr>
        <p:spPr bwMode="auto">
          <a:xfrm>
            <a:off x="759775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3" name="Rectangle 405"/>
          <p:cNvSpPr>
            <a:spLocks noChangeArrowheads="1"/>
          </p:cNvSpPr>
          <p:nvPr/>
        </p:nvSpPr>
        <p:spPr bwMode="auto">
          <a:xfrm>
            <a:off x="7508340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4" name="Rectangle 406"/>
          <p:cNvSpPr>
            <a:spLocks noChangeArrowheads="1"/>
          </p:cNvSpPr>
          <p:nvPr/>
        </p:nvSpPr>
        <p:spPr bwMode="auto">
          <a:xfrm>
            <a:off x="7418923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5" name="Rectangle 407"/>
          <p:cNvSpPr>
            <a:spLocks noChangeArrowheads="1"/>
          </p:cNvSpPr>
          <p:nvPr/>
        </p:nvSpPr>
        <p:spPr bwMode="auto">
          <a:xfrm>
            <a:off x="7329506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6" name="Rectangle 408"/>
          <p:cNvSpPr>
            <a:spLocks noChangeArrowheads="1"/>
          </p:cNvSpPr>
          <p:nvPr/>
        </p:nvSpPr>
        <p:spPr bwMode="auto">
          <a:xfrm>
            <a:off x="724008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7" name="Rectangle 409"/>
          <p:cNvSpPr>
            <a:spLocks noChangeArrowheads="1"/>
          </p:cNvSpPr>
          <p:nvPr/>
        </p:nvSpPr>
        <p:spPr bwMode="auto">
          <a:xfrm>
            <a:off x="7150671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8" name="Rectangle 410"/>
          <p:cNvSpPr>
            <a:spLocks noChangeArrowheads="1"/>
          </p:cNvSpPr>
          <p:nvPr/>
        </p:nvSpPr>
        <p:spPr bwMode="auto">
          <a:xfrm>
            <a:off x="7061254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699" name="Rectangle 411"/>
          <p:cNvSpPr>
            <a:spLocks noChangeArrowheads="1"/>
          </p:cNvSpPr>
          <p:nvPr/>
        </p:nvSpPr>
        <p:spPr bwMode="auto">
          <a:xfrm>
            <a:off x="697183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0" name="Rectangle 412"/>
          <p:cNvSpPr>
            <a:spLocks noChangeArrowheads="1"/>
          </p:cNvSpPr>
          <p:nvPr/>
        </p:nvSpPr>
        <p:spPr bwMode="auto">
          <a:xfrm>
            <a:off x="6882419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1" name="Rectangle 413"/>
          <p:cNvSpPr>
            <a:spLocks noChangeArrowheads="1"/>
          </p:cNvSpPr>
          <p:nvPr/>
        </p:nvSpPr>
        <p:spPr bwMode="auto">
          <a:xfrm>
            <a:off x="6793002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2" name="Rectangle 414"/>
          <p:cNvSpPr>
            <a:spLocks noChangeArrowheads="1"/>
          </p:cNvSpPr>
          <p:nvPr/>
        </p:nvSpPr>
        <p:spPr bwMode="auto">
          <a:xfrm>
            <a:off x="6703585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3" name="Rectangle 415"/>
          <p:cNvSpPr>
            <a:spLocks noChangeArrowheads="1"/>
          </p:cNvSpPr>
          <p:nvPr/>
        </p:nvSpPr>
        <p:spPr bwMode="auto">
          <a:xfrm>
            <a:off x="661416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4" name="Rectangle 416"/>
          <p:cNvSpPr>
            <a:spLocks noChangeArrowheads="1"/>
          </p:cNvSpPr>
          <p:nvPr/>
        </p:nvSpPr>
        <p:spPr bwMode="auto">
          <a:xfrm>
            <a:off x="6524750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5" name="Rectangle 417"/>
          <p:cNvSpPr>
            <a:spLocks noChangeArrowheads="1"/>
          </p:cNvSpPr>
          <p:nvPr/>
        </p:nvSpPr>
        <p:spPr bwMode="auto">
          <a:xfrm>
            <a:off x="6435333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6" name="Rectangle 418"/>
          <p:cNvSpPr>
            <a:spLocks noChangeArrowheads="1"/>
          </p:cNvSpPr>
          <p:nvPr/>
        </p:nvSpPr>
        <p:spPr bwMode="auto">
          <a:xfrm>
            <a:off x="6345916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7" name="Rectangle 419"/>
          <p:cNvSpPr>
            <a:spLocks noChangeArrowheads="1"/>
          </p:cNvSpPr>
          <p:nvPr/>
        </p:nvSpPr>
        <p:spPr bwMode="auto">
          <a:xfrm>
            <a:off x="6256499" y="508447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8" name="Rectangle 420"/>
          <p:cNvSpPr>
            <a:spLocks noChangeArrowheads="1"/>
          </p:cNvSpPr>
          <p:nvPr/>
        </p:nvSpPr>
        <p:spPr bwMode="auto">
          <a:xfrm>
            <a:off x="6167081" y="508447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09" name="Rectangle 421"/>
          <p:cNvSpPr>
            <a:spLocks noChangeArrowheads="1"/>
          </p:cNvSpPr>
          <p:nvPr/>
        </p:nvSpPr>
        <p:spPr bwMode="auto">
          <a:xfrm>
            <a:off x="6077664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0" name="Rectangle 422"/>
          <p:cNvSpPr>
            <a:spLocks noChangeArrowheads="1"/>
          </p:cNvSpPr>
          <p:nvPr/>
        </p:nvSpPr>
        <p:spPr bwMode="auto">
          <a:xfrm>
            <a:off x="5988247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1" name="Rectangle 423"/>
          <p:cNvSpPr>
            <a:spLocks noChangeArrowheads="1"/>
          </p:cNvSpPr>
          <p:nvPr/>
        </p:nvSpPr>
        <p:spPr bwMode="auto">
          <a:xfrm>
            <a:off x="5898830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2" name="Rectangle 424"/>
          <p:cNvSpPr>
            <a:spLocks noChangeArrowheads="1"/>
          </p:cNvSpPr>
          <p:nvPr/>
        </p:nvSpPr>
        <p:spPr bwMode="auto">
          <a:xfrm>
            <a:off x="5809412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3" name="Rectangle 425"/>
          <p:cNvSpPr>
            <a:spLocks noChangeArrowheads="1"/>
          </p:cNvSpPr>
          <p:nvPr/>
        </p:nvSpPr>
        <p:spPr bwMode="auto">
          <a:xfrm>
            <a:off x="5719995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4" name="Rectangle 426"/>
          <p:cNvSpPr>
            <a:spLocks noChangeArrowheads="1"/>
          </p:cNvSpPr>
          <p:nvPr/>
        </p:nvSpPr>
        <p:spPr bwMode="auto">
          <a:xfrm>
            <a:off x="5630578" y="508447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5" name="Rectangle 427"/>
          <p:cNvSpPr>
            <a:spLocks noChangeArrowheads="1"/>
          </p:cNvSpPr>
          <p:nvPr/>
        </p:nvSpPr>
        <p:spPr bwMode="auto">
          <a:xfrm>
            <a:off x="7687175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6" name="Rectangle 428"/>
          <p:cNvSpPr>
            <a:spLocks noChangeArrowheads="1"/>
          </p:cNvSpPr>
          <p:nvPr/>
        </p:nvSpPr>
        <p:spPr bwMode="auto">
          <a:xfrm>
            <a:off x="759775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7" name="Rectangle 429"/>
          <p:cNvSpPr>
            <a:spLocks noChangeArrowheads="1"/>
          </p:cNvSpPr>
          <p:nvPr/>
        </p:nvSpPr>
        <p:spPr bwMode="auto">
          <a:xfrm>
            <a:off x="7508340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8" name="Rectangle 430"/>
          <p:cNvSpPr>
            <a:spLocks noChangeArrowheads="1"/>
          </p:cNvSpPr>
          <p:nvPr/>
        </p:nvSpPr>
        <p:spPr bwMode="auto">
          <a:xfrm>
            <a:off x="7418923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19" name="Rectangle 431"/>
          <p:cNvSpPr>
            <a:spLocks noChangeArrowheads="1"/>
          </p:cNvSpPr>
          <p:nvPr/>
        </p:nvSpPr>
        <p:spPr bwMode="auto">
          <a:xfrm>
            <a:off x="7329506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0" name="Rectangle 432"/>
          <p:cNvSpPr>
            <a:spLocks noChangeArrowheads="1"/>
          </p:cNvSpPr>
          <p:nvPr/>
        </p:nvSpPr>
        <p:spPr bwMode="auto">
          <a:xfrm>
            <a:off x="724008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1" name="Rectangle 433"/>
          <p:cNvSpPr>
            <a:spLocks noChangeArrowheads="1"/>
          </p:cNvSpPr>
          <p:nvPr/>
        </p:nvSpPr>
        <p:spPr bwMode="auto">
          <a:xfrm>
            <a:off x="7150671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2" name="Rectangle 434"/>
          <p:cNvSpPr>
            <a:spLocks noChangeArrowheads="1"/>
          </p:cNvSpPr>
          <p:nvPr/>
        </p:nvSpPr>
        <p:spPr bwMode="auto">
          <a:xfrm>
            <a:off x="7061254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3" name="Rectangle 435"/>
          <p:cNvSpPr>
            <a:spLocks noChangeArrowheads="1"/>
          </p:cNvSpPr>
          <p:nvPr/>
        </p:nvSpPr>
        <p:spPr bwMode="auto">
          <a:xfrm>
            <a:off x="697183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4" name="Rectangle 436"/>
          <p:cNvSpPr>
            <a:spLocks noChangeArrowheads="1"/>
          </p:cNvSpPr>
          <p:nvPr/>
        </p:nvSpPr>
        <p:spPr bwMode="auto">
          <a:xfrm>
            <a:off x="6882419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5" name="Rectangle 437"/>
          <p:cNvSpPr>
            <a:spLocks noChangeArrowheads="1"/>
          </p:cNvSpPr>
          <p:nvPr/>
        </p:nvSpPr>
        <p:spPr bwMode="auto">
          <a:xfrm>
            <a:off x="6793002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6" name="Rectangle 438"/>
          <p:cNvSpPr>
            <a:spLocks noChangeArrowheads="1"/>
          </p:cNvSpPr>
          <p:nvPr/>
        </p:nvSpPr>
        <p:spPr bwMode="auto">
          <a:xfrm>
            <a:off x="6703585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7" name="Rectangle 439"/>
          <p:cNvSpPr>
            <a:spLocks noChangeArrowheads="1"/>
          </p:cNvSpPr>
          <p:nvPr/>
        </p:nvSpPr>
        <p:spPr bwMode="auto">
          <a:xfrm>
            <a:off x="661416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8" name="Rectangle 440"/>
          <p:cNvSpPr>
            <a:spLocks noChangeArrowheads="1"/>
          </p:cNvSpPr>
          <p:nvPr/>
        </p:nvSpPr>
        <p:spPr bwMode="auto">
          <a:xfrm>
            <a:off x="6524750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29" name="Rectangle 441"/>
          <p:cNvSpPr>
            <a:spLocks noChangeArrowheads="1"/>
          </p:cNvSpPr>
          <p:nvPr/>
        </p:nvSpPr>
        <p:spPr bwMode="auto">
          <a:xfrm>
            <a:off x="6435333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0" name="Rectangle 442"/>
          <p:cNvSpPr>
            <a:spLocks noChangeArrowheads="1"/>
          </p:cNvSpPr>
          <p:nvPr/>
        </p:nvSpPr>
        <p:spPr bwMode="auto">
          <a:xfrm>
            <a:off x="6345916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1" name="Rectangle 443"/>
          <p:cNvSpPr>
            <a:spLocks noChangeArrowheads="1"/>
          </p:cNvSpPr>
          <p:nvPr/>
        </p:nvSpPr>
        <p:spPr bwMode="auto">
          <a:xfrm>
            <a:off x="6256499" y="495744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2" name="Rectangle 444"/>
          <p:cNvSpPr>
            <a:spLocks noChangeArrowheads="1"/>
          </p:cNvSpPr>
          <p:nvPr/>
        </p:nvSpPr>
        <p:spPr bwMode="auto">
          <a:xfrm>
            <a:off x="6167081" y="495744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3" name="Rectangle 445"/>
          <p:cNvSpPr>
            <a:spLocks noChangeArrowheads="1"/>
          </p:cNvSpPr>
          <p:nvPr/>
        </p:nvSpPr>
        <p:spPr bwMode="auto">
          <a:xfrm>
            <a:off x="6077664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4" name="Rectangle 446"/>
          <p:cNvSpPr>
            <a:spLocks noChangeArrowheads="1"/>
          </p:cNvSpPr>
          <p:nvPr/>
        </p:nvSpPr>
        <p:spPr bwMode="auto">
          <a:xfrm>
            <a:off x="5988247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5" name="Rectangle 447"/>
          <p:cNvSpPr>
            <a:spLocks noChangeArrowheads="1"/>
          </p:cNvSpPr>
          <p:nvPr/>
        </p:nvSpPr>
        <p:spPr bwMode="auto">
          <a:xfrm>
            <a:off x="5898830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6" name="Rectangle 448"/>
          <p:cNvSpPr>
            <a:spLocks noChangeArrowheads="1"/>
          </p:cNvSpPr>
          <p:nvPr/>
        </p:nvSpPr>
        <p:spPr bwMode="auto">
          <a:xfrm>
            <a:off x="5809412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7" name="Rectangle 449"/>
          <p:cNvSpPr>
            <a:spLocks noChangeArrowheads="1"/>
          </p:cNvSpPr>
          <p:nvPr/>
        </p:nvSpPr>
        <p:spPr bwMode="auto">
          <a:xfrm>
            <a:off x="5719995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8" name="Rectangle 450"/>
          <p:cNvSpPr>
            <a:spLocks noChangeArrowheads="1"/>
          </p:cNvSpPr>
          <p:nvPr/>
        </p:nvSpPr>
        <p:spPr bwMode="auto">
          <a:xfrm>
            <a:off x="5630578" y="495744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39" name="Rectangle 451"/>
          <p:cNvSpPr>
            <a:spLocks noChangeArrowheads="1"/>
          </p:cNvSpPr>
          <p:nvPr/>
        </p:nvSpPr>
        <p:spPr bwMode="auto">
          <a:xfrm>
            <a:off x="7687175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0" name="Rectangle 452"/>
          <p:cNvSpPr>
            <a:spLocks noChangeArrowheads="1"/>
          </p:cNvSpPr>
          <p:nvPr/>
        </p:nvSpPr>
        <p:spPr bwMode="auto">
          <a:xfrm>
            <a:off x="759775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1" name="Rectangle 453"/>
          <p:cNvSpPr>
            <a:spLocks noChangeArrowheads="1"/>
          </p:cNvSpPr>
          <p:nvPr/>
        </p:nvSpPr>
        <p:spPr bwMode="auto">
          <a:xfrm>
            <a:off x="7508340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2" name="Rectangle 454"/>
          <p:cNvSpPr>
            <a:spLocks noChangeArrowheads="1"/>
          </p:cNvSpPr>
          <p:nvPr/>
        </p:nvSpPr>
        <p:spPr bwMode="auto">
          <a:xfrm>
            <a:off x="7418923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3" name="Rectangle 455"/>
          <p:cNvSpPr>
            <a:spLocks noChangeArrowheads="1"/>
          </p:cNvSpPr>
          <p:nvPr/>
        </p:nvSpPr>
        <p:spPr bwMode="auto">
          <a:xfrm>
            <a:off x="7329506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4" name="Rectangle 456"/>
          <p:cNvSpPr>
            <a:spLocks noChangeArrowheads="1"/>
          </p:cNvSpPr>
          <p:nvPr/>
        </p:nvSpPr>
        <p:spPr bwMode="auto">
          <a:xfrm>
            <a:off x="7240088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5" name="Rectangle 457"/>
          <p:cNvSpPr>
            <a:spLocks noChangeArrowheads="1"/>
          </p:cNvSpPr>
          <p:nvPr/>
        </p:nvSpPr>
        <p:spPr bwMode="auto">
          <a:xfrm>
            <a:off x="7150671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6" name="Rectangle 458"/>
          <p:cNvSpPr>
            <a:spLocks noChangeArrowheads="1"/>
          </p:cNvSpPr>
          <p:nvPr/>
        </p:nvSpPr>
        <p:spPr bwMode="auto">
          <a:xfrm>
            <a:off x="7061254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7" name="Rectangle 459"/>
          <p:cNvSpPr>
            <a:spLocks noChangeArrowheads="1"/>
          </p:cNvSpPr>
          <p:nvPr/>
        </p:nvSpPr>
        <p:spPr bwMode="auto">
          <a:xfrm>
            <a:off x="697183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8" name="Rectangle 460"/>
          <p:cNvSpPr>
            <a:spLocks noChangeArrowheads="1"/>
          </p:cNvSpPr>
          <p:nvPr/>
        </p:nvSpPr>
        <p:spPr bwMode="auto">
          <a:xfrm>
            <a:off x="6882419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49" name="Rectangle 461"/>
          <p:cNvSpPr>
            <a:spLocks noChangeArrowheads="1"/>
          </p:cNvSpPr>
          <p:nvPr/>
        </p:nvSpPr>
        <p:spPr bwMode="auto">
          <a:xfrm>
            <a:off x="6793002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0" name="Rectangle 462"/>
          <p:cNvSpPr>
            <a:spLocks noChangeArrowheads="1"/>
          </p:cNvSpPr>
          <p:nvPr/>
        </p:nvSpPr>
        <p:spPr bwMode="auto">
          <a:xfrm>
            <a:off x="6703585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1" name="Rectangle 463"/>
          <p:cNvSpPr>
            <a:spLocks noChangeArrowheads="1"/>
          </p:cNvSpPr>
          <p:nvPr/>
        </p:nvSpPr>
        <p:spPr bwMode="auto">
          <a:xfrm>
            <a:off x="6614168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2" name="Rectangle 464"/>
          <p:cNvSpPr>
            <a:spLocks noChangeArrowheads="1"/>
          </p:cNvSpPr>
          <p:nvPr/>
        </p:nvSpPr>
        <p:spPr bwMode="auto">
          <a:xfrm>
            <a:off x="6524750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3" name="Rectangle 465"/>
          <p:cNvSpPr>
            <a:spLocks noChangeArrowheads="1"/>
          </p:cNvSpPr>
          <p:nvPr/>
        </p:nvSpPr>
        <p:spPr bwMode="auto">
          <a:xfrm>
            <a:off x="6435333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4" name="Rectangle 466"/>
          <p:cNvSpPr>
            <a:spLocks noChangeArrowheads="1"/>
          </p:cNvSpPr>
          <p:nvPr/>
        </p:nvSpPr>
        <p:spPr bwMode="auto">
          <a:xfrm>
            <a:off x="6345916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5" name="Rectangle 467"/>
          <p:cNvSpPr>
            <a:spLocks noChangeArrowheads="1"/>
          </p:cNvSpPr>
          <p:nvPr/>
        </p:nvSpPr>
        <p:spPr bwMode="auto">
          <a:xfrm>
            <a:off x="6256499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6" name="Rectangle 468"/>
          <p:cNvSpPr>
            <a:spLocks noChangeArrowheads="1"/>
          </p:cNvSpPr>
          <p:nvPr/>
        </p:nvSpPr>
        <p:spPr bwMode="auto">
          <a:xfrm>
            <a:off x="6167081" y="4830409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7" name="Rectangle 469"/>
          <p:cNvSpPr>
            <a:spLocks noChangeArrowheads="1"/>
          </p:cNvSpPr>
          <p:nvPr/>
        </p:nvSpPr>
        <p:spPr bwMode="auto">
          <a:xfrm>
            <a:off x="6077664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8" name="Rectangle 470"/>
          <p:cNvSpPr>
            <a:spLocks noChangeArrowheads="1"/>
          </p:cNvSpPr>
          <p:nvPr/>
        </p:nvSpPr>
        <p:spPr bwMode="auto">
          <a:xfrm>
            <a:off x="5988247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59" name="Rectangle 471"/>
          <p:cNvSpPr>
            <a:spLocks noChangeArrowheads="1"/>
          </p:cNvSpPr>
          <p:nvPr/>
        </p:nvSpPr>
        <p:spPr bwMode="auto">
          <a:xfrm>
            <a:off x="5898830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0" name="Rectangle 472"/>
          <p:cNvSpPr>
            <a:spLocks noChangeArrowheads="1"/>
          </p:cNvSpPr>
          <p:nvPr/>
        </p:nvSpPr>
        <p:spPr bwMode="auto">
          <a:xfrm>
            <a:off x="5809412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1" name="Rectangle 473"/>
          <p:cNvSpPr>
            <a:spLocks noChangeArrowheads="1"/>
          </p:cNvSpPr>
          <p:nvPr/>
        </p:nvSpPr>
        <p:spPr bwMode="auto">
          <a:xfrm>
            <a:off x="5719995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2" name="Rectangle 474"/>
          <p:cNvSpPr>
            <a:spLocks noChangeArrowheads="1"/>
          </p:cNvSpPr>
          <p:nvPr/>
        </p:nvSpPr>
        <p:spPr bwMode="auto">
          <a:xfrm>
            <a:off x="5630578" y="483040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3" name="Rectangle 475"/>
          <p:cNvSpPr>
            <a:spLocks noChangeArrowheads="1"/>
          </p:cNvSpPr>
          <p:nvPr/>
        </p:nvSpPr>
        <p:spPr bwMode="auto">
          <a:xfrm>
            <a:off x="7687175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4" name="Rectangle 476"/>
          <p:cNvSpPr>
            <a:spLocks noChangeArrowheads="1"/>
          </p:cNvSpPr>
          <p:nvPr/>
        </p:nvSpPr>
        <p:spPr bwMode="auto">
          <a:xfrm>
            <a:off x="759775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5" name="Rectangle 477"/>
          <p:cNvSpPr>
            <a:spLocks noChangeArrowheads="1"/>
          </p:cNvSpPr>
          <p:nvPr/>
        </p:nvSpPr>
        <p:spPr bwMode="auto">
          <a:xfrm>
            <a:off x="7508340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6" name="Rectangle 478"/>
          <p:cNvSpPr>
            <a:spLocks noChangeArrowheads="1"/>
          </p:cNvSpPr>
          <p:nvPr/>
        </p:nvSpPr>
        <p:spPr bwMode="auto">
          <a:xfrm>
            <a:off x="7418923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7" name="Rectangle 479"/>
          <p:cNvSpPr>
            <a:spLocks noChangeArrowheads="1"/>
          </p:cNvSpPr>
          <p:nvPr/>
        </p:nvSpPr>
        <p:spPr bwMode="auto">
          <a:xfrm>
            <a:off x="7329506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8" name="Rectangle 480"/>
          <p:cNvSpPr>
            <a:spLocks noChangeArrowheads="1"/>
          </p:cNvSpPr>
          <p:nvPr/>
        </p:nvSpPr>
        <p:spPr bwMode="auto">
          <a:xfrm>
            <a:off x="7240088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69" name="Rectangle 481"/>
          <p:cNvSpPr>
            <a:spLocks noChangeArrowheads="1"/>
          </p:cNvSpPr>
          <p:nvPr/>
        </p:nvSpPr>
        <p:spPr bwMode="auto">
          <a:xfrm>
            <a:off x="7150671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0" name="Rectangle 482"/>
          <p:cNvSpPr>
            <a:spLocks noChangeArrowheads="1"/>
          </p:cNvSpPr>
          <p:nvPr/>
        </p:nvSpPr>
        <p:spPr bwMode="auto">
          <a:xfrm>
            <a:off x="7061254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1" name="Rectangle 483"/>
          <p:cNvSpPr>
            <a:spLocks noChangeArrowheads="1"/>
          </p:cNvSpPr>
          <p:nvPr/>
        </p:nvSpPr>
        <p:spPr bwMode="auto">
          <a:xfrm>
            <a:off x="697183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2" name="Rectangle 484"/>
          <p:cNvSpPr>
            <a:spLocks noChangeArrowheads="1"/>
          </p:cNvSpPr>
          <p:nvPr/>
        </p:nvSpPr>
        <p:spPr bwMode="auto">
          <a:xfrm>
            <a:off x="6882419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3" name="Rectangle 485"/>
          <p:cNvSpPr>
            <a:spLocks noChangeArrowheads="1"/>
          </p:cNvSpPr>
          <p:nvPr/>
        </p:nvSpPr>
        <p:spPr bwMode="auto">
          <a:xfrm>
            <a:off x="6793002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4" name="Rectangle 486"/>
          <p:cNvSpPr>
            <a:spLocks noChangeArrowheads="1"/>
          </p:cNvSpPr>
          <p:nvPr/>
        </p:nvSpPr>
        <p:spPr bwMode="auto">
          <a:xfrm>
            <a:off x="6703585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5" name="Rectangle 487"/>
          <p:cNvSpPr>
            <a:spLocks noChangeArrowheads="1"/>
          </p:cNvSpPr>
          <p:nvPr/>
        </p:nvSpPr>
        <p:spPr bwMode="auto">
          <a:xfrm>
            <a:off x="6614168" y="470337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6" name="Rectangle 488"/>
          <p:cNvSpPr>
            <a:spLocks noChangeArrowheads="1"/>
          </p:cNvSpPr>
          <p:nvPr/>
        </p:nvSpPr>
        <p:spPr bwMode="auto">
          <a:xfrm>
            <a:off x="6524750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7" name="Rectangle 489"/>
          <p:cNvSpPr>
            <a:spLocks noChangeArrowheads="1"/>
          </p:cNvSpPr>
          <p:nvPr/>
        </p:nvSpPr>
        <p:spPr bwMode="auto">
          <a:xfrm>
            <a:off x="6435333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8" name="Rectangle 490"/>
          <p:cNvSpPr>
            <a:spLocks noChangeArrowheads="1"/>
          </p:cNvSpPr>
          <p:nvPr/>
        </p:nvSpPr>
        <p:spPr bwMode="auto">
          <a:xfrm>
            <a:off x="6345916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79" name="Rectangle 491"/>
          <p:cNvSpPr>
            <a:spLocks noChangeArrowheads="1"/>
          </p:cNvSpPr>
          <p:nvPr/>
        </p:nvSpPr>
        <p:spPr bwMode="auto">
          <a:xfrm>
            <a:off x="6256499" y="470337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0" name="Rectangle 492"/>
          <p:cNvSpPr>
            <a:spLocks noChangeArrowheads="1"/>
          </p:cNvSpPr>
          <p:nvPr/>
        </p:nvSpPr>
        <p:spPr bwMode="auto">
          <a:xfrm>
            <a:off x="6167081" y="4703378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1" name="Rectangle 493"/>
          <p:cNvSpPr>
            <a:spLocks noChangeArrowheads="1"/>
          </p:cNvSpPr>
          <p:nvPr/>
        </p:nvSpPr>
        <p:spPr bwMode="auto">
          <a:xfrm>
            <a:off x="6077664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2" name="Rectangle 494"/>
          <p:cNvSpPr>
            <a:spLocks noChangeArrowheads="1"/>
          </p:cNvSpPr>
          <p:nvPr/>
        </p:nvSpPr>
        <p:spPr bwMode="auto">
          <a:xfrm>
            <a:off x="5988247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3" name="Rectangle 495"/>
          <p:cNvSpPr>
            <a:spLocks noChangeArrowheads="1"/>
          </p:cNvSpPr>
          <p:nvPr/>
        </p:nvSpPr>
        <p:spPr bwMode="auto">
          <a:xfrm>
            <a:off x="5898830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4" name="Rectangle 496"/>
          <p:cNvSpPr>
            <a:spLocks noChangeArrowheads="1"/>
          </p:cNvSpPr>
          <p:nvPr/>
        </p:nvSpPr>
        <p:spPr bwMode="auto">
          <a:xfrm>
            <a:off x="5809412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5" name="Rectangle 497"/>
          <p:cNvSpPr>
            <a:spLocks noChangeArrowheads="1"/>
          </p:cNvSpPr>
          <p:nvPr/>
        </p:nvSpPr>
        <p:spPr bwMode="auto">
          <a:xfrm>
            <a:off x="5719995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6" name="Rectangle 498"/>
          <p:cNvSpPr>
            <a:spLocks noChangeArrowheads="1"/>
          </p:cNvSpPr>
          <p:nvPr/>
        </p:nvSpPr>
        <p:spPr bwMode="auto">
          <a:xfrm>
            <a:off x="5630578" y="470337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7" name="Rectangle 499"/>
          <p:cNvSpPr>
            <a:spLocks noChangeArrowheads="1"/>
          </p:cNvSpPr>
          <p:nvPr/>
        </p:nvSpPr>
        <p:spPr bwMode="auto">
          <a:xfrm>
            <a:off x="7687175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8" name="Rectangle 500"/>
          <p:cNvSpPr>
            <a:spLocks noChangeArrowheads="1"/>
          </p:cNvSpPr>
          <p:nvPr/>
        </p:nvSpPr>
        <p:spPr bwMode="auto">
          <a:xfrm>
            <a:off x="759775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89" name="Rectangle 501"/>
          <p:cNvSpPr>
            <a:spLocks noChangeArrowheads="1"/>
          </p:cNvSpPr>
          <p:nvPr/>
        </p:nvSpPr>
        <p:spPr bwMode="auto">
          <a:xfrm>
            <a:off x="7508340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0" name="Rectangle 502"/>
          <p:cNvSpPr>
            <a:spLocks noChangeArrowheads="1"/>
          </p:cNvSpPr>
          <p:nvPr/>
        </p:nvSpPr>
        <p:spPr bwMode="auto">
          <a:xfrm>
            <a:off x="7418923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1" name="Rectangle 503"/>
          <p:cNvSpPr>
            <a:spLocks noChangeArrowheads="1"/>
          </p:cNvSpPr>
          <p:nvPr/>
        </p:nvSpPr>
        <p:spPr bwMode="auto">
          <a:xfrm>
            <a:off x="7329506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2" name="Rectangle 504"/>
          <p:cNvSpPr>
            <a:spLocks noChangeArrowheads="1"/>
          </p:cNvSpPr>
          <p:nvPr/>
        </p:nvSpPr>
        <p:spPr bwMode="auto">
          <a:xfrm>
            <a:off x="7240088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3" name="Rectangle 505"/>
          <p:cNvSpPr>
            <a:spLocks noChangeArrowheads="1"/>
          </p:cNvSpPr>
          <p:nvPr/>
        </p:nvSpPr>
        <p:spPr bwMode="auto">
          <a:xfrm>
            <a:off x="7150671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4" name="Rectangle 506"/>
          <p:cNvSpPr>
            <a:spLocks noChangeArrowheads="1"/>
          </p:cNvSpPr>
          <p:nvPr/>
        </p:nvSpPr>
        <p:spPr bwMode="auto">
          <a:xfrm>
            <a:off x="7061254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5" name="Rectangle 507"/>
          <p:cNvSpPr>
            <a:spLocks noChangeArrowheads="1"/>
          </p:cNvSpPr>
          <p:nvPr/>
        </p:nvSpPr>
        <p:spPr bwMode="auto">
          <a:xfrm>
            <a:off x="697183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6" name="Rectangle 508"/>
          <p:cNvSpPr>
            <a:spLocks noChangeArrowheads="1"/>
          </p:cNvSpPr>
          <p:nvPr/>
        </p:nvSpPr>
        <p:spPr bwMode="auto">
          <a:xfrm>
            <a:off x="6882419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7" name="Rectangle 509"/>
          <p:cNvSpPr>
            <a:spLocks noChangeArrowheads="1"/>
          </p:cNvSpPr>
          <p:nvPr/>
        </p:nvSpPr>
        <p:spPr bwMode="auto">
          <a:xfrm>
            <a:off x="6793002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8" name="Rectangle 510"/>
          <p:cNvSpPr>
            <a:spLocks noChangeArrowheads="1"/>
          </p:cNvSpPr>
          <p:nvPr/>
        </p:nvSpPr>
        <p:spPr bwMode="auto">
          <a:xfrm>
            <a:off x="6703585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799" name="Rectangle 511"/>
          <p:cNvSpPr>
            <a:spLocks noChangeArrowheads="1"/>
          </p:cNvSpPr>
          <p:nvPr/>
        </p:nvSpPr>
        <p:spPr bwMode="auto">
          <a:xfrm>
            <a:off x="6614168" y="457634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0" name="Rectangle 512"/>
          <p:cNvSpPr>
            <a:spLocks noChangeArrowheads="1"/>
          </p:cNvSpPr>
          <p:nvPr/>
        </p:nvSpPr>
        <p:spPr bwMode="auto">
          <a:xfrm>
            <a:off x="6524750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1" name="Rectangle 513"/>
          <p:cNvSpPr>
            <a:spLocks noChangeArrowheads="1"/>
          </p:cNvSpPr>
          <p:nvPr/>
        </p:nvSpPr>
        <p:spPr bwMode="auto">
          <a:xfrm>
            <a:off x="6435333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2" name="Rectangle 514"/>
          <p:cNvSpPr>
            <a:spLocks noChangeArrowheads="1"/>
          </p:cNvSpPr>
          <p:nvPr/>
        </p:nvSpPr>
        <p:spPr bwMode="auto">
          <a:xfrm>
            <a:off x="6345916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3" name="Rectangle 515"/>
          <p:cNvSpPr>
            <a:spLocks noChangeArrowheads="1"/>
          </p:cNvSpPr>
          <p:nvPr/>
        </p:nvSpPr>
        <p:spPr bwMode="auto">
          <a:xfrm>
            <a:off x="6256499" y="457634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4" name="Rectangle 516"/>
          <p:cNvSpPr>
            <a:spLocks noChangeArrowheads="1"/>
          </p:cNvSpPr>
          <p:nvPr/>
        </p:nvSpPr>
        <p:spPr bwMode="auto">
          <a:xfrm>
            <a:off x="6167081" y="4576347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5" name="Rectangle 517"/>
          <p:cNvSpPr>
            <a:spLocks noChangeArrowheads="1"/>
          </p:cNvSpPr>
          <p:nvPr/>
        </p:nvSpPr>
        <p:spPr bwMode="auto">
          <a:xfrm>
            <a:off x="6077664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6" name="Rectangle 518"/>
          <p:cNvSpPr>
            <a:spLocks noChangeArrowheads="1"/>
          </p:cNvSpPr>
          <p:nvPr/>
        </p:nvSpPr>
        <p:spPr bwMode="auto">
          <a:xfrm>
            <a:off x="5988247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7" name="Rectangle 519"/>
          <p:cNvSpPr>
            <a:spLocks noChangeArrowheads="1"/>
          </p:cNvSpPr>
          <p:nvPr/>
        </p:nvSpPr>
        <p:spPr bwMode="auto">
          <a:xfrm>
            <a:off x="5898830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8" name="Rectangle 520"/>
          <p:cNvSpPr>
            <a:spLocks noChangeArrowheads="1"/>
          </p:cNvSpPr>
          <p:nvPr/>
        </p:nvSpPr>
        <p:spPr bwMode="auto">
          <a:xfrm>
            <a:off x="5809412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09" name="Rectangle 521"/>
          <p:cNvSpPr>
            <a:spLocks noChangeArrowheads="1"/>
          </p:cNvSpPr>
          <p:nvPr/>
        </p:nvSpPr>
        <p:spPr bwMode="auto">
          <a:xfrm>
            <a:off x="5719995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0" name="Rectangle 522"/>
          <p:cNvSpPr>
            <a:spLocks noChangeArrowheads="1"/>
          </p:cNvSpPr>
          <p:nvPr/>
        </p:nvSpPr>
        <p:spPr bwMode="auto">
          <a:xfrm>
            <a:off x="5630578" y="457634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1" name="Rectangle 523"/>
          <p:cNvSpPr>
            <a:spLocks noChangeArrowheads="1"/>
          </p:cNvSpPr>
          <p:nvPr/>
        </p:nvSpPr>
        <p:spPr bwMode="auto">
          <a:xfrm>
            <a:off x="7687175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2" name="Rectangle 524"/>
          <p:cNvSpPr>
            <a:spLocks noChangeArrowheads="1"/>
          </p:cNvSpPr>
          <p:nvPr/>
        </p:nvSpPr>
        <p:spPr bwMode="auto">
          <a:xfrm>
            <a:off x="759775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3" name="Rectangle 525"/>
          <p:cNvSpPr>
            <a:spLocks noChangeArrowheads="1"/>
          </p:cNvSpPr>
          <p:nvPr/>
        </p:nvSpPr>
        <p:spPr bwMode="auto">
          <a:xfrm>
            <a:off x="7508340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4" name="Rectangle 526"/>
          <p:cNvSpPr>
            <a:spLocks noChangeArrowheads="1"/>
          </p:cNvSpPr>
          <p:nvPr/>
        </p:nvSpPr>
        <p:spPr bwMode="auto">
          <a:xfrm>
            <a:off x="7418923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5" name="Rectangle 527"/>
          <p:cNvSpPr>
            <a:spLocks noChangeArrowheads="1"/>
          </p:cNvSpPr>
          <p:nvPr/>
        </p:nvSpPr>
        <p:spPr bwMode="auto">
          <a:xfrm>
            <a:off x="7329506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6" name="Rectangle 528"/>
          <p:cNvSpPr>
            <a:spLocks noChangeArrowheads="1"/>
          </p:cNvSpPr>
          <p:nvPr/>
        </p:nvSpPr>
        <p:spPr bwMode="auto">
          <a:xfrm>
            <a:off x="7240088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7" name="Rectangle 529"/>
          <p:cNvSpPr>
            <a:spLocks noChangeArrowheads="1"/>
          </p:cNvSpPr>
          <p:nvPr/>
        </p:nvSpPr>
        <p:spPr bwMode="auto">
          <a:xfrm>
            <a:off x="7150671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8" name="Rectangle 530"/>
          <p:cNvSpPr>
            <a:spLocks noChangeArrowheads="1"/>
          </p:cNvSpPr>
          <p:nvPr/>
        </p:nvSpPr>
        <p:spPr bwMode="auto">
          <a:xfrm>
            <a:off x="7061254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19" name="Rectangle 531"/>
          <p:cNvSpPr>
            <a:spLocks noChangeArrowheads="1"/>
          </p:cNvSpPr>
          <p:nvPr/>
        </p:nvSpPr>
        <p:spPr bwMode="auto">
          <a:xfrm>
            <a:off x="697183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0" name="Rectangle 532"/>
          <p:cNvSpPr>
            <a:spLocks noChangeArrowheads="1"/>
          </p:cNvSpPr>
          <p:nvPr/>
        </p:nvSpPr>
        <p:spPr bwMode="auto">
          <a:xfrm>
            <a:off x="6882419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1" name="Rectangle 533"/>
          <p:cNvSpPr>
            <a:spLocks noChangeArrowheads="1"/>
          </p:cNvSpPr>
          <p:nvPr/>
        </p:nvSpPr>
        <p:spPr bwMode="auto">
          <a:xfrm>
            <a:off x="6793002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2" name="Rectangle 534"/>
          <p:cNvSpPr>
            <a:spLocks noChangeArrowheads="1"/>
          </p:cNvSpPr>
          <p:nvPr/>
        </p:nvSpPr>
        <p:spPr bwMode="auto">
          <a:xfrm>
            <a:off x="6703585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3" name="Rectangle 535"/>
          <p:cNvSpPr>
            <a:spLocks noChangeArrowheads="1"/>
          </p:cNvSpPr>
          <p:nvPr/>
        </p:nvSpPr>
        <p:spPr bwMode="auto">
          <a:xfrm>
            <a:off x="6614168" y="444931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4" name="Rectangle 536"/>
          <p:cNvSpPr>
            <a:spLocks noChangeArrowheads="1"/>
          </p:cNvSpPr>
          <p:nvPr/>
        </p:nvSpPr>
        <p:spPr bwMode="auto">
          <a:xfrm>
            <a:off x="6524750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5" name="Rectangle 537"/>
          <p:cNvSpPr>
            <a:spLocks noChangeArrowheads="1"/>
          </p:cNvSpPr>
          <p:nvPr/>
        </p:nvSpPr>
        <p:spPr bwMode="auto">
          <a:xfrm>
            <a:off x="6435333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6" name="Rectangle 538"/>
          <p:cNvSpPr>
            <a:spLocks noChangeArrowheads="1"/>
          </p:cNvSpPr>
          <p:nvPr/>
        </p:nvSpPr>
        <p:spPr bwMode="auto">
          <a:xfrm>
            <a:off x="6345916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7" name="Rectangle 539"/>
          <p:cNvSpPr>
            <a:spLocks noChangeArrowheads="1"/>
          </p:cNvSpPr>
          <p:nvPr/>
        </p:nvSpPr>
        <p:spPr bwMode="auto">
          <a:xfrm>
            <a:off x="6256499" y="444931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8" name="Rectangle 540"/>
          <p:cNvSpPr>
            <a:spLocks noChangeArrowheads="1"/>
          </p:cNvSpPr>
          <p:nvPr/>
        </p:nvSpPr>
        <p:spPr bwMode="auto">
          <a:xfrm>
            <a:off x="6167081" y="4449316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29" name="Rectangle 541"/>
          <p:cNvSpPr>
            <a:spLocks noChangeArrowheads="1"/>
          </p:cNvSpPr>
          <p:nvPr/>
        </p:nvSpPr>
        <p:spPr bwMode="auto">
          <a:xfrm>
            <a:off x="6077664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0" name="Rectangle 542"/>
          <p:cNvSpPr>
            <a:spLocks noChangeArrowheads="1"/>
          </p:cNvSpPr>
          <p:nvPr/>
        </p:nvSpPr>
        <p:spPr bwMode="auto">
          <a:xfrm>
            <a:off x="5988247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1" name="Rectangle 543"/>
          <p:cNvSpPr>
            <a:spLocks noChangeArrowheads="1"/>
          </p:cNvSpPr>
          <p:nvPr/>
        </p:nvSpPr>
        <p:spPr bwMode="auto">
          <a:xfrm>
            <a:off x="5898830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2" name="Rectangle 544"/>
          <p:cNvSpPr>
            <a:spLocks noChangeArrowheads="1"/>
          </p:cNvSpPr>
          <p:nvPr/>
        </p:nvSpPr>
        <p:spPr bwMode="auto">
          <a:xfrm>
            <a:off x="5809412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3" name="Rectangle 545"/>
          <p:cNvSpPr>
            <a:spLocks noChangeArrowheads="1"/>
          </p:cNvSpPr>
          <p:nvPr/>
        </p:nvSpPr>
        <p:spPr bwMode="auto">
          <a:xfrm>
            <a:off x="5719995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4" name="Rectangle 546"/>
          <p:cNvSpPr>
            <a:spLocks noChangeArrowheads="1"/>
          </p:cNvSpPr>
          <p:nvPr/>
        </p:nvSpPr>
        <p:spPr bwMode="auto">
          <a:xfrm>
            <a:off x="5630578" y="444931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5" name="Rectangle 547"/>
          <p:cNvSpPr>
            <a:spLocks noChangeArrowheads="1"/>
          </p:cNvSpPr>
          <p:nvPr/>
        </p:nvSpPr>
        <p:spPr bwMode="auto">
          <a:xfrm>
            <a:off x="7687175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6" name="Rectangle 548"/>
          <p:cNvSpPr>
            <a:spLocks noChangeArrowheads="1"/>
          </p:cNvSpPr>
          <p:nvPr/>
        </p:nvSpPr>
        <p:spPr bwMode="auto">
          <a:xfrm>
            <a:off x="7597757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7" name="Rectangle 549"/>
          <p:cNvSpPr>
            <a:spLocks noChangeArrowheads="1"/>
          </p:cNvSpPr>
          <p:nvPr/>
        </p:nvSpPr>
        <p:spPr bwMode="auto">
          <a:xfrm>
            <a:off x="7508340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8" name="Rectangle 550"/>
          <p:cNvSpPr>
            <a:spLocks noChangeArrowheads="1"/>
          </p:cNvSpPr>
          <p:nvPr/>
        </p:nvSpPr>
        <p:spPr bwMode="auto">
          <a:xfrm>
            <a:off x="7418923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39" name="Rectangle 551"/>
          <p:cNvSpPr>
            <a:spLocks noChangeArrowheads="1"/>
          </p:cNvSpPr>
          <p:nvPr/>
        </p:nvSpPr>
        <p:spPr bwMode="auto">
          <a:xfrm>
            <a:off x="7329506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0" name="Rectangle 552"/>
          <p:cNvSpPr>
            <a:spLocks noChangeArrowheads="1"/>
          </p:cNvSpPr>
          <p:nvPr/>
        </p:nvSpPr>
        <p:spPr bwMode="auto">
          <a:xfrm>
            <a:off x="7240088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1" name="Rectangle 553"/>
          <p:cNvSpPr>
            <a:spLocks noChangeArrowheads="1"/>
          </p:cNvSpPr>
          <p:nvPr/>
        </p:nvSpPr>
        <p:spPr bwMode="auto">
          <a:xfrm>
            <a:off x="7150671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2" name="Rectangle 554"/>
          <p:cNvSpPr>
            <a:spLocks noChangeArrowheads="1"/>
          </p:cNvSpPr>
          <p:nvPr/>
        </p:nvSpPr>
        <p:spPr bwMode="auto">
          <a:xfrm>
            <a:off x="7061254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3" name="Rectangle 555"/>
          <p:cNvSpPr>
            <a:spLocks noChangeArrowheads="1"/>
          </p:cNvSpPr>
          <p:nvPr/>
        </p:nvSpPr>
        <p:spPr bwMode="auto">
          <a:xfrm>
            <a:off x="6971837" y="432228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4" name="Rectangle 556"/>
          <p:cNvSpPr>
            <a:spLocks noChangeArrowheads="1"/>
          </p:cNvSpPr>
          <p:nvPr/>
        </p:nvSpPr>
        <p:spPr bwMode="auto">
          <a:xfrm>
            <a:off x="6882419" y="432228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5" name="Rectangle 557"/>
          <p:cNvSpPr>
            <a:spLocks noChangeArrowheads="1"/>
          </p:cNvSpPr>
          <p:nvPr/>
        </p:nvSpPr>
        <p:spPr bwMode="auto">
          <a:xfrm>
            <a:off x="6793002" y="432228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6" name="Rectangle 558"/>
          <p:cNvSpPr>
            <a:spLocks noChangeArrowheads="1"/>
          </p:cNvSpPr>
          <p:nvPr/>
        </p:nvSpPr>
        <p:spPr bwMode="auto">
          <a:xfrm>
            <a:off x="6703585" y="432228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7" name="Rectangle 559"/>
          <p:cNvSpPr>
            <a:spLocks noChangeArrowheads="1"/>
          </p:cNvSpPr>
          <p:nvPr/>
        </p:nvSpPr>
        <p:spPr bwMode="auto">
          <a:xfrm>
            <a:off x="6614168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8" name="Rectangle 560"/>
          <p:cNvSpPr>
            <a:spLocks noChangeArrowheads="1"/>
          </p:cNvSpPr>
          <p:nvPr/>
        </p:nvSpPr>
        <p:spPr bwMode="auto">
          <a:xfrm>
            <a:off x="6524750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49" name="Rectangle 561"/>
          <p:cNvSpPr>
            <a:spLocks noChangeArrowheads="1"/>
          </p:cNvSpPr>
          <p:nvPr/>
        </p:nvSpPr>
        <p:spPr bwMode="auto">
          <a:xfrm>
            <a:off x="6435333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0" name="Rectangle 562"/>
          <p:cNvSpPr>
            <a:spLocks noChangeArrowheads="1"/>
          </p:cNvSpPr>
          <p:nvPr/>
        </p:nvSpPr>
        <p:spPr bwMode="auto">
          <a:xfrm>
            <a:off x="6345916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1" name="Rectangle 563"/>
          <p:cNvSpPr>
            <a:spLocks noChangeArrowheads="1"/>
          </p:cNvSpPr>
          <p:nvPr/>
        </p:nvSpPr>
        <p:spPr bwMode="auto">
          <a:xfrm>
            <a:off x="6256499" y="432228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2" name="Rectangle 564"/>
          <p:cNvSpPr>
            <a:spLocks noChangeArrowheads="1"/>
          </p:cNvSpPr>
          <p:nvPr/>
        </p:nvSpPr>
        <p:spPr bwMode="auto">
          <a:xfrm>
            <a:off x="6167081" y="4322285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3" name="Rectangle 565"/>
          <p:cNvSpPr>
            <a:spLocks noChangeArrowheads="1"/>
          </p:cNvSpPr>
          <p:nvPr/>
        </p:nvSpPr>
        <p:spPr bwMode="auto">
          <a:xfrm>
            <a:off x="6077664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4" name="Rectangle 566"/>
          <p:cNvSpPr>
            <a:spLocks noChangeArrowheads="1"/>
          </p:cNvSpPr>
          <p:nvPr/>
        </p:nvSpPr>
        <p:spPr bwMode="auto">
          <a:xfrm>
            <a:off x="5988247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5" name="Rectangle 567"/>
          <p:cNvSpPr>
            <a:spLocks noChangeArrowheads="1"/>
          </p:cNvSpPr>
          <p:nvPr/>
        </p:nvSpPr>
        <p:spPr bwMode="auto">
          <a:xfrm>
            <a:off x="5898830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6" name="Rectangle 568"/>
          <p:cNvSpPr>
            <a:spLocks noChangeArrowheads="1"/>
          </p:cNvSpPr>
          <p:nvPr/>
        </p:nvSpPr>
        <p:spPr bwMode="auto">
          <a:xfrm>
            <a:off x="5809412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7" name="Rectangle 569"/>
          <p:cNvSpPr>
            <a:spLocks noChangeArrowheads="1"/>
          </p:cNvSpPr>
          <p:nvPr/>
        </p:nvSpPr>
        <p:spPr bwMode="auto">
          <a:xfrm>
            <a:off x="5719995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8" name="Rectangle 570"/>
          <p:cNvSpPr>
            <a:spLocks noChangeArrowheads="1"/>
          </p:cNvSpPr>
          <p:nvPr/>
        </p:nvSpPr>
        <p:spPr bwMode="auto">
          <a:xfrm>
            <a:off x="5630578" y="432228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59" name="Rectangle 571"/>
          <p:cNvSpPr>
            <a:spLocks noChangeArrowheads="1"/>
          </p:cNvSpPr>
          <p:nvPr/>
        </p:nvSpPr>
        <p:spPr bwMode="auto">
          <a:xfrm>
            <a:off x="7687175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0" name="Rectangle 572"/>
          <p:cNvSpPr>
            <a:spLocks noChangeArrowheads="1"/>
          </p:cNvSpPr>
          <p:nvPr/>
        </p:nvSpPr>
        <p:spPr bwMode="auto">
          <a:xfrm>
            <a:off x="7597757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1" name="Rectangle 573"/>
          <p:cNvSpPr>
            <a:spLocks noChangeArrowheads="1"/>
          </p:cNvSpPr>
          <p:nvPr/>
        </p:nvSpPr>
        <p:spPr bwMode="auto">
          <a:xfrm>
            <a:off x="7508340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2" name="Rectangle 574"/>
          <p:cNvSpPr>
            <a:spLocks noChangeArrowheads="1"/>
          </p:cNvSpPr>
          <p:nvPr/>
        </p:nvSpPr>
        <p:spPr bwMode="auto">
          <a:xfrm>
            <a:off x="7418923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3" name="Rectangle 575"/>
          <p:cNvSpPr>
            <a:spLocks noChangeArrowheads="1"/>
          </p:cNvSpPr>
          <p:nvPr/>
        </p:nvSpPr>
        <p:spPr bwMode="auto">
          <a:xfrm>
            <a:off x="7329506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4" name="Rectangle 576"/>
          <p:cNvSpPr>
            <a:spLocks noChangeArrowheads="1"/>
          </p:cNvSpPr>
          <p:nvPr/>
        </p:nvSpPr>
        <p:spPr bwMode="auto">
          <a:xfrm>
            <a:off x="7240088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5" name="Rectangle 577"/>
          <p:cNvSpPr>
            <a:spLocks noChangeArrowheads="1"/>
          </p:cNvSpPr>
          <p:nvPr/>
        </p:nvSpPr>
        <p:spPr bwMode="auto">
          <a:xfrm>
            <a:off x="7150671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6" name="Rectangle 578"/>
          <p:cNvSpPr>
            <a:spLocks noChangeArrowheads="1"/>
          </p:cNvSpPr>
          <p:nvPr/>
        </p:nvSpPr>
        <p:spPr bwMode="auto">
          <a:xfrm>
            <a:off x="7061254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7" name="Rectangle 579"/>
          <p:cNvSpPr>
            <a:spLocks noChangeArrowheads="1"/>
          </p:cNvSpPr>
          <p:nvPr/>
        </p:nvSpPr>
        <p:spPr bwMode="auto">
          <a:xfrm>
            <a:off x="6971837" y="419525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8" name="Rectangle 580"/>
          <p:cNvSpPr>
            <a:spLocks noChangeArrowheads="1"/>
          </p:cNvSpPr>
          <p:nvPr/>
        </p:nvSpPr>
        <p:spPr bwMode="auto">
          <a:xfrm>
            <a:off x="6882419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69" name="Rectangle 581"/>
          <p:cNvSpPr>
            <a:spLocks noChangeArrowheads="1"/>
          </p:cNvSpPr>
          <p:nvPr/>
        </p:nvSpPr>
        <p:spPr bwMode="auto">
          <a:xfrm>
            <a:off x="6793002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0" name="Rectangle 582"/>
          <p:cNvSpPr>
            <a:spLocks noChangeArrowheads="1"/>
          </p:cNvSpPr>
          <p:nvPr/>
        </p:nvSpPr>
        <p:spPr bwMode="auto">
          <a:xfrm>
            <a:off x="6703585" y="419525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1" name="Rectangle 583"/>
          <p:cNvSpPr>
            <a:spLocks noChangeArrowheads="1"/>
          </p:cNvSpPr>
          <p:nvPr/>
        </p:nvSpPr>
        <p:spPr bwMode="auto">
          <a:xfrm>
            <a:off x="6614168" y="419525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2" name="Rectangle 584"/>
          <p:cNvSpPr>
            <a:spLocks noChangeArrowheads="1"/>
          </p:cNvSpPr>
          <p:nvPr/>
        </p:nvSpPr>
        <p:spPr bwMode="auto">
          <a:xfrm>
            <a:off x="6524750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3" name="Rectangle 585"/>
          <p:cNvSpPr>
            <a:spLocks noChangeArrowheads="1"/>
          </p:cNvSpPr>
          <p:nvPr/>
        </p:nvSpPr>
        <p:spPr bwMode="auto">
          <a:xfrm>
            <a:off x="6435333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4" name="Rectangle 586"/>
          <p:cNvSpPr>
            <a:spLocks noChangeArrowheads="1"/>
          </p:cNvSpPr>
          <p:nvPr/>
        </p:nvSpPr>
        <p:spPr bwMode="auto">
          <a:xfrm>
            <a:off x="6345916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5" name="Rectangle 587"/>
          <p:cNvSpPr>
            <a:spLocks noChangeArrowheads="1"/>
          </p:cNvSpPr>
          <p:nvPr/>
        </p:nvSpPr>
        <p:spPr bwMode="auto">
          <a:xfrm>
            <a:off x="6256499" y="419525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6" name="Rectangle 588"/>
          <p:cNvSpPr>
            <a:spLocks noChangeArrowheads="1"/>
          </p:cNvSpPr>
          <p:nvPr/>
        </p:nvSpPr>
        <p:spPr bwMode="auto">
          <a:xfrm>
            <a:off x="6167081" y="4195254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7" name="Rectangle 589"/>
          <p:cNvSpPr>
            <a:spLocks noChangeArrowheads="1"/>
          </p:cNvSpPr>
          <p:nvPr/>
        </p:nvSpPr>
        <p:spPr bwMode="auto">
          <a:xfrm>
            <a:off x="6077664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8" name="Rectangle 590"/>
          <p:cNvSpPr>
            <a:spLocks noChangeArrowheads="1"/>
          </p:cNvSpPr>
          <p:nvPr/>
        </p:nvSpPr>
        <p:spPr bwMode="auto">
          <a:xfrm>
            <a:off x="5988247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79" name="Rectangle 591"/>
          <p:cNvSpPr>
            <a:spLocks noChangeArrowheads="1"/>
          </p:cNvSpPr>
          <p:nvPr/>
        </p:nvSpPr>
        <p:spPr bwMode="auto">
          <a:xfrm>
            <a:off x="5898830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0" name="Rectangle 592"/>
          <p:cNvSpPr>
            <a:spLocks noChangeArrowheads="1"/>
          </p:cNvSpPr>
          <p:nvPr/>
        </p:nvSpPr>
        <p:spPr bwMode="auto">
          <a:xfrm>
            <a:off x="5809412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1" name="Rectangle 593"/>
          <p:cNvSpPr>
            <a:spLocks noChangeArrowheads="1"/>
          </p:cNvSpPr>
          <p:nvPr/>
        </p:nvSpPr>
        <p:spPr bwMode="auto">
          <a:xfrm>
            <a:off x="5719995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2" name="Rectangle 594"/>
          <p:cNvSpPr>
            <a:spLocks noChangeArrowheads="1"/>
          </p:cNvSpPr>
          <p:nvPr/>
        </p:nvSpPr>
        <p:spPr bwMode="auto">
          <a:xfrm>
            <a:off x="5630578" y="419525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3" name="Rectangle 595"/>
          <p:cNvSpPr>
            <a:spLocks noChangeArrowheads="1"/>
          </p:cNvSpPr>
          <p:nvPr/>
        </p:nvSpPr>
        <p:spPr bwMode="auto">
          <a:xfrm>
            <a:off x="7687175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4" name="Rectangle 596"/>
          <p:cNvSpPr>
            <a:spLocks noChangeArrowheads="1"/>
          </p:cNvSpPr>
          <p:nvPr/>
        </p:nvSpPr>
        <p:spPr bwMode="auto">
          <a:xfrm>
            <a:off x="7597757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5" name="Rectangle 597"/>
          <p:cNvSpPr>
            <a:spLocks noChangeArrowheads="1"/>
          </p:cNvSpPr>
          <p:nvPr/>
        </p:nvSpPr>
        <p:spPr bwMode="auto">
          <a:xfrm>
            <a:off x="7508340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6" name="Rectangle 598"/>
          <p:cNvSpPr>
            <a:spLocks noChangeArrowheads="1"/>
          </p:cNvSpPr>
          <p:nvPr/>
        </p:nvSpPr>
        <p:spPr bwMode="auto">
          <a:xfrm>
            <a:off x="7418923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7" name="Rectangle 599"/>
          <p:cNvSpPr>
            <a:spLocks noChangeArrowheads="1"/>
          </p:cNvSpPr>
          <p:nvPr/>
        </p:nvSpPr>
        <p:spPr bwMode="auto">
          <a:xfrm>
            <a:off x="7329506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8" name="Rectangle 600"/>
          <p:cNvSpPr>
            <a:spLocks noChangeArrowheads="1"/>
          </p:cNvSpPr>
          <p:nvPr/>
        </p:nvSpPr>
        <p:spPr bwMode="auto">
          <a:xfrm>
            <a:off x="7240088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89" name="Rectangle 601"/>
          <p:cNvSpPr>
            <a:spLocks noChangeArrowheads="1"/>
          </p:cNvSpPr>
          <p:nvPr/>
        </p:nvSpPr>
        <p:spPr bwMode="auto">
          <a:xfrm>
            <a:off x="7150671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0" name="Rectangle 602"/>
          <p:cNvSpPr>
            <a:spLocks noChangeArrowheads="1"/>
          </p:cNvSpPr>
          <p:nvPr/>
        </p:nvSpPr>
        <p:spPr bwMode="auto">
          <a:xfrm>
            <a:off x="7061254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1" name="Rectangle 603"/>
          <p:cNvSpPr>
            <a:spLocks noChangeArrowheads="1"/>
          </p:cNvSpPr>
          <p:nvPr/>
        </p:nvSpPr>
        <p:spPr bwMode="auto">
          <a:xfrm>
            <a:off x="6971837" y="406822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2" name="Rectangle 604"/>
          <p:cNvSpPr>
            <a:spLocks noChangeArrowheads="1"/>
          </p:cNvSpPr>
          <p:nvPr/>
        </p:nvSpPr>
        <p:spPr bwMode="auto">
          <a:xfrm>
            <a:off x="6882419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3" name="Rectangle 605"/>
          <p:cNvSpPr>
            <a:spLocks noChangeArrowheads="1"/>
          </p:cNvSpPr>
          <p:nvPr/>
        </p:nvSpPr>
        <p:spPr bwMode="auto">
          <a:xfrm>
            <a:off x="6793002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4" name="Rectangle 606"/>
          <p:cNvSpPr>
            <a:spLocks noChangeArrowheads="1"/>
          </p:cNvSpPr>
          <p:nvPr/>
        </p:nvSpPr>
        <p:spPr bwMode="auto">
          <a:xfrm>
            <a:off x="6703585" y="406822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5" name="Rectangle 607"/>
          <p:cNvSpPr>
            <a:spLocks noChangeArrowheads="1"/>
          </p:cNvSpPr>
          <p:nvPr/>
        </p:nvSpPr>
        <p:spPr bwMode="auto">
          <a:xfrm>
            <a:off x="6614168" y="406822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6" name="Rectangle 608"/>
          <p:cNvSpPr>
            <a:spLocks noChangeArrowheads="1"/>
          </p:cNvSpPr>
          <p:nvPr/>
        </p:nvSpPr>
        <p:spPr bwMode="auto">
          <a:xfrm>
            <a:off x="6524750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7" name="Rectangle 609"/>
          <p:cNvSpPr>
            <a:spLocks noChangeArrowheads="1"/>
          </p:cNvSpPr>
          <p:nvPr/>
        </p:nvSpPr>
        <p:spPr bwMode="auto">
          <a:xfrm>
            <a:off x="6435333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8" name="Rectangle 610"/>
          <p:cNvSpPr>
            <a:spLocks noChangeArrowheads="1"/>
          </p:cNvSpPr>
          <p:nvPr/>
        </p:nvSpPr>
        <p:spPr bwMode="auto">
          <a:xfrm>
            <a:off x="6345916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899" name="Rectangle 611"/>
          <p:cNvSpPr>
            <a:spLocks noChangeArrowheads="1"/>
          </p:cNvSpPr>
          <p:nvPr/>
        </p:nvSpPr>
        <p:spPr bwMode="auto">
          <a:xfrm>
            <a:off x="6256499" y="4068223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0" name="Rectangle 612"/>
          <p:cNvSpPr>
            <a:spLocks noChangeArrowheads="1"/>
          </p:cNvSpPr>
          <p:nvPr/>
        </p:nvSpPr>
        <p:spPr bwMode="auto">
          <a:xfrm>
            <a:off x="6167081" y="4068223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1" name="Rectangle 613"/>
          <p:cNvSpPr>
            <a:spLocks noChangeArrowheads="1"/>
          </p:cNvSpPr>
          <p:nvPr/>
        </p:nvSpPr>
        <p:spPr bwMode="auto">
          <a:xfrm>
            <a:off x="6077664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2" name="Rectangle 614"/>
          <p:cNvSpPr>
            <a:spLocks noChangeArrowheads="1"/>
          </p:cNvSpPr>
          <p:nvPr/>
        </p:nvSpPr>
        <p:spPr bwMode="auto">
          <a:xfrm>
            <a:off x="5988247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3" name="Rectangle 615"/>
          <p:cNvSpPr>
            <a:spLocks noChangeArrowheads="1"/>
          </p:cNvSpPr>
          <p:nvPr/>
        </p:nvSpPr>
        <p:spPr bwMode="auto">
          <a:xfrm>
            <a:off x="5898830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4" name="Rectangle 616"/>
          <p:cNvSpPr>
            <a:spLocks noChangeArrowheads="1"/>
          </p:cNvSpPr>
          <p:nvPr/>
        </p:nvSpPr>
        <p:spPr bwMode="auto">
          <a:xfrm>
            <a:off x="5809412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5" name="Rectangle 617"/>
          <p:cNvSpPr>
            <a:spLocks noChangeArrowheads="1"/>
          </p:cNvSpPr>
          <p:nvPr/>
        </p:nvSpPr>
        <p:spPr bwMode="auto">
          <a:xfrm>
            <a:off x="5719995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6" name="Rectangle 618"/>
          <p:cNvSpPr>
            <a:spLocks noChangeArrowheads="1"/>
          </p:cNvSpPr>
          <p:nvPr/>
        </p:nvSpPr>
        <p:spPr bwMode="auto">
          <a:xfrm>
            <a:off x="5630578" y="4068223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7" name="Rectangle 619"/>
          <p:cNvSpPr>
            <a:spLocks noChangeArrowheads="1"/>
          </p:cNvSpPr>
          <p:nvPr/>
        </p:nvSpPr>
        <p:spPr bwMode="auto">
          <a:xfrm>
            <a:off x="7687175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8" name="Rectangle 620"/>
          <p:cNvSpPr>
            <a:spLocks noChangeArrowheads="1"/>
          </p:cNvSpPr>
          <p:nvPr/>
        </p:nvSpPr>
        <p:spPr bwMode="auto">
          <a:xfrm>
            <a:off x="7597757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09" name="Rectangle 621"/>
          <p:cNvSpPr>
            <a:spLocks noChangeArrowheads="1"/>
          </p:cNvSpPr>
          <p:nvPr/>
        </p:nvSpPr>
        <p:spPr bwMode="auto">
          <a:xfrm>
            <a:off x="7508340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0" name="Rectangle 622"/>
          <p:cNvSpPr>
            <a:spLocks noChangeArrowheads="1"/>
          </p:cNvSpPr>
          <p:nvPr/>
        </p:nvSpPr>
        <p:spPr bwMode="auto">
          <a:xfrm>
            <a:off x="7418923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1" name="Rectangle 623"/>
          <p:cNvSpPr>
            <a:spLocks noChangeArrowheads="1"/>
          </p:cNvSpPr>
          <p:nvPr/>
        </p:nvSpPr>
        <p:spPr bwMode="auto">
          <a:xfrm>
            <a:off x="7329506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2" name="Rectangle 624"/>
          <p:cNvSpPr>
            <a:spLocks noChangeArrowheads="1"/>
          </p:cNvSpPr>
          <p:nvPr/>
        </p:nvSpPr>
        <p:spPr bwMode="auto">
          <a:xfrm>
            <a:off x="7240088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3" name="Rectangle 625"/>
          <p:cNvSpPr>
            <a:spLocks noChangeArrowheads="1"/>
          </p:cNvSpPr>
          <p:nvPr/>
        </p:nvSpPr>
        <p:spPr bwMode="auto">
          <a:xfrm>
            <a:off x="7150671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4" name="Rectangle 626"/>
          <p:cNvSpPr>
            <a:spLocks noChangeArrowheads="1"/>
          </p:cNvSpPr>
          <p:nvPr/>
        </p:nvSpPr>
        <p:spPr bwMode="auto">
          <a:xfrm>
            <a:off x="7061254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5" name="Rectangle 627"/>
          <p:cNvSpPr>
            <a:spLocks noChangeArrowheads="1"/>
          </p:cNvSpPr>
          <p:nvPr/>
        </p:nvSpPr>
        <p:spPr bwMode="auto">
          <a:xfrm>
            <a:off x="6971837" y="394119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6" name="Rectangle 628"/>
          <p:cNvSpPr>
            <a:spLocks noChangeArrowheads="1"/>
          </p:cNvSpPr>
          <p:nvPr/>
        </p:nvSpPr>
        <p:spPr bwMode="auto">
          <a:xfrm>
            <a:off x="6882419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7" name="Rectangle 629"/>
          <p:cNvSpPr>
            <a:spLocks noChangeArrowheads="1"/>
          </p:cNvSpPr>
          <p:nvPr/>
        </p:nvSpPr>
        <p:spPr bwMode="auto">
          <a:xfrm>
            <a:off x="6793002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8" name="Rectangle 630"/>
          <p:cNvSpPr>
            <a:spLocks noChangeArrowheads="1"/>
          </p:cNvSpPr>
          <p:nvPr/>
        </p:nvSpPr>
        <p:spPr bwMode="auto">
          <a:xfrm>
            <a:off x="6703585" y="3941192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19" name="Rectangle 631"/>
          <p:cNvSpPr>
            <a:spLocks noChangeArrowheads="1"/>
          </p:cNvSpPr>
          <p:nvPr/>
        </p:nvSpPr>
        <p:spPr bwMode="auto">
          <a:xfrm>
            <a:off x="6614168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0" name="Rectangle 632"/>
          <p:cNvSpPr>
            <a:spLocks noChangeArrowheads="1"/>
          </p:cNvSpPr>
          <p:nvPr/>
        </p:nvSpPr>
        <p:spPr bwMode="auto">
          <a:xfrm>
            <a:off x="6524750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1" name="Rectangle 633"/>
          <p:cNvSpPr>
            <a:spLocks noChangeArrowheads="1"/>
          </p:cNvSpPr>
          <p:nvPr/>
        </p:nvSpPr>
        <p:spPr bwMode="auto">
          <a:xfrm>
            <a:off x="6435333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2" name="Rectangle 634"/>
          <p:cNvSpPr>
            <a:spLocks noChangeArrowheads="1"/>
          </p:cNvSpPr>
          <p:nvPr/>
        </p:nvSpPr>
        <p:spPr bwMode="auto">
          <a:xfrm>
            <a:off x="6345916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3" name="Rectangle 635"/>
          <p:cNvSpPr>
            <a:spLocks noChangeArrowheads="1"/>
          </p:cNvSpPr>
          <p:nvPr/>
        </p:nvSpPr>
        <p:spPr bwMode="auto">
          <a:xfrm>
            <a:off x="6256499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4" name="Rectangle 636"/>
          <p:cNvSpPr>
            <a:spLocks noChangeArrowheads="1"/>
          </p:cNvSpPr>
          <p:nvPr/>
        </p:nvSpPr>
        <p:spPr bwMode="auto">
          <a:xfrm>
            <a:off x="6167081" y="3941192"/>
            <a:ext cx="89417" cy="127031"/>
          </a:xfrm>
          <a:prstGeom prst="rect">
            <a:avLst/>
          </a:prstGeom>
          <a:solidFill>
            <a:srgbClr val="B2B2B2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5" name="Rectangle 637"/>
          <p:cNvSpPr>
            <a:spLocks noChangeArrowheads="1"/>
          </p:cNvSpPr>
          <p:nvPr/>
        </p:nvSpPr>
        <p:spPr bwMode="auto">
          <a:xfrm>
            <a:off x="6077664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6" name="Rectangle 638"/>
          <p:cNvSpPr>
            <a:spLocks noChangeArrowheads="1"/>
          </p:cNvSpPr>
          <p:nvPr/>
        </p:nvSpPr>
        <p:spPr bwMode="auto">
          <a:xfrm>
            <a:off x="5988247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7" name="Rectangle 639"/>
          <p:cNvSpPr>
            <a:spLocks noChangeArrowheads="1"/>
          </p:cNvSpPr>
          <p:nvPr/>
        </p:nvSpPr>
        <p:spPr bwMode="auto">
          <a:xfrm>
            <a:off x="5898830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8" name="Rectangle 640"/>
          <p:cNvSpPr>
            <a:spLocks noChangeArrowheads="1"/>
          </p:cNvSpPr>
          <p:nvPr/>
        </p:nvSpPr>
        <p:spPr bwMode="auto">
          <a:xfrm>
            <a:off x="5809412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29" name="Rectangle 641"/>
          <p:cNvSpPr>
            <a:spLocks noChangeArrowheads="1"/>
          </p:cNvSpPr>
          <p:nvPr/>
        </p:nvSpPr>
        <p:spPr bwMode="auto">
          <a:xfrm>
            <a:off x="5719995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0" name="Rectangle 642"/>
          <p:cNvSpPr>
            <a:spLocks noChangeArrowheads="1"/>
          </p:cNvSpPr>
          <p:nvPr/>
        </p:nvSpPr>
        <p:spPr bwMode="auto">
          <a:xfrm>
            <a:off x="5630578" y="3941192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1" name="Rectangle 643"/>
          <p:cNvSpPr>
            <a:spLocks noChangeArrowheads="1"/>
          </p:cNvSpPr>
          <p:nvPr/>
        </p:nvSpPr>
        <p:spPr bwMode="auto">
          <a:xfrm>
            <a:off x="7687175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2" name="Rectangle 644"/>
          <p:cNvSpPr>
            <a:spLocks noChangeArrowheads="1"/>
          </p:cNvSpPr>
          <p:nvPr/>
        </p:nvSpPr>
        <p:spPr bwMode="auto">
          <a:xfrm>
            <a:off x="7597757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3" name="Rectangle 645"/>
          <p:cNvSpPr>
            <a:spLocks noChangeArrowheads="1"/>
          </p:cNvSpPr>
          <p:nvPr/>
        </p:nvSpPr>
        <p:spPr bwMode="auto">
          <a:xfrm>
            <a:off x="7508340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4" name="Rectangle 646"/>
          <p:cNvSpPr>
            <a:spLocks noChangeArrowheads="1"/>
          </p:cNvSpPr>
          <p:nvPr/>
        </p:nvSpPr>
        <p:spPr bwMode="auto">
          <a:xfrm>
            <a:off x="7418923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5" name="Rectangle 647"/>
          <p:cNvSpPr>
            <a:spLocks noChangeArrowheads="1"/>
          </p:cNvSpPr>
          <p:nvPr/>
        </p:nvSpPr>
        <p:spPr bwMode="auto">
          <a:xfrm>
            <a:off x="7329506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6" name="Rectangle 648"/>
          <p:cNvSpPr>
            <a:spLocks noChangeArrowheads="1"/>
          </p:cNvSpPr>
          <p:nvPr/>
        </p:nvSpPr>
        <p:spPr bwMode="auto">
          <a:xfrm>
            <a:off x="724008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7" name="Rectangle 649"/>
          <p:cNvSpPr>
            <a:spLocks noChangeArrowheads="1"/>
          </p:cNvSpPr>
          <p:nvPr/>
        </p:nvSpPr>
        <p:spPr bwMode="auto">
          <a:xfrm>
            <a:off x="7150671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8" name="Rectangle 650"/>
          <p:cNvSpPr>
            <a:spLocks noChangeArrowheads="1"/>
          </p:cNvSpPr>
          <p:nvPr/>
        </p:nvSpPr>
        <p:spPr bwMode="auto">
          <a:xfrm>
            <a:off x="7061254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39" name="Rectangle 651"/>
          <p:cNvSpPr>
            <a:spLocks noChangeArrowheads="1"/>
          </p:cNvSpPr>
          <p:nvPr/>
        </p:nvSpPr>
        <p:spPr bwMode="auto">
          <a:xfrm>
            <a:off x="6971837" y="381416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0" name="Rectangle 652"/>
          <p:cNvSpPr>
            <a:spLocks noChangeArrowheads="1"/>
          </p:cNvSpPr>
          <p:nvPr/>
        </p:nvSpPr>
        <p:spPr bwMode="auto">
          <a:xfrm>
            <a:off x="6882419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1" name="Rectangle 653"/>
          <p:cNvSpPr>
            <a:spLocks noChangeArrowheads="1"/>
          </p:cNvSpPr>
          <p:nvPr/>
        </p:nvSpPr>
        <p:spPr bwMode="auto">
          <a:xfrm>
            <a:off x="6793002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2" name="Rectangle 654"/>
          <p:cNvSpPr>
            <a:spLocks noChangeArrowheads="1"/>
          </p:cNvSpPr>
          <p:nvPr/>
        </p:nvSpPr>
        <p:spPr bwMode="auto">
          <a:xfrm>
            <a:off x="6703585" y="381416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3" name="Rectangle 655"/>
          <p:cNvSpPr>
            <a:spLocks noChangeArrowheads="1"/>
          </p:cNvSpPr>
          <p:nvPr/>
        </p:nvSpPr>
        <p:spPr bwMode="auto">
          <a:xfrm>
            <a:off x="661416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4" name="Rectangle 656"/>
          <p:cNvSpPr>
            <a:spLocks noChangeArrowheads="1"/>
          </p:cNvSpPr>
          <p:nvPr/>
        </p:nvSpPr>
        <p:spPr bwMode="auto">
          <a:xfrm>
            <a:off x="6524750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5" name="Rectangle 657"/>
          <p:cNvSpPr>
            <a:spLocks noChangeArrowheads="1"/>
          </p:cNvSpPr>
          <p:nvPr/>
        </p:nvSpPr>
        <p:spPr bwMode="auto">
          <a:xfrm>
            <a:off x="6435333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6" name="Rectangle 658"/>
          <p:cNvSpPr>
            <a:spLocks noChangeArrowheads="1"/>
          </p:cNvSpPr>
          <p:nvPr/>
        </p:nvSpPr>
        <p:spPr bwMode="auto">
          <a:xfrm>
            <a:off x="6345916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7" name="Rectangle 659"/>
          <p:cNvSpPr>
            <a:spLocks noChangeArrowheads="1"/>
          </p:cNvSpPr>
          <p:nvPr/>
        </p:nvSpPr>
        <p:spPr bwMode="auto">
          <a:xfrm>
            <a:off x="6256499" y="381416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8" name="Rectangle 660"/>
          <p:cNvSpPr>
            <a:spLocks noChangeArrowheads="1"/>
          </p:cNvSpPr>
          <p:nvPr/>
        </p:nvSpPr>
        <p:spPr bwMode="auto">
          <a:xfrm>
            <a:off x="6167081" y="3814161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49" name="Rectangle 661"/>
          <p:cNvSpPr>
            <a:spLocks noChangeArrowheads="1"/>
          </p:cNvSpPr>
          <p:nvPr/>
        </p:nvSpPr>
        <p:spPr bwMode="auto">
          <a:xfrm>
            <a:off x="6077664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0" name="Rectangle 662"/>
          <p:cNvSpPr>
            <a:spLocks noChangeArrowheads="1"/>
          </p:cNvSpPr>
          <p:nvPr/>
        </p:nvSpPr>
        <p:spPr bwMode="auto">
          <a:xfrm>
            <a:off x="5988247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1" name="Rectangle 663"/>
          <p:cNvSpPr>
            <a:spLocks noChangeArrowheads="1"/>
          </p:cNvSpPr>
          <p:nvPr/>
        </p:nvSpPr>
        <p:spPr bwMode="auto">
          <a:xfrm>
            <a:off x="5898830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2" name="Rectangle 664"/>
          <p:cNvSpPr>
            <a:spLocks noChangeArrowheads="1"/>
          </p:cNvSpPr>
          <p:nvPr/>
        </p:nvSpPr>
        <p:spPr bwMode="auto">
          <a:xfrm>
            <a:off x="5809412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3" name="Rectangle 665"/>
          <p:cNvSpPr>
            <a:spLocks noChangeArrowheads="1"/>
          </p:cNvSpPr>
          <p:nvPr/>
        </p:nvSpPr>
        <p:spPr bwMode="auto">
          <a:xfrm>
            <a:off x="5719995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4" name="Rectangle 666"/>
          <p:cNvSpPr>
            <a:spLocks noChangeArrowheads="1"/>
          </p:cNvSpPr>
          <p:nvPr/>
        </p:nvSpPr>
        <p:spPr bwMode="auto">
          <a:xfrm>
            <a:off x="5630578" y="3814161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5" name="Rectangle 667"/>
          <p:cNvSpPr>
            <a:spLocks noChangeArrowheads="1"/>
          </p:cNvSpPr>
          <p:nvPr/>
        </p:nvSpPr>
        <p:spPr bwMode="auto">
          <a:xfrm>
            <a:off x="7687175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6" name="Rectangle 668"/>
          <p:cNvSpPr>
            <a:spLocks noChangeArrowheads="1"/>
          </p:cNvSpPr>
          <p:nvPr/>
        </p:nvSpPr>
        <p:spPr bwMode="auto">
          <a:xfrm>
            <a:off x="7597757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7" name="Rectangle 669"/>
          <p:cNvSpPr>
            <a:spLocks noChangeArrowheads="1"/>
          </p:cNvSpPr>
          <p:nvPr/>
        </p:nvSpPr>
        <p:spPr bwMode="auto">
          <a:xfrm>
            <a:off x="7508340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8" name="Rectangle 670"/>
          <p:cNvSpPr>
            <a:spLocks noChangeArrowheads="1"/>
          </p:cNvSpPr>
          <p:nvPr/>
        </p:nvSpPr>
        <p:spPr bwMode="auto">
          <a:xfrm>
            <a:off x="7418923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59" name="Rectangle 671"/>
          <p:cNvSpPr>
            <a:spLocks noChangeArrowheads="1"/>
          </p:cNvSpPr>
          <p:nvPr/>
        </p:nvSpPr>
        <p:spPr bwMode="auto">
          <a:xfrm>
            <a:off x="7329506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0" name="Rectangle 672"/>
          <p:cNvSpPr>
            <a:spLocks noChangeArrowheads="1"/>
          </p:cNvSpPr>
          <p:nvPr/>
        </p:nvSpPr>
        <p:spPr bwMode="auto">
          <a:xfrm>
            <a:off x="724008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1" name="Rectangle 673"/>
          <p:cNvSpPr>
            <a:spLocks noChangeArrowheads="1"/>
          </p:cNvSpPr>
          <p:nvPr/>
        </p:nvSpPr>
        <p:spPr bwMode="auto">
          <a:xfrm>
            <a:off x="7150671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2" name="Rectangle 674"/>
          <p:cNvSpPr>
            <a:spLocks noChangeArrowheads="1"/>
          </p:cNvSpPr>
          <p:nvPr/>
        </p:nvSpPr>
        <p:spPr bwMode="auto">
          <a:xfrm>
            <a:off x="7061254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3" name="Rectangle 675"/>
          <p:cNvSpPr>
            <a:spLocks noChangeArrowheads="1"/>
          </p:cNvSpPr>
          <p:nvPr/>
        </p:nvSpPr>
        <p:spPr bwMode="auto">
          <a:xfrm>
            <a:off x="6971837" y="368713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4" name="Rectangle 676"/>
          <p:cNvSpPr>
            <a:spLocks noChangeArrowheads="1"/>
          </p:cNvSpPr>
          <p:nvPr/>
        </p:nvSpPr>
        <p:spPr bwMode="auto">
          <a:xfrm>
            <a:off x="6882419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5" name="Rectangle 677"/>
          <p:cNvSpPr>
            <a:spLocks noChangeArrowheads="1"/>
          </p:cNvSpPr>
          <p:nvPr/>
        </p:nvSpPr>
        <p:spPr bwMode="auto">
          <a:xfrm>
            <a:off x="6793002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6" name="Rectangle 678"/>
          <p:cNvSpPr>
            <a:spLocks noChangeArrowheads="1"/>
          </p:cNvSpPr>
          <p:nvPr/>
        </p:nvSpPr>
        <p:spPr bwMode="auto">
          <a:xfrm>
            <a:off x="6703585" y="368713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7" name="Rectangle 679"/>
          <p:cNvSpPr>
            <a:spLocks noChangeArrowheads="1"/>
          </p:cNvSpPr>
          <p:nvPr/>
        </p:nvSpPr>
        <p:spPr bwMode="auto">
          <a:xfrm>
            <a:off x="661416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8" name="Rectangle 680"/>
          <p:cNvSpPr>
            <a:spLocks noChangeArrowheads="1"/>
          </p:cNvSpPr>
          <p:nvPr/>
        </p:nvSpPr>
        <p:spPr bwMode="auto">
          <a:xfrm>
            <a:off x="6524750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69" name="Rectangle 681"/>
          <p:cNvSpPr>
            <a:spLocks noChangeArrowheads="1"/>
          </p:cNvSpPr>
          <p:nvPr/>
        </p:nvSpPr>
        <p:spPr bwMode="auto">
          <a:xfrm>
            <a:off x="6435333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0" name="Rectangle 682"/>
          <p:cNvSpPr>
            <a:spLocks noChangeArrowheads="1"/>
          </p:cNvSpPr>
          <p:nvPr/>
        </p:nvSpPr>
        <p:spPr bwMode="auto">
          <a:xfrm>
            <a:off x="6345916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1" name="Rectangle 683"/>
          <p:cNvSpPr>
            <a:spLocks noChangeArrowheads="1"/>
          </p:cNvSpPr>
          <p:nvPr/>
        </p:nvSpPr>
        <p:spPr bwMode="auto">
          <a:xfrm>
            <a:off x="6256499" y="368713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2" name="Rectangle 684"/>
          <p:cNvSpPr>
            <a:spLocks noChangeArrowheads="1"/>
          </p:cNvSpPr>
          <p:nvPr/>
        </p:nvSpPr>
        <p:spPr bwMode="auto">
          <a:xfrm>
            <a:off x="6167081" y="3687130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3" name="Rectangle 685"/>
          <p:cNvSpPr>
            <a:spLocks noChangeArrowheads="1"/>
          </p:cNvSpPr>
          <p:nvPr/>
        </p:nvSpPr>
        <p:spPr bwMode="auto">
          <a:xfrm>
            <a:off x="6077664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4" name="Rectangle 686"/>
          <p:cNvSpPr>
            <a:spLocks noChangeArrowheads="1"/>
          </p:cNvSpPr>
          <p:nvPr/>
        </p:nvSpPr>
        <p:spPr bwMode="auto">
          <a:xfrm>
            <a:off x="5988247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5" name="Rectangle 687"/>
          <p:cNvSpPr>
            <a:spLocks noChangeArrowheads="1"/>
          </p:cNvSpPr>
          <p:nvPr/>
        </p:nvSpPr>
        <p:spPr bwMode="auto">
          <a:xfrm>
            <a:off x="5898830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6" name="Rectangle 688"/>
          <p:cNvSpPr>
            <a:spLocks noChangeArrowheads="1"/>
          </p:cNvSpPr>
          <p:nvPr/>
        </p:nvSpPr>
        <p:spPr bwMode="auto">
          <a:xfrm>
            <a:off x="5809412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7" name="Rectangle 689"/>
          <p:cNvSpPr>
            <a:spLocks noChangeArrowheads="1"/>
          </p:cNvSpPr>
          <p:nvPr/>
        </p:nvSpPr>
        <p:spPr bwMode="auto">
          <a:xfrm>
            <a:off x="5719995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8" name="Rectangle 690"/>
          <p:cNvSpPr>
            <a:spLocks noChangeArrowheads="1"/>
          </p:cNvSpPr>
          <p:nvPr/>
        </p:nvSpPr>
        <p:spPr bwMode="auto">
          <a:xfrm>
            <a:off x="5630578" y="3687130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79" name="Rectangle 691"/>
          <p:cNvSpPr>
            <a:spLocks noChangeArrowheads="1"/>
          </p:cNvSpPr>
          <p:nvPr/>
        </p:nvSpPr>
        <p:spPr bwMode="auto">
          <a:xfrm>
            <a:off x="7687175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0" name="Rectangle 692"/>
          <p:cNvSpPr>
            <a:spLocks noChangeArrowheads="1"/>
          </p:cNvSpPr>
          <p:nvPr/>
        </p:nvSpPr>
        <p:spPr bwMode="auto">
          <a:xfrm>
            <a:off x="7597757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1" name="Rectangle 693"/>
          <p:cNvSpPr>
            <a:spLocks noChangeArrowheads="1"/>
          </p:cNvSpPr>
          <p:nvPr/>
        </p:nvSpPr>
        <p:spPr bwMode="auto">
          <a:xfrm>
            <a:off x="7508340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2" name="Rectangle 694"/>
          <p:cNvSpPr>
            <a:spLocks noChangeArrowheads="1"/>
          </p:cNvSpPr>
          <p:nvPr/>
        </p:nvSpPr>
        <p:spPr bwMode="auto">
          <a:xfrm>
            <a:off x="7418923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3" name="Rectangle 695"/>
          <p:cNvSpPr>
            <a:spLocks noChangeArrowheads="1"/>
          </p:cNvSpPr>
          <p:nvPr/>
        </p:nvSpPr>
        <p:spPr bwMode="auto">
          <a:xfrm>
            <a:off x="7329506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4" name="Rectangle 696"/>
          <p:cNvSpPr>
            <a:spLocks noChangeArrowheads="1"/>
          </p:cNvSpPr>
          <p:nvPr/>
        </p:nvSpPr>
        <p:spPr bwMode="auto">
          <a:xfrm>
            <a:off x="724008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5" name="Rectangle 697"/>
          <p:cNvSpPr>
            <a:spLocks noChangeArrowheads="1"/>
          </p:cNvSpPr>
          <p:nvPr/>
        </p:nvSpPr>
        <p:spPr bwMode="auto">
          <a:xfrm>
            <a:off x="7150671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6" name="Rectangle 698"/>
          <p:cNvSpPr>
            <a:spLocks noChangeArrowheads="1"/>
          </p:cNvSpPr>
          <p:nvPr/>
        </p:nvSpPr>
        <p:spPr bwMode="auto">
          <a:xfrm>
            <a:off x="7061254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7" name="Rectangle 699"/>
          <p:cNvSpPr>
            <a:spLocks noChangeArrowheads="1"/>
          </p:cNvSpPr>
          <p:nvPr/>
        </p:nvSpPr>
        <p:spPr bwMode="auto">
          <a:xfrm>
            <a:off x="6971837" y="356009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8" name="Rectangle 700"/>
          <p:cNvSpPr>
            <a:spLocks noChangeArrowheads="1"/>
          </p:cNvSpPr>
          <p:nvPr/>
        </p:nvSpPr>
        <p:spPr bwMode="auto">
          <a:xfrm>
            <a:off x="6882419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89" name="Rectangle 701"/>
          <p:cNvSpPr>
            <a:spLocks noChangeArrowheads="1"/>
          </p:cNvSpPr>
          <p:nvPr/>
        </p:nvSpPr>
        <p:spPr bwMode="auto">
          <a:xfrm>
            <a:off x="6793002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0" name="Rectangle 702"/>
          <p:cNvSpPr>
            <a:spLocks noChangeArrowheads="1"/>
          </p:cNvSpPr>
          <p:nvPr/>
        </p:nvSpPr>
        <p:spPr bwMode="auto">
          <a:xfrm>
            <a:off x="6703585" y="356009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1" name="Rectangle 703"/>
          <p:cNvSpPr>
            <a:spLocks noChangeArrowheads="1"/>
          </p:cNvSpPr>
          <p:nvPr/>
        </p:nvSpPr>
        <p:spPr bwMode="auto">
          <a:xfrm>
            <a:off x="661416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2" name="Rectangle 704"/>
          <p:cNvSpPr>
            <a:spLocks noChangeArrowheads="1"/>
          </p:cNvSpPr>
          <p:nvPr/>
        </p:nvSpPr>
        <p:spPr bwMode="auto">
          <a:xfrm>
            <a:off x="6524750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3" name="Rectangle 705"/>
          <p:cNvSpPr>
            <a:spLocks noChangeArrowheads="1"/>
          </p:cNvSpPr>
          <p:nvPr/>
        </p:nvSpPr>
        <p:spPr bwMode="auto">
          <a:xfrm>
            <a:off x="6435333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4" name="Rectangle 706"/>
          <p:cNvSpPr>
            <a:spLocks noChangeArrowheads="1"/>
          </p:cNvSpPr>
          <p:nvPr/>
        </p:nvSpPr>
        <p:spPr bwMode="auto">
          <a:xfrm>
            <a:off x="6345916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5" name="Rectangle 707"/>
          <p:cNvSpPr>
            <a:spLocks noChangeArrowheads="1"/>
          </p:cNvSpPr>
          <p:nvPr/>
        </p:nvSpPr>
        <p:spPr bwMode="auto">
          <a:xfrm>
            <a:off x="6256499" y="356009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6" name="Rectangle 708"/>
          <p:cNvSpPr>
            <a:spLocks noChangeArrowheads="1"/>
          </p:cNvSpPr>
          <p:nvPr/>
        </p:nvSpPr>
        <p:spPr bwMode="auto">
          <a:xfrm>
            <a:off x="6167081" y="3560099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7" name="Rectangle 709"/>
          <p:cNvSpPr>
            <a:spLocks noChangeArrowheads="1"/>
          </p:cNvSpPr>
          <p:nvPr/>
        </p:nvSpPr>
        <p:spPr bwMode="auto">
          <a:xfrm>
            <a:off x="6077664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8" name="Rectangle 710"/>
          <p:cNvSpPr>
            <a:spLocks noChangeArrowheads="1"/>
          </p:cNvSpPr>
          <p:nvPr/>
        </p:nvSpPr>
        <p:spPr bwMode="auto">
          <a:xfrm>
            <a:off x="5988247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0999" name="Rectangle 711"/>
          <p:cNvSpPr>
            <a:spLocks noChangeArrowheads="1"/>
          </p:cNvSpPr>
          <p:nvPr/>
        </p:nvSpPr>
        <p:spPr bwMode="auto">
          <a:xfrm>
            <a:off x="5898830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0" name="Rectangle 712"/>
          <p:cNvSpPr>
            <a:spLocks noChangeArrowheads="1"/>
          </p:cNvSpPr>
          <p:nvPr/>
        </p:nvSpPr>
        <p:spPr bwMode="auto">
          <a:xfrm>
            <a:off x="5809412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1" name="Rectangle 713"/>
          <p:cNvSpPr>
            <a:spLocks noChangeArrowheads="1"/>
          </p:cNvSpPr>
          <p:nvPr/>
        </p:nvSpPr>
        <p:spPr bwMode="auto">
          <a:xfrm>
            <a:off x="5719995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2" name="Rectangle 714"/>
          <p:cNvSpPr>
            <a:spLocks noChangeArrowheads="1"/>
          </p:cNvSpPr>
          <p:nvPr/>
        </p:nvSpPr>
        <p:spPr bwMode="auto">
          <a:xfrm>
            <a:off x="5630578" y="3560099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3" name="Rectangle 715"/>
          <p:cNvSpPr>
            <a:spLocks noChangeArrowheads="1"/>
          </p:cNvSpPr>
          <p:nvPr/>
        </p:nvSpPr>
        <p:spPr bwMode="auto">
          <a:xfrm>
            <a:off x="7687175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4" name="Rectangle 716"/>
          <p:cNvSpPr>
            <a:spLocks noChangeArrowheads="1"/>
          </p:cNvSpPr>
          <p:nvPr/>
        </p:nvSpPr>
        <p:spPr bwMode="auto">
          <a:xfrm>
            <a:off x="7597757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5" name="Rectangle 717"/>
          <p:cNvSpPr>
            <a:spLocks noChangeArrowheads="1"/>
          </p:cNvSpPr>
          <p:nvPr/>
        </p:nvSpPr>
        <p:spPr bwMode="auto">
          <a:xfrm>
            <a:off x="7508340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6" name="Rectangle 718"/>
          <p:cNvSpPr>
            <a:spLocks noChangeArrowheads="1"/>
          </p:cNvSpPr>
          <p:nvPr/>
        </p:nvSpPr>
        <p:spPr bwMode="auto">
          <a:xfrm>
            <a:off x="7418923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7" name="Rectangle 719"/>
          <p:cNvSpPr>
            <a:spLocks noChangeArrowheads="1"/>
          </p:cNvSpPr>
          <p:nvPr/>
        </p:nvSpPr>
        <p:spPr bwMode="auto">
          <a:xfrm>
            <a:off x="7329506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8" name="Rectangle 720"/>
          <p:cNvSpPr>
            <a:spLocks noChangeArrowheads="1"/>
          </p:cNvSpPr>
          <p:nvPr/>
        </p:nvSpPr>
        <p:spPr bwMode="auto">
          <a:xfrm>
            <a:off x="724008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09" name="Rectangle 721"/>
          <p:cNvSpPr>
            <a:spLocks noChangeArrowheads="1"/>
          </p:cNvSpPr>
          <p:nvPr/>
        </p:nvSpPr>
        <p:spPr bwMode="auto">
          <a:xfrm>
            <a:off x="7150671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0" name="Rectangle 722"/>
          <p:cNvSpPr>
            <a:spLocks noChangeArrowheads="1"/>
          </p:cNvSpPr>
          <p:nvPr/>
        </p:nvSpPr>
        <p:spPr bwMode="auto">
          <a:xfrm>
            <a:off x="7061254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1" name="Rectangle 723"/>
          <p:cNvSpPr>
            <a:spLocks noChangeArrowheads="1"/>
          </p:cNvSpPr>
          <p:nvPr/>
        </p:nvSpPr>
        <p:spPr bwMode="auto">
          <a:xfrm>
            <a:off x="6971837" y="343306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2" name="Rectangle 724"/>
          <p:cNvSpPr>
            <a:spLocks noChangeArrowheads="1"/>
          </p:cNvSpPr>
          <p:nvPr/>
        </p:nvSpPr>
        <p:spPr bwMode="auto">
          <a:xfrm>
            <a:off x="6882419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3" name="Rectangle 725"/>
          <p:cNvSpPr>
            <a:spLocks noChangeArrowheads="1"/>
          </p:cNvSpPr>
          <p:nvPr/>
        </p:nvSpPr>
        <p:spPr bwMode="auto">
          <a:xfrm>
            <a:off x="6793002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4" name="Rectangle 726"/>
          <p:cNvSpPr>
            <a:spLocks noChangeArrowheads="1"/>
          </p:cNvSpPr>
          <p:nvPr/>
        </p:nvSpPr>
        <p:spPr bwMode="auto">
          <a:xfrm>
            <a:off x="6703585" y="343306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5" name="Rectangle 727"/>
          <p:cNvSpPr>
            <a:spLocks noChangeArrowheads="1"/>
          </p:cNvSpPr>
          <p:nvPr/>
        </p:nvSpPr>
        <p:spPr bwMode="auto">
          <a:xfrm>
            <a:off x="661416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6" name="Rectangle 728"/>
          <p:cNvSpPr>
            <a:spLocks noChangeArrowheads="1"/>
          </p:cNvSpPr>
          <p:nvPr/>
        </p:nvSpPr>
        <p:spPr bwMode="auto">
          <a:xfrm>
            <a:off x="6524750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7" name="Rectangle 729"/>
          <p:cNvSpPr>
            <a:spLocks noChangeArrowheads="1"/>
          </p:cNvSpPr>
          <p:nvPr/>
        </p:nvSpPr>
        <p:spPr bwMode="auto">
          <a:xfrm>
            <a:off x="6435333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8" name="Rectangle 730"/>
          <p:cNvSpPr>
            <a:spLocks noChangeArrowheads="1"/>
          </p:cNvSpPr>
          <p:nvPr/>
        </p:nvSpPr>
        <p:spPr bwMode="auto">
          <a:xfrm>
            <a:off x="6345916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19" name="Rectangle 731"/>
          <p:cNvSpPr>
            <a:spLocks noChangeArrowheads="1"/>
          </p:cNvSpPr>
          <p:nvPr/>
        </p:nvSpPr>
        <p:spPr bwMode="auto">
          <a:xfrm>
            <a:off x="6256499" y="343306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0" name="Rectangle 732"/>
          <p:cNvSpPr>
            <a:spLocks noChangeArrowheads="1"/>
          </p:cNvSpPr>
          <p:nvPr/>
        </p:nvSpPr>
        <p:spPr bwMode="auto">
          <a:xfrm>
            <a:off x="6167081" y="3433068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1" name="Rectangle 733"/>
          <p:cNvSpPr>
            <a:spLocks noChangeArrowheads="1"/>
          </p:cNvSpPr>
          <p:nvPr/>
        </p:nvSpPr>
        <p:spPr bwMode="auto">
          <a:xfrm>
            <a:off x="6077664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2" name="Rectangle 734"/>
          <p:cNvSpPr>
            <a:spLocks noChangeArrowheads="1"/>
          </p:cNvSpPr>
          <p:nvPr/>
        </p:nvSpPr>
        <p:spPr bwMode="auto">
          <a:xfrm>
            <a:off x="5988247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3" name="Rectangle 735"/>
          <p:cNvSpPr>
            <a:spLocks noChangeArrowheads="1"/>
          </p:cNvSpPr>
          <p:nvPr/>
        </p:nvSpPr>
        <p:spPr bwMode="auto">
          <a:xfrm>
            <a:off x="5898830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4" name="Rectangle 736"/>
          <p:cNvSpPr>
            <a:spLocks noChangeArrowheads="1"/>
          </p:cNvSpPr>
          <p:nvPr/>
        </p:nvSpPr>
        <p:spPr bwMode="auto">
          <a:xfrm>
            <a:off x="5809412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5" name="Rectangle 737"/>
          <p:cNvSpPr>
            <a:spLocks noChangeArrowheads="1"/>
          </p:cNvSpPr>
          <p:nvPr/>
        </p:nvSpPr>
        <p:spPr bwMode="auto">
          <a:xfrm>
            <a:off x="5719995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6" name="Rectangle 738"/>
          <p:cNvSpPr>
            <a:spLocks noChangeArrowheads="1"/>
          </p:cNvSpPr>
          <p:nvPr/>
        </p:nvSpPr>
        <p:spPr bwMode="auto">
          <a:xfrm>
            <a:off x="5630578" y="3433068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7" name="Rectangle 739"/>
          <p:cNvSpPr>
            <a:spLocks noChangeArrowheads="1"/>
          </p:cNvSpPr>
          <p:nvPr/>
        </p:nvSpPr>
        <p:spPr bwMode="auto">
          <a:xfrm>
            <a:off x="7687175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8" name="Rectangle 740"/>
          <p:cNvSpPr>
            <a:spLocks noChangeArrowheads="1"/>
          </p:cNvSpPr>
          <p:nvPr/>
        </p:nvSpPr>
        <p:spPr bwMode="auto">
          <a:xfrm>
            <a:off x="7597757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29" name="Rectangle 741"/>
          <p:cNvSpPr>
            <a:spLocks noChangeArrowheads="1"/>
          </p:cNvSpPr>
          <p:nvPr/>
        </p:nvSpPr>
        <p:spPr bwMode="auto">
          <a:xfrm>
            <a:off x="7508340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0" name="Rectangle 742"/>
          <p:cNvSpPr>
            <a:spLocks noChangeArrowheads="1"/>
          </p:cNvSpPr>
          <p:nvPr/>
        </p:nvSpPr>
        <p:spPr bwMode="auto">
          <a:xfrm>
            <a:off x="7418923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1" name="Rectangle 743"/>
          <p:cNvSpPr>
            <a:spLocks noChangeArrowheads="1"/>
          </p:cNvSpPr>
          <p:nvPr/>
        </p:nvSpPr>
        <p:spPr bwMode="auto">
          <a:xfrm>
            <a:off x="7329506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2" name="Rectangle 744"/>
          <p:cNvSpPr>
            <a:spLocks noChangeArrowheads="1"/>
          </p:cNvSpPr>
          <p:nvPr/>
        </p:nvSpPr>
        <p:spPr bwMode="auto">
          <a:xfrm>
            <a:off x="724008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3" name="Rectangle 745"/>
          <p:cNvSpPr>
            <a:spLocks noChangeArrowheads="1"/>
          </p:cNvSpPr>
          <p:nvPr/>
        </p:nvSpPr>
        <p:spPr bwMode="auto">
          <a:xfrm>
            <a:off x="7150671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4" name="Rectangle 746"/>
          <p:cNvSpPr>
            <a:spLocks noChangeArrowheads="1"/>
          </p:cNvSpPr>
          <p:nvPr/>
        </p:nvSpPr>
        <p:spPr bwMode="auto">
          <a:xfrm>
            <a:off x="7061254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5" name="Rectangle 747"/>
          <p:cNvSpPr>
            <a:spLocks noChangeArrowheads="1"/>
          </p:cNvSpPr>
          <p:nvPr/>
        </p:nvSpPr>
        <p:spPr bwMode="auto">
          <a:xfrm>
            <a:off x="6971837" y="330603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6" name="Rectangle 748"/>
          <p:cNvSpPr>
            <a:spLocks noChangeArrowheads="1"/>
          </p:cNvSpPr>
          <p:nvPr/>
        </p:nvSpPr>
        <p:spPr bwMode="auto">
          <a:xfrm>
            <a:off x="6882419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7" name="Rectangle 749"/>
          <p:cNvSpPr>
            <a:spLocks noChangeArrowheads="1"/>
          </p:cNvSpPr>
          <p:nvPr/>
        </p:nvSpPr>
        <p:spPr bwMode="auto">
          <a:xfrm>
            <a:off x="6793002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8" name="Rectangle 750"/>
          <p:cNvSpPr>
            <a:spLocks noChangeArrowheads="1"/>
          </p:cNvSpPr>
          <p:nvPr/>
        </p:nvSpPr>
        <p:spPr bwMode="auto">
          <a:xfrm>
            <a:off x="6703585" y="330603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39" name="Rectangle 751"/>
          <p:cNvSpPr>
            <a:spLocks noChangeArrowheads="1"/>
          </p:cNvSpPr>
          <p:nvPr/>
        </p:nvSpPr>
        <p:spPr bwMode="auto">
          <a:xfrm>
            <a:off x="661416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0" name="Rectangle 752"/>
          <p:cNvSpPr>
            <a:spLocks noChangeArrowheads="1"/>
          </p:cNvSpPr>
          <p:nvPr/>
        </p:nvSpPr>
        <p:spPr bwMode="auto">
          <a:xfrm>
            <a:off x="6524750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1" name="Rectangle 753"/>
          <p:cNvSpPr>
            <a:spLocks noChangeArrowheads="1"/>
          </p:cNvSpPr>
          <p:nvPr/>
        </p:nvSpPr>
        <p:spPr bwMode="auto">
          <a:xfrm>
            <a:off x="6435333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2" name="Rectangle 754"/>
          <p:cNvSpPr>
            <a:spLocks noChangeArrowheads="1"/>
          </p:cNvSpPr>
          <p:nvPr/>
        </p:nvSpPr>
        <p:spPr bwMode="auto">
          <a:xfrm>
            <a:off x="6345916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3" name="Rectangle 755"/>
          <p:cNvSpPr>
            <a:spLocks noChangeArrowheads="1"/>
          </p:cNvSpPr>
          <p:nvPr/>
        </p:nvSpPr>
        <p:spPr bwMode="auto">
          <a:xfrm>
            <a:off x="6256499" y="330603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4" name="Rectangle 756"/>
          <p:cNvSpPr>
            <a:spLocks noChangeArrowheads="1"/>
          </p:cNvSpPr>
          <p:nvPr/>
        </p:nvSpPr>
        <p:spPr bwMode="auto">
          <a:xfrm>
            <a:off x="6167081" y="3306037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5" name="Rectangle 757"/>
          <p:cNvSpPr>
            <a:spLocks noChangeArrowheads="1"/>
          </p:cNvSpPr>
          <p:nvPr/>
        </p:nvSpPr>
        <p:spPr bwMode="auto">
          <a:xfrm>
            <a:off x="6077664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6" name="Rectangle 758"/>
          <p:cNvSpPr>
            <a:spLocks noChangeArrowheads="1"/>
          </p:cNvSpPr>
          <p:nvPr/>
        </p:nvSpPr>
        <p:spPr bwMode="auto">
          <a:xfrm>
            <a:off x="5988247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7" name="Rectangle 759"/>
          <p:cNvSpPr>
            <a:spLocks noChangeArrowheads="1"/>
          </p:cNvSpPr>
          <p:nvPr/>
        </p:nvSpPr>
        <p:spPr bwMode="auto">
          <a:xfrm>
            <a:off x="5898830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8" name="Rectangle 760"/>
          <p:cNvSpPr>
            <a:spLocks noChangeArrowheads="1"/>
          </p:cNvSpPr>
          <p:nvPr/>
        </p:nvSpPr>
        <p:spPr bwMode="auto">
          <a:xfrm>
            <a:off x="5809412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49" name="Rectangle 761"/>
          <p:cNvSpPr>
            <a:spLocks noChangeArrowheads="1"/>
          </p:cNvSpPr>
          <p:nvPr/>
        </p:nvSpPr>
        <p:spPr bwMode="auto">
          <a:xfrm>
            <a:off x="5719995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0" name="Rectangle 762"/>
          <p:cNvSpPr>
            <a:spLocks noChangeArrowheads="1"/>
          </p:cNvSpPr>
          <p:nvPr/>
        </p:nvSpPr>
        <p:spPr bwMode="auto">
          <a:xfrm>
            <a:off x="5630578" y="3306037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1" name="Rectangle 763"/>
          <p:cNvSpPr>
            <a:spLocks noChangeArrowheads="1"/>
          </p:cNvSpPr>
          <p:nvPr/>
        </p:nvSpPr>
        <p:spPr bwMode="auto">
          <a:xfrm>
            <a:off x="7687175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2" name="Rectangle 764"/>
          <p:cNvSpPr>
            <a:spLocks noChangeArrowheads="1"/>
          </p:cNvSpPr>
          <p:nvPr/>
        </p:nvSpPr>
        <p:spPr bwMode="auto">
          <a:xfrm>
            <a:off x="7597757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3" name="Rectangle 765"/>
          <p:cNvSpPr>
            <a:spLocks noChangeArrowheads="1"/>
          </p:cNvSpPr>
          <p:nvPr/>
        </p:nvSpPr>
        <p:spPr bwMode="auto">
          <a:xfrm>
            <a:off x="7508340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4" name="Rectangle 766"/>
          <p:cNvSpPr>
            <a:spLocks noChangeArrowheads="1"/>
          </p:cNvSpPr>
          <p:nvPr/>
        </p:nvSpPr>
        <p:spPr bwMode="auto">
          <a:xfrm>
            <a:off x="7418923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5" name="Rectangle 767"/>
          <p:cNvSpPr>
            <a:spLocks noChangeArrowheads="1"/>
          </p:cNvSpPr>
          <p:nvPr/>
        </p:nvSpPr>
        <p:spPr bwMode="auto">
          <a:xfrm>
            <a:off x="7329506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6" name="Rectangle 768"/>
          <p:cNvSpPr>
            <a:spLocks noChangeArrowheads="1"/>
          </p:cNvSpPr>
          <p:nvPr/>
        </p:nvSpPr>
        <p:spPr bwMode="auto">
          <a:xfrm>
            <a:off x="724008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7" name="Rectangle 769"/>
          <p:cNvSpPr>
            <a:spLocks noChangeArrowheads="1"/>
          </p:cNvSpPr>
          <p:nvPr/>
        </p:nvSpPr>
        <p:spPr bwMode="auto">
          <a:xfrm>
            <a:off x="7150671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8" name="Rectangle 770"/>
          <p:cNvSpPr>
            <a:spLocks noChangeArrowheads="1"/>
          </p:cNvSpPr>
          <p:nvPr/>
        </p:nvSpPr>
        <p:spPr bwMode="auto">
          <a:xfrm>
            <a:off x="7061254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59" name="Rectangle 771"/>
          <p:cNvSpPr>
            <a:spLocks noChangeArrowheads="1"/>
          </p:cNvSpPr>
          <p:nvPr/>
        </p:nvSpPr>
        <p:spPr bwMode="auto">
          <a:xfrm>
            <a:off x="6971837" y="317900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0" name="Rectangle 772"/>
          <p:cNvSpPr>
            <a:spLocks noChangeArrowheads="1"/>
          </p:cNvSpPr>
          <p:nvPr/>
        </p:nvSpPr>
        <p:spPr bwMode="auto">
          <a:xfrm>
            <a:off x="6882419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1" name="Rectangle 773"/>
          <p:cNvSpPr>
            <a:spLocks noChangeArrowheads="1"/>
          </p:cNvSpPr>
          <p:nvPr/>
        </p:nvSpPr>
        <p:spPr bwMode="auto">
          <a:xfrm>
            <a:off x="6793002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2" name="Rectangle 774"/>
          <p:cNvSpPr>
            <a:spLocks noChangeArrowheads="1"/>
          </p:cNvSpPr>
          <p:nvPr/>
        </p:nvSpPr>
        <p:spPr bwMode="auto">
          <a:xfrm>
            <a:off x="6703585" y="317900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3" name="Rectangle 775"/>
          <p:cNvSpPr>
            <a:spLocks noChangeArrowheads="1"/>
          </p:cNvSpPr>
          <p:nvPr/>
        </p:nvSpPr>
        <p:spPr bwMode="auto">
          <a:xfrm>
            <a:off x="661416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4" name="Rectangle 776"/>
          <p:cNvSpPr>
            <a:spLocks noChangeArrowheads="1"/>
          </p:cNvSpPr>
          <p:nvPr/>
        </p:nvSpPr>
        <p:spPr bwMode="auto">
          <a:xfrm>
            <a:off x="6524750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5" name="Rectangle 777"/>
          <p:cNvSpPr>
            <a:spLocks noChangeArrowheads="1"/>
          </p:cNvSpPr>
          <p:nvPr/>
        </p:nvSpPr>
        <p:spPr bwMode="auto">
          <a:xfrm>
            <a:off x="6435333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6" name="Rectangle 778"/>
          <p:cNvSpPr>
            <a:spLocks noChangeArrowheads="1"/>
          </p:cNvSpPr>
          <p:nvPr/>
        </p:nvSpPr>
        <p:spPr bwMode="auto">
          <a:xfrm>
            <a:off x="6345916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7" name="Rectangle 779"/>
          <p:cNvSpPr>
            <a:spLocks noChangeArrowheads="1"/>
          </p:cNvSpPr>
          <p:nvPr/>
        </p:nvSpPr>
        <p:spPr bwMode="auto">
          <a:xfrm>
            <a:off x="6256499" y="317900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8" name="Rectangle 780"/>
          <p:cNvSpPr>
            <a:spLocks noChangeArrowheads="1"/>
          </p:cNvSpPr>
          <p:nvPr/>
        </p:nvSpPr>
        <p:spPr bwMode="auto">
          <a:xfrm>
            <a:off x="6167081" y="3179006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69" name="Rectangle 781"/>
          <p:cNvSpPr>
            <a:spLocks noChangeArrowheads="1"/>
          </p:cNvSpPr>
          <p:nvPr/>
        </p:nvSpPr>
        <p:spPr bwMode="auto">
          <a:xfrm>
            <a:off x="6077664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0" name="Rectangle 782"/>
          <p:cNvSpPr>
            <a:spLocks noChangeArrowheads="1"/>
          </p:cNvSpPr>
          <p:nvPr/>
        </p:nvSpPr>
        <p:spPr bwMode="auto">
          <a:xfrm>
            <a:off x="5988247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1" name="Rectangle 783"/>
          <p:cNvSpPr>
            <a:spLocks noChangeArrowheads="1"/>
          </p:cNvSpPr>
          <p:nvPr/>
        </p:nvSpPr>
        <p:spPr bwMode="auto">
          <a:xfrm>
            <a:off x="5898830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2" name="Rectangle 784"/>
          <p:cNvSpPr>
            <a:spLocks noChangeArrowheads="1"/>
          </p:cNvSpPr>
          <p:nvPr/>
        </p:nvSpPr>
        <p:spPr bwMode="auto">
          <a:xfrm>
            <a:off x="5809412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3" name="Rectangle 785"/>
          <p:cNvSpPr>
            <a:spLocks noChangeArrowheads="1"/>
          </p:cNvSpPr>
          <p:nvPr/>
        </p:nvSpPr>
        <p:spPr bwMode="auto">
          <a:xfrm>
            <a:off x="5719995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4" name="Rectangle 786"/>
          <p:cNvSpPr>
            <a:spLocks noChangeArrowheads="1"/>
          </p:cNvSpPr>
          <p:nvPr/>
        </p:nvSpPr>
        <p:spPr bwMode="auto">
          <a:xfrm>
            <a:off x="5630578" y="3179006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5" name="Rectangle 787"/>
          <p:cNvSpPr>
            <a:spLocks noChangeArrowheads="1"/>
          </p:cNvSpPr>
          <p:nvPr/>
        </p:nvSpPr>
        <p:spPr bwMode="auto">
          <a:xfrm>
            <a:off x="7687175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6" name="Rectangle 788"/>
          <p:cNvSpPr>
            <a:spLocks noChangeArrowheads="1"/>
          </p:cNvSpPr>
          <p:nvPr/>
        </p:nvSpPr>
        <p:spPr bwMode="auto">
          <a:xfrm>
            <a:off x="7597757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7" name="Rectangle 789"/>
          <p:cNvSpPr>
            <a:spLocks noChangeArrowheads="1"/>
          </p:cNvSpPr>
          <p:nvPr/>
        </p:nvSpPr>
        <p:spPr bwMode="auto">
          <a:xfrm>
            <a:off x="7508340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8" name="Rectangle 790"/>
          <p:cNvSpPr>
            <a:spLocks noChangeArrowheads="1"/>
          </p:cNvSpPr>
          <p:nvPr/>
        </p:nvSpPr>
        <p:spPr bwMode="auto">
          <a:xfrm>
            <a:off x="7418923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79" name="Rectangle 791"/>
          <p:cNvSpPr>
            <a:spLocks noChangeArrowheads="1"/>
          </p:cNvSpPr>
          <p:nvPr/>
        </p:nvSpPr>
        <p:spPr bwMode="auto">
          <a:xfrm>
            <a:off x="7329506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0" name="Rectangle 792"/>
          <p:cNvSpPr>
            <a:spLocks noChangeArrowheads="1"/>
          </p:cNvSpPr>
          <p:nvPr/>
        </p:nvSpPr>
        <p:spPr bwMode="auto">
          <a:xfrm>
            <a:off x="724008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1" name="Rectangle 793"/>
          <p:cNvSpPr>
            <a:spLocks noChangeArrowheads="1"/>
          </p:cNvSpPr>
          <p:nvPr/>
        </p:nvSpPr>
        <p:spPr bwMode="auto">
          <a:xfrm>
            <a:off x="7150671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2" name="Rectangle 794"/>
          <p:cNvSpPr>
            <a:spLocks noChangeArrowheads="1"/>
          </p:cNvSpPr>
          <p:nvPr/>
        </p:nvSpPr>
        <p:spPr bwMode="auto">
          <a:xfrm>
            <a:off x="7061254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3" name="Rectangle 795"/>
          <p:cNvSpPr>
            <a:spLocks noChangeArrowheads="1"/>
          </p:cNvSpPr>
          <p:nvPr/>
        </p:nvSpPr>
        <p:spPr bwMode="auto">
          <a:xfrm>
            <a:off x="6971837" y="305197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4" name="Rectangle 796"/>
          <p:cNvSpPr>
            <a:spLocks noChangeArrowheads="1"/>
          </p:cNvSpPr>
          <p:nvPr/>
        </p:nvSpPr>
        <p:spPr bwMode="auto">
          <a:xfrm>
            <a:off x="6882419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5" name="Rectangle 797"/>
          <p:cNvSpPr>
            <a:spLocks noChangeArrowheads="1"/>
          </p:cNvSpPr>
          <p:nvPr/>
        </p:nvSpPr>
        <p:spPr bwMode="auto">
          <a:xfrm>
            <a:off x="6793002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6" name="Rectangle 798"/>
          <p:cNvSpPr>
            <a:spLocks noChangeArrowheads="1"/>
          </p:cNvSpPr>
          <p:nvPr/>
        </p:nvSpPr>
        <p:spPr bwMode="auto">
          <a:xfrm>
            <a:off x="6703585" y="305197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7" name="Rectangle 799"/>
          <p:cNvSpPr>
            <a:spLocks noChangeArrowheads="1"/>
          </p:cNvSpPr>
          <p:nvPr/>
        </p:nvSpPr>
        <p:spPr bwMode="auto">
          <a:xfrm>
            <a:off x="661416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8" name="Rectangle 800"/>
          <p:cNvSpPr>
            <a:spLocks noChangeArrowheads="1"/>
          </p:cNvSpPr>
          <p:nvPr/>
        </p:nvSpPr>
        <p:spPr bwMode="auto">
          <a:xfrm>
            <a:off x="6524750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89" name="Rectangle 801"/>
          <p:cNvSpPr>
            <a:spLocks noChangeArrowheads="1"/>
          </p:cNvSpPr>
          <p:nvPr/>
        </p:nvSpPr>
        <p:spPr bwMode="auto">
          <a:xfrm>
            <a:off x="6435333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0" name="Rectangle 802"/>
          <p:cNvSpPr>
            <a:spLocks noChangeArrowheads="1"/>
          </p:cNvSpPr>
          <p:nvPr/>
        </p:nvSpPr>
        <p:spPr bwMode="auto">
          <a:xfrm>
            <a:off x="6345916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1" name="Rectangle 803"/>
          <p:cNvSpPr>
            <a:spLocks noChangeArrowheads="1"/>
          </p:cNvSpPr>
          <p:nvPr/>
        </p:nvSpPr>
        <p:spPr bwMode="auto">
          <a:xfrm>
            <a:off x="6256499" y="305197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2" name="Rectangle 804"/>
          <p:cNvSpPr>
            <a:spLocks noChangeArrowheads="1"/>
          </p:cNvSpPr>
          <p:nvPr/>
        </p:nvSpPr>
        <p:spPr bwMode="auto">
          <a:xfrm>
            <a:off x="6167081" y="3051975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3" name="Rectangle 805"/>
          <p:cNvSpPr>
            <a:spLocks noChangeArrowheads="1"/>
          </p:cNvSpPr>
          <p:nvPr/>
        </p:nvSpPr>
        <p:spPr bwMode="auto">
          <a:xfrm>
            <a:off x="6077664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4" name="Rectangle 806"/>
          <p:cNvSpPr>
            <a:spLocks noChangeArrowheads="1"/>
          </p:cNvSpPr>
          <p:nvPr/>
        </p:nvSpPr>
        <p:spPr bwMode="auto">
          <a:xfrm>
            <a:off x="5988247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5" name="Rectangle 807"/>
          <p:cNvSpPr>
            <a:spLocks noChangeArrowheads="1"/>
          </p:cNvSpPr>
          <p:nvPr/>
        </p:nvSpPr>
        <p:spPr bwMode="auto">
          <a:xfrm>
            <a:off x="5898830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6" name="Rectangle 808"/>
          <p:cNvSpPr>
            <a:spLocks noChangeArrowheads="1"/>
          </p:cNvSpPr>
          <p:nvPr/>
        </p:nvSpPr>
        <p:spPr bwMode="auto">
          <a:xfrm>
            <a:off x="5809412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7" name="Rectangle 809"/>
          <p:cNvSpPr>
            <a:spLocks noChangeArrowheads="1"/>
          </p:cNvSpPr>
          <p:nvPr/>
        </p:nvSpPr>
        <p:spPr bwMode="auto">
          <a:xfrm>
            <a:off x="5719995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8" name="Rectangle 810"/>
          <p:cNvSpPr>
            <a:spLocks noChangeArrowheads="1"/>
          </p:cNvSpPr>
          <p:nvPr/>
        </p:nvSpPr>
        <p:spPr bwMode="auto">
          <a:xfrm>
            <a:off x="5630578" y="3051975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099" name="Rectangle 811"/>
          <p:cNvSpPr>
            <a:spLocks noChangeArrowheads="1"/>
          </p:cNvSpPr>
          <p:nvPr/>
        </p:nvSpPr>
        <p:spPr bwMode="auto">
          <a:xfrm>
            <a:off x="7687175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0" name="Rectangle 812"/>
          <p:cNvSpPr>
            <a:spLocks noChangeArrowheads="1"/>
          </p:cNvSpPr>
          <p:nvPr/>
        </p:nvSpPr>
        <p:spPr bwMode="auto">
          <a:xfrm>
            <a:off x="7597757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1" name="Rectangle 813"/>
          <p:cNvSpPr>
            <a:spLocks noChangeArrowheads="1"/>
          </p:cNvSpPr>
          <p:nvPr/>
        </p:nvSpPr>
        <p:spPr bwMode="auto">
          <a:xfrm>
            <a:off x="7508340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2" name="Rectangle 814"/>
          <p:cNvSpPr>
            <a:spLocks noChangeArrowheads="1"/>
          </p:cNvSpPr>
          <p:nvPr/>
        </p:nvSpPr>
        <p:spPr bwMode="auto">
          <a:xfrm>
            <a:off x="7418923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3" name="Rectangle 815"/>
          <p:cNvSpPr>
            <a:spLocks noChangeArrowheads="1"/>
          </p:cNvSpPr>
          <p:nvPr/>
        </p:nvSpPr>
        <p:spPr bwMode="auto">
          <a:xfrm>
            <a:off x="7329506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4" name="Rectangle 816"/>
          <p:cNvSpPr>
            <a:spLocks noChangeArrowheads="1"/>
          </p:cNvSpPr>
          <p:nvPr/>
        </p:nvSpPr>
        <p:spPr bwMode="auto">
          <a:xfrm>
            <a:off x="724008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5" name="Rectangle 817"/>
          <p:cNvSpPr>
            <a:spLocks noChangeArrowheads="1"/>
          </p:cNvSpPr>
          <p:nvPr/>
        </p:nvSpPr>
        <p:spPr bwMode="auto">
          <a:xfrm>
            <a:off x="7150671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6" name="Rectangle 818"/>
          <p:cNvSpPr>
            <a:spLocks noChangeArrowheads="1"/>
          </p:cNvSpPr>
          <p:nvPr/>
        </p:nvSpPr>
        <p:spPr bwMode="auto">
          <a:xfrm>
            <a:off x="7061254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7" name="Rectangle 819"/>
          <p:cNvSpPr>
            <a:spLocks noChangeArrowheads="1"/>
          </p:cNvSpPr>
          <p:nvPr/>
        </p:nvSpPr>
        <p:spPr bwMode="auto">
          <a:xfrm>
            <a:off x="6971837" y="292494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8" name="Rectangle 820"/>
          <p:cNvSpPr>
            <a:spLocks noChangeArrowheads="1"/>
          </p:cNvSpPr>
          <p:nvPr/>
        </p:nvSpPr>
        <p:spPr bwMode="auto">
          <a:xfrm>
            <a:off x="6882419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09" name="Rectangle 821"/>
          <p:cNvSpPr>
            <a:spLocks noChangeArrowheads="1"/>
          </p:cNvSpPr>
          <p:nvPr/>
        </p:nvSpPr>
        <p:spPr bwMode="auto">
          <a:xfrm>
            <a:off x="6793002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0" name="Rectangle 822"/>
          <p:cNvSpPr>
            <a:spLocks noChangeArrowheads="1"/>
          </p:cNvSpPr>
          <p:nvPr/>
        </p:nvSpPr>
        <p:spPr bwMode="auto">
          <a:xfrm>
            <a:off x="6703585" y="292494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1" name="Rectangle 823"/>
          <p:cNvSpPr>
            <a:spLocks noChangeArrowheads="1"/>
          </p:cNvSpPr>
          <p:nvPr/>
        </p:nvSpPr>
        <p:spPr bwMode="auto">
          <a:xfrm>
            <a:off x="661416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2" name="Rectangle 824"/>
          <p:cNvSpPr>
            <a:spLocks noChangeArrowheads="1"/>
          </p:cNvSpPr>
          <p:nvPr/>
        </p:nvSpPr>
        <p:spPr bwMode="auto">
          <a:xfrm>
            <a:off x="6524750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3" name="Rectangle 825"/>
          <p:cNvSpPr>
            <a:spLocks noChangeArrowheads="1"/>
          </p:cNvSpPr>
          <p:nvPr/>
        </p:nvSpPr>
        <p:spPr bwMode="auto">
          <a:xfrm>
            <a:off x="6435333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4" name="Rectangle 826"/>
          <p:cNvSpPr>
            <a:spLocks noChangeArrowheads="1"/>
          </p:cNvSpPr>
          <p:nvPr/>
        </p:nvSpPr>
        <p:spPr bwMode="auto">
          <a:xfrm>
            <a:off x="6345916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5" name="Rectangle 827"/>
          <p:cNvSpPr>
            <a:spLocks noChangeArrowheads="1"/>
          </p:cNvSpPr>
          <p:nvPr/>
        </p:nvSpPr>
        <p:spPr bwMode="auto">
          <a:xfrm>
            <a:off x="6256499" y="292494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6" name="Rectangle 828"/>
          <p:cNvSpPr>
            <a:spLocks noChangeArrowheads="1"/>
          </p:cNvSpPr>
          <p:nvPr/>
        </p:nvSpPr>
        <p:spPr bwMode="auto">
          <a:xfrm>
            <a:off x="6167081" y="2924944"/>
            <a:ext cx="89417" cy="127031"/>
          </a:xfrm>
          <a:prstGeom prst="rect">
            <a:avLst/>
          </a:prstGeom>
          <a:solidFill>
            <a:srgbClr val="FFFFFF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7" name="Rectangle 829"/>
          <p:cNvSpPr>
            <a:spLocks noChangeArrowheads="1"/>
          </p:cNvSpPr>
          <p:nvPr/>
        </p:nvSpPr>
        <p:spPr bwMode="auto">
          <a:xfrm>
            <a:off x="6077664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8" name="Rectangle 830"/>
          <p:cNvSpPr>
            <a:spLocks noChangeArrowheads="1"/>
          </p:cNvSpPr>
          <p:nvPr/>
        </p:nvSpPr>
        <p:spPr bwMode="auto">
          <a:xfrm>
            <a:off x="5988247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19" name="Rectangle 831"/>
          <p:cNvSpPr>
            <a:spLocks noChangeArrowheads="1"/>
          </p:cNvSpPr>
          <p:nvPr/>
        </p:nvSpPr>
        <p:spPr bwMode="auto">
          <a:xfrm>
            <a:off x="5898830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20" name="Rectangle 832"/>
          <p:cNvSpPr>
            <a:spLocks noChangeArrowheads="1"/>
          </p:cNvSpPr>
          <p:nvPr/>
        </p:nvSpPr>
        <p:spPr bwMode="auto">
          <a:xfrm>
            <a:off x="5809412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21" name="Rectangle 833"/>
          <p:cNvSpPr>
            <a:spLocks noChangeArrowheads="1"/>
          </p:cNvSpPr>
          <p:nvPr/>
        </p:nvSpPr>
        <p:spPr bwMode="auto">
          <a:xfrm>
            <a:off x="5719995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22" name="Rectangle 834"/>
          <p:cNvSpPr>
            <a:spLocks noChangeArrowheads="1"/>
          </p:cNvSpPr>
          <p:nvPr/>
        </p:nvSpPr>
        <p:spPr bwMode="auto">
          <a:xfrm>
            <a:off x="5630578" y="2924944"/>
            <a:ext cx="89417" cy="12703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algn="l">
              <a:lnSpc>
                <a:spcPct val="110000"/>
              </a:lnSpc>
              <a:spcBef>
                <a:spcPct val="20000"/>
              </a:spcBef>
              <a:buClr>
                <a:schemeClr val="tx1"/>
              </a:buClr>
              <a:buFont typeface="Wingdings" pitchFamily="2" charset="2"/>
              <a:buChar char="q"/>
              <a:defRPr kumimoji="1" sz="2000" b="1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1pPr>
            <a:lvl2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Blip>
                <a:blip r:embed="rId2"/>
              </a:buBlip>
              <a:defRPr kumimoji="1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2pPr>
            <a:lvl3pPr algn="l"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  <a:defRPr kumimoji="1" sz="16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3pPr>
            <a:lvl4pPr algn="l">
              <a:spcBef>
                <a:spcPct val="20000"/>
              </a:spcBef>
              <a:buClr>
                <a:srgbClr val="000099"/>
              </a:buClr>
              <a:buChar char="–"/>
              <a:defRPr kumimoji="1" sz="14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4pPr>
            <a:lvl5pPr algn="l">
              <a:spcBef>
                <a:spcPct val="20000"/>
              </a:spcBef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5pPr>
            <a:lvl6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6pPr>
            <a:lvl7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7pPr>
            <a:lvl8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8pPr>
            <a:lvl9pPr fontAlgn="base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Char char="»"/>
              <a:defRPr kumimoji="1" sz="1000">
                <a:solidFill>
                  <a:srgbClr val="00007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HY헤드라인M" pitchFamily="18" charset="-127"/>
                <a:ea typeface="HY헤드라인M" pitchFamily="18" charset="-127"/>
              </a:defRPr>
            </a:lvl9pPr>
          </a:lstStyle>
          <a:p>
            <a:pPr algn="just" eaLnBrk="0" latinLnBrk="0" hangingPunct="0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endParaRPr kumimoji="0" lang="ko-KR" altLang="ko-KR" sz="500" b="0">
              <a:solidFill>
                <a:srgbClr val="000000"/>
              </a:solidFill>
              <a:effectLst/>
              <a:latin typeface="바탕" pitchFamily="18" charset="-127"/>
              <a:ea typeface="바탕" pitchFamily="18" charset="-127"/>
            </a:endParaRPr>
          </a:p>
        </p:txBody>
      </p:sp>
      <p:sp>
        <p:nvSpPr>
          <p:cNvPr id="781123" name="Line 835"/>
          <p:cNvSpPr>
            <a:spLocks noChangeShapeType="1"/>
          </p:cNvSpPr>
          <p:nvPr/>
        </p:nvSpPr>
        <p:spPr bwMode="auto">
          <a:xfrm>
            <a:off x="5630578" y="2924944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24" name="Line 836"/>
          <p:cNvSpPr>
            <a:spLocks noChangeShapeType="1"/>
          </p:cNvSpPr>
          <p:nvPr/>
        </p:nvSpPr>
        <p:spPr bwMode="auto">
          <a:xfrm>
            <a:off x="5630578" y="3051975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25" name="Line 837"/>
          <p:cNvSpPr>
            <a:spLocks noChangeShapeType="1"/>
          </p:cNvSpPr>
          <p:nvPr/>
        </p:nvSpPr>
        <p:spPr bwMode="auto">
          <a:xfrm>
            <a:off x="5630578" y="3179006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26" name="Line 838"/>
          <p:cNvSpPr>
            <a:spLocks noChangeShapeType="1"/>
          </p:cNvSpPr>
          <p:nvPr/>
        </p:nvSpPr>
        <p:spPr bwMode="auto">
          <a:xfrm>
            <a:off x="5630578" y="3306037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27" name="Line 839"/>
          <p:cNvSpPr>
            <a:spLocks noChangeShapeType="1"/>
          </p:cNvSpPr>
          <p:nvPr/>
        </p:nvSpPr>
        <p:spPr bwMode="auto">
          <a:xfrm>
            <a:off x="5630578" y="3433068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28" name="Line 840"/>
          <p:cNvSpPr>
            <a:spLocks noChangeShapeType="1"/>
          </p:cNvSpPr>
          <p:nvPr/>
        </p:nvSpPr>
        <p:spPr bwMode="auto">
          <a:xfrm>
            <a:off x="5630578" y="3560099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29" name="Line 841"/>
          <p:cNvSpPr>
            <a:spLocks noChangeShapeType="1"/>
          </p:cNvSpPr>
          <p:nvPr/>
        </p:nvSpPr>
        <p:spPr bwMode="auto">
          <a:xfrm>
            <a:off x="5630578" y="3687130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0" name="Line 842"/>
          <p:cNvSpPr>
            <a:spLocks noChangeShapeType="1"/>
          </p:cNvSpPr>
          <p:nvPr/>
        </p:nvSpPr>
        <p:spPr bwMode="auto">
          <a:xfrm>
            <a:off x="5630578" y="3814161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1" name="Line 843"/>
          <p:cNvSpPr>
            <a:spLocks noChangeShapeType="1"/>
          </p:cNvSpPr>
          <p:nvPr/>
        </p:nvSpPr>
        <p:spPr bwMode="auto">
          <a:xfrm>
            <a:off x="5630578" y="4068223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2" name="Line 844"/>
          <p:cNvSpPr>
            <a:spLocks noChangeShapeType="1"/>
          </p:cNvSpPr>
          <p:nvPr/>
        </p:nvSpPr>
        <p:spPr bwMode="auto">
          <a:xfrm>
            <a:off x="5630578" y="4195254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3" name="Line 845"/>
          <p:cNvSpPr>
            <a:spLocks noChangeShapeType="1"/>
          </p:cNvSpPr>
          <p:nvPr/>
        </p:nvSpPr>
        <p:spPr bwMode="auto">
          <a:xfrm>
            <a:off x="5630578" y="4322285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4" name="Line 846"/>
          <p:cNvSpPr>
            <a:spLocks noChangeShapeType="1"/>
          </p:cNvSpPr>
          <p:nvPr/>
        </p:nvSpPr>
        <p:spPr bwMode="auto">
          <a:xfrm>
            <a:off x="5630578" y="4576347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5" name="Line 847"/>
          <p:cNvSpPr>
            <a:spLocks noChangeShapeType="1"/>
          </p:cNvSpPr>
          <p:nvPr/>
        </p:nvSpPr>
        <p:spPr bwMode="auto">
          <a:xfrm>
            <a:off x="5630578" y="4703378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6" name="Line 848"/>
          <p:cNvSpPr>
            <a:spLocks noChangeShapeType="1"/>
          </p:cNvSpPr>
          <p:nvPr/>
        </p:nvSpPr>
        <p:spPr bwMode="auto">
          <a:xfrm>
            <a:off x="5630578" y="4830409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7" name="Line 849"/>
          <p:cNvSpPr>
            <a:spLocks noChangeShapeType="1"/>
          </p:cNvSpPr>
          <p:nvPr/>
        </p:nvSpPr>
        <p:spPr bwMode="auto">
          <a:xfrm>
            <a:off x="5630578" y="5084471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8" name="Line 850"/>
          <p:cNvSpPr>
            <a:spLocks noChangeShapeType="1"/>
          </p:cNvSpPr>
          <p:nvPr/>
        </p:nvSpPr>
        <p:spPr bwMode="auto">
          <a:xfrm>
            <a:off x="5630578" y="5211502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39" name="Line 851"/>
          <p:cNvSpPr>
            <a:spLocks noChangeShapeType="1"/>
          </p:cNvSpPr>
          <p:nvPr/>
        </p:nvSpPr>
        <p:spPr bwMode="auto">
          <a:xfrm>
            <a:off x="5630578" y="5338533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0" name="Line 852"/>
          <p:cNvSpPr>
            <a:spLocks noChangeShapeType="1"/>
          </p:cNvSpPr>
          <p:nvPr/>
        </p:nvSpPr>
        <p:spPr bwMode="auto">
          <a:xfrm>
            <a:off x="5630578" y="5465564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1" name="Line 853"/>
          <p:cNvSpPr>
            <a:spLocks noChangeShapeType="1"/>
          </p:cNvSpPr>
          <p:nvPr/>
        </p:nvSpPr>
        <p:spPr bwMode="auto">
          <a:xfrm>
            <a:off x="5630578" y="5592595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2" name="Line 854"/>
          <p:cNvSpPr>
            <a:spLocks noChangeShapeType="1"/>
          </p:cNvSpPr>
          <p:nvPr/>
        </p:nvSpPr>
        <p:spPr bwMode="auto">
          <a:xfrm>
            <a:off x="5630578" y="5719626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3" name="Line 855"/>
          <p:cNvSpPr>
            <a:spLocks noChangeShapeType="1"/>
          </p:cNvSpPr>
          <p:nvPr/>
        </p:nvSpPr>
        <p:spPr bwMode="auto">
          <a:xfrm>
            <a:off x="5630578" y="5846657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4" name="Line 856"/>
          <p:cNvSpPr>
            <a:spLocks noChangeShapeType="1"/>
          </p:cNvSpPr>
          <p:nvPr/>
        </p:nvSpPr>
        <p:spPr bwMode="auto">
          <a:xfrm>
            <a:off x="5630578" y="5973688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5" name="Line 857"/>
          <p:cNvSpPr>
            <a:spLocks noChangeShapeType="1"/>
          </p:cNvSpPr>
          <p:nvPr/>
        </p:nvSpPr>
        <p:spPr bwMode="auto">
          <a:xfrm>
            <a:off x="5630578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6" name="Line 858"/>
          <p:cNvSpPr>
            <a:spLocks noChangeShapeType="1"/>
          </p:cNvSpPr>
          <p:nvPr/>
        </p:nvSpPr>
        <p:spPr bwMode="auto">
          <a:xfrm>
            <a:off x="5719995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7" name="Line 859"/>
          <p:cNvSpPr>
            <a:spLocks noChangeShapeType="1"/>
          </p:cNvSpPr>
          <p:nvPr/>
        </p:nvSpPr>
        <p:spPr bwMode="auto">
          <a:xfrm>
            <a:off x="5898830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8" name="Line 860"/>
          <p:cNvSpPr>
            <a:spLocks noChangeShapeType="1"/>
          </p:cNvSpPr>
          <p:nvPr/>
        </p:nvSpPr>
        <p:spPr bwMode="auto">
          <a:xfrm>
            <a:off x="6077664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49" name="Line 861"/>
          <p:cNvSpPr>
            <a:spLocks noChangeShapeType="1"/>
          </p:cNvSpPr>
          <p:nvPr/>
        </p:nvSpPr>
        <p:spPr bwMode="auto">
          <a:xfrm>
            <a:off x="6256499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0" name="Line 862"/>
          <p:cNvSpPr>
            <a:spLocks noChangeShapeType="1"/>
          </p:cNvSpPr>
          <p:nvPr/>
        </p:nvSpPr>
        <p:spPr bwMode="auto">
          <a:xfrm>
            <a:off x="6435333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1" name="Line 863"/>
          <p:cNvSpPr>
            <a:spLocks noChangeShapeType="1"/>
          </p:cNvSpPr>
          <p:nvPr/>
        </p:nvSpPr>
        <p:spPr bwMode="auto">
          <a:xfrm>
            <a:off x="6614168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2" name="Line 864"/>
          <p:cNvSpPr>
            <a:spLocks noChangeShapeType="1"/>
          </p:cNvSpPr>
          <p:nvPr/>
        </p:nvSpPr>
        <p:spPr bwMode="auto">
          <a:xfrm>
            <a:off x="6793002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3" name="Line 865"/>
          <p:cNvSpPr>
            <a:spLocks noChangeShapeType="1"/>
          </p:cNvSpPr>
          <p:nvPr/>
        </p:nvSpPr>
        <p:spPr bwMode="auto">
          <a:xfrm>
            <a:off x="6971837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4" name="Line 866"/>
          <p:cNvSpPr>
            <a:spLocks noChangeShapeType="1"/>
          </p:cNvSpPr>
          <p:nvPr/>
        </p:nvSpPr>
        <p:spPr bwMode="auto">
          <a:xfrm>
            <a:off x="7150671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5" name="Line 867"/>
          <p:cNvSpPr>
            <a:spLocks noChangeShapeType="1"/>
          </p:cNvSpPr>
          <p:nvPr/>
        </p:nvSpPr>
        <p:spPr bwMode="auto">
          <a:xfrm>
            <a:off x="7329506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6" name="Line 868"/>
          <p:cNvSpPr>
            <a:spLocks noChangeShapeType="1"/>
          </p:cNvSpPr>
          <p:nvPr/>
        </p:nvSpPr>
        <p:spPr bwMode="auto">
          <a:xfrm>
            <a:off x="7508340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7" name="Line 869"/>
          <p:cNvSpPr>
            <a:spLocks noChangeShapeType="1"/>
          </p:cNvSpPr>
          <p:nvPr/>
        </p:nvSpPr>
        <p:spPr bwMode="auto">
          <a:xfrm>
            <a:off x="7687175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8" name="Line 870"/>
          <p:cNvSpPr>
            <a:spLocks noChangeShapeType="1"/>
          </p:cNvSpPr>
          <p:nvPr/>
        </p:nvSpPr>
        <p:spPr bwMode="auto">
          <a:xfrm>
            <a:off x="7776592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59" name="Line 871"/>
          <p:cNvSpPr>
            <a:spLocks noChangeShapeType="1"/>
          </p:cNvSpPr>
          <p:nvPr/>
        </p:nvSpPr>
        <p:spPr bwMode="auto">
          <a:xfrm>
            <a:off x="5809412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0" name="Line 872"/>
          <p:cNvSpPr>
            <a:spLocks noChangeShapeType="1"/>
          </p:cNvSpPr>
          <p:nvPr/>
        </p:nvSpPr>
        <p:spPr bwMode="auto">
          <a:xfrm>
            <a:off x="6524750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1" name="Line 873"/>
          <p:cNvSpPr>
            <a:spLocks noChangeShapeType="1"/>
          </p:cNvSpPr>
          <p:nvPr/>
        </p:nvSpPr>
        <p:spPr bwMode="auto">
          <a:xfrm>
            <a:off x="6882419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2" name="Line 874"/>
          <p:cNvSpPr>
            <a:spLocks noChangeShapeType="1"/>
          </p:cNvSpPr>
          <p:nvPr/>
        </p:nvSpPr>
        <p:spPr bwMode="auto">
          <a:xfrm>
            <a:off x="7597757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3" name="Line 875"/>
          <p:cNvSpPr>
            <a:spLocks noChangeShapeType="1"/>
          </p:cNvSpPr>
          <p:nvPr/>
        </p:nvSpPr>
        <p:spPr bwMode="auto">
          <a:xfrm>
            <a:off x="5988247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4" name="Line 876"/>
          <p:cNvSpPr>
            <a:spLocks noChangeShapeType="1"/>
          </p:cNvSpPr>
          <p:nvPr/>
        </p:nvSpPr>
        <p:spPr bwMode="auto">
          <a:xfrm>
            <a:off x="6345916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5" name="Line 877"/>
          <p:cNvSpPr>
            <a:spLocks noChangeShapeType="1"/>
          </p:cNvSpPr>
          <p:nvPr/>
        </p:nvSpPr>
        <p:spPr bwMode="auto">
          <a:xfrm>
            <a:off x="7061254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6" name="Line 878"/>
          <p:cNvSpPr>
            <a:spLocks noChangeShapeType="1"/>
          </p:cNvSpPr>
          <p:nvPr/>
        </p:nvSpPr>
        <p:spPr bwMode="auto">
          <a:xfrm>
            <a:off x="7418923" y="2924944"/>
            <a:ext cx="0" cy="3048744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7" name="Line 879"/>
          <p:cNvSpPr>
            <a:spLocks noChangeShapeType="1"/>
          </p:cNvSpPr>
          <p:nvPr/>
        </p:nvSpPr>
        <p:spPr bwMode="auto">
          <a:xfrm>
            <a:off x="5630578" y="4449316"/>
            <a:ext cx="2146014" cy="0"/>
          </a:xfrm>
          <a:prstGeom prst="line">
            <a:avLst/>
          </a:prstGeom>
          <a:noFill/>
          <a:ln w="12700">
            <a:solidFill>
              <a:srgbClr val="000000"/>
            </a:solidFill>
            <a:prstDash val="sysDash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8" name="Line 880"/>
          <p:cNvSpPr>
            <a:spLocks noChangeShapeType="1"/>
          </p:cNvSpPr>
          <p:nvPr/>
        </p:nvSpPr>
        <p:spPr bwMode="auto">
          <a:xfrm>
            <a:off x="6167081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69" name="Line 881"/>
          <p:cNvSpPr>
            <a:spLocks noChangeShapeType="1"/>
          </p:cNvSpPr>
          <p:nvPr/>
        </p:nvSpPr>
        <p:spPr bwMode="auto">
          <a:xfrm>
            <a:off x="6703585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70" name="Line 882"/>
          <p:cNvSpPr>
            <a:spLocks noChangeShapeType="1"/>
          </p:cNvSpPr>
          <p:nvPr/>
        </p:nvSpPr>
        <p:spPr bwMode="auto">
          <a:xfrm>
            <a:off x="7240088" y="2924944"/>
            <a:ext cx="0" cy="3048744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71" name="Line 883"/>
          <p:cNvSpPr>
            <a:spLocks noChangeShapeType="1"/>
          </p:cNvSpPr>
          <p:nvPr/>
        </p:nvSpPr>
        <p:spPr bwMode="auto">
          <a:xfrm>
            <a:off x="5630578" y="3941192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781172" name="Line 884"/>
          <p:cNvSpPr>
            <a:spLocks noChangeShapeType="1"/>
          </p:cNvSpPr>
          <p:nvPr/>
        </p:nvSpPr>
        <p:spPr bwMode="auto">
          <a:xfrm>
            <a:off x="5630578" y="4957440"/>
            <a:ext cx="2146014" cy="0"/>
          </a:xfrm>
          <a:prstGeom prst="line">
            <a:avLst/>
          </a:prstGeom>
          <a:noFill/>
          <a:ln w="19050" cap="sq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/>
          <a:lstStyle/>
          <a:p>
            <a:endParaRPr lang="ko-KR" altLang="en-US"/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119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4253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ordArt 3"/>
          <p:cNvSpPr>
            <a:spLocks noChangeArrowheads="1" noChangeShapeType="1" noTextEdit="1"/>
          </p:cNvSpPr>
          <p:nvPr/>
        </p:nvSpPr>
        <p:spPr bwMode="gray">
          <a:xfrm>
            <a:off x="468312" y="1268761"/>
            <a:ext cx="4032251" cy="1008062"/>
          </a:xfrm>
          <a:prstGeom prst="rect">
            <a:avLst/>
          </a:prstGeom>
        </p:spPr>
        <p:txBody>
          <a:bodyPr wrap="none" numCol="1" fromWordArt="1">
            <a:prstTxWarp prst="textDeflate">
              <a:avLst>
                <a:gd name="adj" fmla="val 0"/>
              </a:avLst>
            </a:prstTxWarp>
          </a:bodyPr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1pPr>
            <a:lvl2pPr marL="4572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2pPr>
            <a:lvl3pPr marL="9144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3pPr>
            <a:lvl4pPr marL="13716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4pPr>
            <a:lvl5pPr marL="1828800" algn="ctr" rtl="0" fontAlgn="base" latinLnBrk="1">
              <a:spcBef>
                <a:spcPct val="0"/>
              </a:spcBef>
              <a:spcAft>
                <a:spcPct val="0"/>
              </a:spcAft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5pPr>
            <a:lvl6pPr marL="22860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6pPr>
            <a:lvl7pPr marL="27432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7pPr>
            <a:lvl8pPr marL="32004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8pPr>
            <a:lvl9pPr marL="3657600" algn="l" defTabSz="914400" rtl="0" eaLnBrk="1" latinLnBrk="1" hangingPunct="1">
              <a:defRPr kumimoji="1" sz="1500" b="1" kern="1200">
                <a:solidFill>
                  <a:schemeClr val="tx1"/>
                </a:solidFill>
                <a:latin typeface="Verdana" pitchFamily="34" charset="0"/>
                <a:ea typeface="돋움체" pitchFamily="49" charset="-127"/>
                <a:cs typeface="+mn-cs"/>
              </a:defRPr>
            </a:lvl9pPr>
          </a:lstStyle>
          <a:p>
            <a:r>
              <a:rPr lang="en-US" altLang="ko-KR" sz="1100" kern="10" dirty="0" smtClean="0">
                <a:ln w="28575">
                  <a:solidFill>
                    <a:schemeClr val="bg1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chemeClr val="hlink"/>
                    </a:gs>
                    <a:gs pos="100000">
                      <a:schemeClr val="tx2"/>
                    </a:gs>
                  </a:gsLst>
                  <a:lin ang="0" scaled="1"/>
                </a:gradFill>
                <a:effectLst>
                  <a:outerShdw dist="89803" dir="2700000" algn="ctr" rotWithShape="0">
                    <a:schemeClr val="tx1">
                      <a:alpha val="50000"/>
                    </a:schemeClr>
                  </a:outerShdw>
                </a:effectLst>
                <a:latin typeface="Verdana"/>
              </a:rPr>
              <a:t>Lab #7</a:t>
            </a:r>
            <a:endParaRPr lang="ko-KR" altLang="en-US" sz="1100" kern="10" dirty="0">
              <a:ln w="28575">
                <a:solidFill>
                  <a:schemeClr val="bg1"/>
                </a:solidFill>
                <a:round/>
                <a:headEnd/>
                <a:tailEnd/>
              </a:ln>
              <a:gradFill rotWithShape="1">
                <a:gsLst>
                  <a:gs pos="0">
                    <a:schemeClr val="hlink"/>
                  </a:gs>
                  <a:gs pos="100000">
                    <a:schemeClr val="tx2"/>
                  </a:gs>
                </a:gsLst>
                <a:lin ang="0" scaled="1"/>
              </a:gradFill>
              <a:effectLst>
                <a:outerShdw dist="89803" dir="2700000" algn="ctr" rotWithShape="0">
                  <a:schemeClr val="tx1">
                    <a:alpha val="50000"/>
                  </a:schemeClr>
                </a:outerShdw>
              </a:effectLst>
              <a:latin typeface="Verdana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139952" y="3284984"/>
            <a:ext cx="4267200" cy="28575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  <p:sp>
        <p:nvSpPr>
          <p:cNvPr id="5" name="슬라이드 번호 개체 틀 2"/>
          <p:cNvSpPr>
            <a:spLocks noGrp="1"/>
          </p:cNvSpPr>
          <p:nvPr>
            <p:ph type="sldNum" sz="quarter" idx="12"/>
          </p:nvPr>
        </p:nvSpPr>
        <p:spPr>
          <a:xfrm>
            <a:off x="6920826" y="6448539"/>
            <a:ext cx="2133600" cy="365125"/>
          </a:xfrm>
        </p:spPr>
        <p:txBody>
          <a:bodyPr/>
          <a:lstStyle/>
          <a:p>
            <a:fld id="{069B2161-5353-4324-9223-FB8E0C61D410}" type="slidenum">
              <a:rPr lang="ko-KR" altLang="en-US" smtClean="0"/>
              <a:pPr/>
              <a:t>120</a:t>
            </a:fld>
            <a:endParaRPr lang="ko-KR" altLang="en-US"/>
          </a:p>
        </p:txBody>
      </p:sp>
      <p:sp>
        <p:nvSpPr>
          <p:cNvPr id="6" name="직사각형 5"/>
          <p:cNvSpPr/>
          <p:nvPr/>
        </p:nvSpPr>
        <p:spPr>
          <a:xfrm>
            <a:off x="3923928" y="2492896"/>
            <a:ext cx="4392488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brightRoom" dir="t"/>
            </a:scene3d>
            <a:sp3d contourW="6350" prstMaterial="plastic">
              <a:bevelT w="20320" h="20320" prst="angle"/>
              <a:contourClr>
                <a:schemeClr val="accent1">
                  <a:tint val="100000"/>
                  <a:shade val="100000"/>
                  <a:hueMod val="100000"/>
                  <a:satMod val="100000"/>
                </a:schemeClr>
              </a:contourClr>
            </a:sp3d>
          </a:bodyPr>
          <a:lstStyle/>
          <a:p>
            <a:pPr algn="ctr"/>
            <a:r>
              <a:rPr lang="en-US" altLang="ko-KR" sz="3600" b="1" cap="all" spc="0" dirty="0" smtClean="0">
                <a:ln/>
                <a:solidFill>
                  <a:schemeClr val="accent1"/>
                </a:solidFill>
                <a:effectLst>
                  <a:outerShdw blurRad="19685" dist="12700" dir="5400000" algn="tl" rotWithShape="0">
                    <a:schemeClr val="accent1">
                      <a:satMod val="130000"/>
                      <a:alpha val="60000"/>
                    </a:schemeClr>
                  </a:outerShdw>
                  <a:reflection blurRad="10000" stA="55000" endPos="48000" dist="500" dir="5400000" sy="-100000" algn="bl" rotWithShape="0"/>
                </a:effectLst>
              </a:rPr>
              <a:t>Parallel Pi</a:t>
            </a:r>
            <a:endParaRPr lang="en-US" altLang="ko-KR" sz="3600" b="1" cap="all" spc="0" dirty="0">
              <a:ln/>
              <a:solidFill>
                <a:schemeClr val="accent1"/>
              </a:solidFill>
              <a:effectLst>
                <a:outerShdw blurRad="19685" dist="12700" dir="5400000" algn="tl" rotWithShape="0">
                  <a:schemeClr val="accent1">
                    <a:satMod val="130000"/>
                    <a:alpha val="60000"/>
                  </a:schemeClr>
                </a:outerShdw>
                <a:reflection blurRad="10000" stA="55000" endPos="48000" dist="500" dir="5400000" sy="-100000" algn="bl" rotWithShape="0"/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071508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Agenda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What is MPI?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How to write a parallel program in MPI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Basic MPI 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Point-to-point communication </a:t>
            </a:r>
          </a:p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Slightly more intermediated topics: 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Non-blocking communication in MPI</a:t>
            </a:r>
          </a:p>
          <a:p>
            <a:pPr lvl="1"/>
            <a:r>
              <a:rPr lang="en-US" altLang="ko-KR" dirty="0" smtClean="0">
                <a:solidFill>
                  <a:schemeClr val="tx1"/>
                </a:solidFill>
              </a:rPr>
              <a:t>Collective communication in MPI </a:t>
            </a:r>
          </a:p>
          <a:p>
            <a:r>
              <a:rPr lang="en-US" altLang="ko-KR" dirty="0" smtClean="0">
                <a:solidFill>
                  <a:srgbClr val="FF0000"/>
                </a:solidFill>
              </a:rPr>
              <a:t>How to parallelize your program</a:t>
            </a:r>
          </a:p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Summary and final Q&amp;A   </a:t>
            </a:r>
          </a:p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121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69103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122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Domain Decompositions</a:t>
            </a:r>
            <a:endParaRPr lang="ko-KR" altLang="en-US" dirty="0"/>
          </a:p>
        </p:txBody>
      </p:sp>
      <p:sp>
        <p:nvSpPr>
          <p:cNvPr id="7" name="직사각형 6"/>
          <p:cNvSpPr/>
          <p:nvPr/>
        </p:nvSpPr>
        <p:spPr>
          <a:xfrm>
            <a:off x="1187624" y="6035255"/>
            <a:ext cx="546733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 smtClean="0">
                <a:solidFill>
                  <a:srgbClr val="C00000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rPr>
              <a:t>Ref: Dr. David Ennis (http</a:t>
            </a:r>
            <a:r>
              <a:rPr lang="en-US" altLang="ko-KR" sz="1200" dirty="0">
                <a:solidFill>
                  <a:srgbClr val="C00000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rPr>
              <a:t>://scv.bu.edu/~kadin/intermediate-mpi</a:t>
            </a:r>
            <a:r>
              <a:rPr lang="en-US" altLang="ko-KR" sz="1200" dirty="0" smtClean="0">
                <a:solidFill>
                  <a:srgbClr val="C00000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rPr>
              <a:t>/)</a:t>
            </a:r>
            <a:endParaRPr lang="ko-KR" altLang="en-US" sz="1200" dirty="0">
              <a:solidFill>
                <a:srgbClr val="C00000"/>
              </a:solidFill>
              <a:latin typeface="Arial Unicode MS" panose="020B0604020202020204" pitchFamily="50" charset="-127"/>
              <a:ea typeface="Arial Unicode MS" panose="020B0604020202020204" pitchFamily="50" charset="-127"/>
              <a:cs typeface="Arial Unicode MS" panose="020B0604020202020204" pitchFamily="50" charset="-127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934013" y="1311424"/>
            <a:ext cx="7056784" cy="4133800"/>
            <a:chOff x="899592" y="1311424"/>
            <a:chExt cx="7056784" cy="4133800"/>
          </a:xfrm>
        </p:grpSpPr>
        <p:pic>
          <p:nvPicPr>
            <p:cNvPr id="14338" name="Picture 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9592" y="1311424"/>
              <a:ext cx="6856636" cy="4008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8" name="직선 연결선 7"/>
            <p:cNvCxnSpPr/>
            <p:nvPr/>
          </p:nvCxnSpPr>
          <p:spPr>
            <a:xfrm>
              <a:off x="1115616" y="2852936"/>
              <a:ext cx="3096344" cy="0"/>
            </a:xfrm>
            <a:prstGeom prst="line">
              <a:avLst/>
            </a:prstGeom>
            <a:ln w="57150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/>
            <p:cNvCxnSpPr/>
            <p:nvPr/>
          </p:nvCxnSpPr>
          <p:spPr>
            <a:xfrm>
              <a:off x="1187624" y="3645024"/>
              <a:ext cx="3096344" cy="0"/>
            </a:xfrm>
            <a:prstGeom prst="line">
              <a:avLst/>
            </a:prstGeom>
            <a:ln w="57150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/>
            <p:cNvCxnSpPr/>
            <p:nvPr/>
          </p:nvCxnSpPr>
          <p:spPr>
            <a:xfrm>
              <a:off x="1187624" y="4437112"/>
              <a:ext cx="3096344" cy="0"/>
            </a:xfrm>
            <a:prstGeom prst="line">
              <a:avLst/>
            </a:prstGeom>
            <a:ln w="57150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/>
            <p:cNvCxnSpPr/>
            <p:nvPr/>
          </p:nvCxnSpPr>
          <p:spPr>
            <a:xfrm>
              <a:off x="4860032" y="3645024"/>
              <a:ext cx="3096344" cy="0"/>
            </a:xfrm>
            <a:prstGeom prst="line">
              <a:avLst/>
            </a:prstGeom>
            <a:ln w="57150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/>
            <p:cNvCxnSpPr/>
            <p:nvPr/>
          </p:nvCxnSpPr>
          <p:spPr>
            <a:xfrm>
              <a:off x="6300192" y="1844824"/>
              <a:ext cx="0" cy="3600400"/>
            </a:xfrm>
            <a:prstGeom prst="line">
              <a:avLst/>
            </a:prstGeom>
            <a:ln w="57150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56681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1D Finite Difference Method</a:t>
            </a:r>
            <a:endParaRPr lang="en-US" altLang="ko-KR" dirty="0"/>
          </a:p>
        </p:txBody>
      </p:sp>
      <p:sp>
        <p:nvSpPr>
          <p:cNvPr id="5888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1D FDM</a:t>
            </a:r>
            <a:endParaRPr lang="ko-KR" altLang="en-US" dirty="0"/>
          </a:p>
        </p:txBody>
      </p:sp>
      <p:graphicFrame>
        <p:nvGraphicFramePr>
          <p:cNvPr id="588833" name="Group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6204094"/>
              </p:ext>
            </p:extLst>
          </p:nvPr>
        </p:nvGraphicFramePr>
        <p:xfrm>
          <a:off x="611560" y="2060848"/>
          <a:ext cx="7848600" cy="4314698"/>
        </p:xfrm>
        <a:graphic>
          <a:graphicData uri="http://schemas.openxmlformats.org/drawingml/2006/table">
            <a:tbl>
              <a:tblPr/>
              <a:tblGrid>
                <a:gridCol w="3962400"/>
                <a:gridCol w="3886200"/>
              </a:tblGrid>
              <a:tr h="4572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HY헤드라인M" pitchFamily="18" charset="-127"/>
                          <a:ea typeface="HY헤드라인M" pitchFamily="18" charset="-127"/>
                        </a:rPr>
                        <a:t>Fortran</a:t>
                      </a:r>
                    </a:p>
                  </a:txBody>
                  <a:tcPr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HY헤드라인M" pitchFamily="18" charset="-127"/>
                          <a:ea typeface="HY헤드라인M" pitchFamily="18" charset="-127"/>
                        </a:rPr>
                        <a:t>C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385445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PROGRAM 1D_fdm_serial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IMPLICIT REAL*8 (a-h, o-z)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PARAMETER (n=11)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DIMENSION a(n), b(n)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DO i = 1, n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 b(i) = i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ENDDO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DO i = 2, n-1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 </a:t>
                      </a: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a(i) = b(i-1) + b(i+1)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굴림" pitchFamily="50" charset="-127"/>
                        </a:rPr>
                        <a:t>END</a:t>
                      </a:r>
                      <a:r>
                        <a:rPr kumimoji="1" lang="en-US" altLang="ko-KR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HY헤드라인M" pitchFamily="18" charset="-127"/>
                        </a:rPr>
                        <a:t> </a:t>
                      </a:r>
                    </a:p>
                  </a:txBody>
                  <a:tcPr horzOverflow="overflow">
                    <a:lnL cap="flat">
                      <a:noFill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/*1D_fdm_serial*/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#define n 11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main(){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double a[n], b[n];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int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for(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=0;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&lt;n;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++)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    b[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] = i+1;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for(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=1;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&lt;n-1; 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++)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      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a[</a:t>
                      </a:r>
                      <a:r>
                        <a:rPr kumimoji="1" lang="en-US" altLang="ko-KR" sz="1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i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Courier New" pitchFamily="49" charset="0"/>
                          <a:ea typeface="바탕" pitchFamily="18" charset="-127"/>
                        </a:rPr>
                        <a:t>] = b[i-1] + b[i+1];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urier New" pitchFamily="49" charset="0"/>
                          <a:ea typeface="굴림" pitchFamily="50" charset="-127"/>
                        </a:rPr>
                        <a:t>}</a:t>
                      </a:r>
                      <a:r>
                        <a:rPr kumimoji="1" lang="en-US" altLang="ko-KR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HY헤드라인M" pitchFamily="18" charset="-127"/>
                          <a:ea typeface="HY헤드라인M" pitchFamily="18" charset="-127"/>
                        </a:rPr>
                        <a:t> 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123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95264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7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Data dependence in 1D FDM</a:t>
            </a:r>
            <a:endParaRPr lang="en-US" altLang="ko-KR" dirty="0"/>
          </a:p>
        </p:txBody>
      </p:sp>
      <p:grpSp>
        <p:nvGrpSpPr>
          <p:cNvPr id="803421" name="Group 15965"/>
          <p:cNvGrpSpPr>
            <a:grpSpLocks/>
          </p:cNvGrpSpPr>
          <p:nvPr/>
        </p:nvGrpSpPr>
        <p:grpSpPr bwMode="auto">
          <a:xfrm>
            <a:off x="1524000" y="2362200"/>
            <a:ext cx="5867400" cy="2514600"/>
            <a:chOff x="960" y="1488"/>
            <a:chExt cx="3696" cy="1584"/>
          </a:xfrm>
        </p:grpSpPr>
        <p:sp>
          <p:nvSpPr>
            <p:cNvPr id="803337" name="Rectangle 15881"/>
            <p:cNvSpPr>
              <a:spLocks noChangeArrowheads="1"/>
            </p:cNvSpPr>
            <p:nvPr/>
          </p:nvSpPr>
          <p:spPr bwMode="auto">
            <a:xfrm>
              <a:off x="4322" y="1743"/>
              <a:ext cx="334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803338" name="Rectangle 15882"/>
            <p:cNvSpPr>
              <a:spLocks noChangeArrowheads="1"/>
            </p:cNvSpPr>
            <p:nvPr/>
          </p:nvSpPr>
          <p:spPr bwMode="auto">
            <a:xfrm>
              <a:off x="3985" y="1743"/>
              <a:ext cx="337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803339" name="Rectangle 15883"/>
            <p:cNvSpPr>
              <a:spLocks noChangeArrowheads="1"/>
            </p:cNvSpPr>
            <p:nvPr/>
          </p:nvSpPr>
          <p:spPr bwMode="auto">
            <a:xfrm>
              <a:off x="3649" y="1743"/>
              <a:ext cx="336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803340" name="Rectangle 15884"/>
            <p:cNvSpPr>
              <a:spLocks noChangeArrowheads="1"/>
            </p:cNvSpPr>
            <p:nvPr/>
          </p:nvSpPr>
          <p:spPr bwMode="auto">
            <a:xfrm>
              <a:off x="3314" y="1743"/>
              <a:ext cx="335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803341" name="Rectangle 15885"/>
            <p:cNvSpPr>
              <a:spLocks noChangeArrowheads="1"/>
            </p:cNvSpPr>
            <p:nvPr/>
          </p:nvSpPr>
          <p:spPr bwMode="auto">
            <a:xfrm>
              <a:off x="2978" y="1743"/>
              <a:ext cx="336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803342" name="Rectangle 15886"/>
            <p:cNvSpPr>
              <a:spLocks noChangeArrowheads="1"/>
            </p:cNvSpPr>
            <p:nvPr/>
          </p:nvSpPr>
          <p:spPr bwMode="auto">
            <a:xfrm>
              <a:off x="2638" y="1743"/>
              <a:ext cx="340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803343" name="Rectangle 15887"/>
            <p:cNvSpPr>
              <a:spLocks noChangeArrowheads="1"/>
            </p:cNvSpPr>
            <p:nvPr/>
          </p:nvSpPr>
          <p:spPr bwMode="auto">
            <a:xfrm>
              <a:off x="2302" y="1743"/>
              <a:ext cx="336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803344" name="Rectangle 15888"/>
            <p:cNvSpPr>
              <a:spLocks noChangeArrowheads="1"/>
            </p:cNvSpPr>
            <p:nvPr/>
          </p:nvSpPr>
          <p:spPr bwMode="auto">
            <a:xfrm>
              <a:off x="1967" y="1743"/>
              <a:ext cx="335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803345" name="Rectangle 15889"/>
            <p:cNvSpPr>
              <a:spLocks noChangeArrowheads="1"/>
            </p:cNvSpPr>
            <p:nvPr/>
          </p:nvSpPr>
          <p:spPr bwMode="auto">
            <a:xfrm>
              <a:off x="1631" y="1743"/>
              <a:ext cx="336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803346" name="Rectangle 15890"/>
            <p:cNvSpPr>
              <a:spLocks noChangeArrowheads="1"/>
            </p:cNvSpPr>
            <p:nvPr/>
          </p:nvSpPr>
          <p:spPr bwMode="auto">
            <a:xfrm>
              <a:off x="1294" y="1743"/>
              <a:ext cx="337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803347" name="Rectangle 15891"/>
            <p:cNvSpPr>
              <a:spLocks noChangeArrowheads="1"/>
            </p:cNvSpPr>
            <p:nvPr/>
          </p:nvSpPr>
          <p:spPr bwMode="auto">
            <a:xfrm>
              <a:off x="960" y="1743"/>
              <a:ext cx="334" cy="301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803348" name="Rectangle 15892"/>
            <p:cNvSpPr>
              <a:spLocks noChangeArrowheads="1"/>
            </p:cNvSpPr>
            <p:nvPr/>
          </p:nvSpPr>
          <p:spPr bwMode="auto">
            <a:xfrm>
              <a:off x="4322" y="1488"/>
              <a:ext cx="334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b(11)</a:t>
              </a:r>
            </a:p>
          </p:txBody>
        </p:sp>
        <p:sp>
          <p:nvSpPr>
            <p:cNvPr id="803349" name="Rectangle 15893"/>
            <p:cNvSpPr>
              <a:spLocks noChangeArrowheads="1"/>
            </p:cNvSpPr>
            <p:nvPr/>
          </p:nvSpPr>
          <p:spPr bwMode="auto">
            <a:xfrm>
              <a:off x="3985" y="1488"/>
              <a:ext cx="337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b(10)</a:t>
              </a:r>
            </a:p>
          </p:txBody>
        </p:sp>
        <p:sp>
          <p:nvSpPr>
            <p:cNvPr id="803350" name="Rectangle 15894"/>
            <p:cNvSpPr>
              <a:spLocks noChangeArrowheads="1"/>
            </p:cNvSpPr>
            <p:nvPr/>
          </p:nvSpPr>
          <p:spPr bwMode="auto">
            <a:xfrm>
              <a:off x="3649" y="1488"/>
              <a:ext cx="336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b(9) </a:t>
              </a:r>
            </a:p>
          </p:txBody>
        </p:sp>
        <p:sp>
          <p:nvSpPr>
            <p:cNvPr id="803351" name="Rectangle 15895"/>
            <p:cNvSpPr>
              <a:spLocks noChangeArrowheads="1"/>
            </p:cNvSpPr>
            <p:nvPr/>
          </p:nvSpPr>
          <p:spPr bwMode="auto">
            <a:xfrm>
              <a:off x="3314" y="1488"/>
              <a:ext cx="335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b(8)</a:t>
              </a:r>
            </a:p>
          </p:txBody>
        </p:sp>
        <p:sp>
          <p:nvSpPr>
            <p:cNvPr id="803352" name="Rectangle 15896"/>
            <p:cNvSpPr>
              <a:spLocks noChangeArrowheads="1"/>
            </p:cNvSpPr>
            <p:nvPr/>
          </p:nvSpPr>
          <p:spPr bwMode="auto">
            <a:xfrm>
              <a:off x="2978" y="1488"/>
              <a:ext cx="336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b(7)</a:t>
              </a:r>
            </a:p>
          </p:txBody>
        </p:sp>
        <p:sp>
          <p:nvSpPr>
            <p:cNvPr id="803353" name="Rectangle 15897"/>
            <p:cNvSpPr>
              <a:spLocks noChangeArrowheads="1"/>
            </p:cNvSpPr>
            <p:nvPr/>
          </p:nvSpPr>
          <p:spPr bwMode="auto">
            <a:xfrm>
              <a:off x="2638" y="1488"/>
              <a:ext cx="340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b(6)</a:t>
              </a:r>
            </a:p>
          </p:txBody>
        </p:sp>
        <p:sp>
          <p:nvSpPr>
            <p:cNvPr id="803354" name="Rectangle 15898"/>
            <p:cNvSpPr>
              <a:spLocks noChangeArrowheads="1"/>
            </p:cNvSpPr>
            <p:nvPr/>
          </p:nvSpPr>
          <p:spPr bwMode="auto">
            <a:xfrm>
              <a:off x="2302" y="1488"/>
              <a:ext cx="336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b(5)</a:t>
              </a:r>
            </a:p>
          </p:txBody>
        </p:sp>
        <p:sp>
          <p:nvSpPr>
            <p:cNvPr id="803355" name="Rectangle 15899"/>
            <p:cNvSpPr>
              <a:spLocks noChangeArrowheads="1"/>
            </p:cNvSpPr>
            <p:nvPr/>
          </p:nvSpPr>
          <p:spPr bwMode="auto">
            <a:xfrm>
              <a:off x="1967" y="1488"/>
              <a:ext cx="335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b(4)</a:t>
              </a:r>
            </a:p>
          </p:txBody>
        </p:sp>
        <p:sp>
          <p:nvSpPr>
            <p:cNvPr id="803356" name="Rectangle 15900"/>
            <p:cNvSpPr>
              <a:spLocks noChangeArrowheads="1"/>
            </p:cNvSpPr>
            <p:nvPr/>
          </p:nvSpPr>
          <p:spPr bwMode="auto">
            <a:xfrm>
              <a:off x="1631" y="1488"/>
              <a:ext cx="336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b(3)</a:t>
              </a:r>
            </a:p>
          </p:txBody>
        </p:sp>
        <p:sp>
          <p:nvSpPr>
            <p:cNvPr id="803357" name="Rectangle 15901"/>
            <p:cNvSpPr>
              <a:spLocks noChangeArrowheads="1"/>
            </p:cNvSpPr>
            <p:nvPr/>
          </p:nvSpPr>
          <p:spPr bwMode="auto">
            <a:xfrm>
              <a:off x="1294" y="1488"/>
              <a:ext cx="337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b(2)</a:t>
              </a:r>
            </a:p>
          </p:txBody>
        </p:sp>
        <p:sp>
          <p:nvSpPr>
            <p:cNvPr id="803358" name="Rectangle 15902"/>
            <p:cNvSpPr>
              <a:spLocks noChangeArrowheads="1"/>
            </p:cNvSpPr>
            <p:nvPr/>
          </p:nvSpPr>
          <p:spPr bwMode="auto">
            <a:xfrm>
              <a:off x="960" y="1488"/>
              <a:ext cx="334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 dirty="0">
                  <a:effectLst/>
                  <a:latin typeface="돋움" pitchFamily="50" charset="-127"/>
                  <a:ea typeface="돋움" pitchFamily="50" charset="-127"/>
                </a:rPr>
                <a:t>b(1)</a:t>
              </a:r>
            </a:p>
          </p:txBody>
        </p:sp>
        <p:sp>
          <p:nvSpPr>
            <p:cNvPr id="803359" name="Line 15903"/>
            <p:cNvSpPr>
              <a:spLocks noChangeShapeType="1"/>
            </p:cNvSpPr>
            <p:nvPr/>
          </p:nvSpPr>
          <p:spPr bwMode="auto">
            <a:xfrm>
              <a:off x="960" y="2044"/>
              <a:ext cx="3696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0" name="Line 15904"/>
            <p:cNvSpPr>
              <a:spLocks noChangeShapeType="1"/>
            </p:cNvSpPr>
            <p:nvPr/>
          </p:nvSpPr>
          <p:spPr bwMode="auto">
            <a:xfrm>
              <a:off x="960" y="1743"/>
              <a:ext cx="0" cy="301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1" name="Line 15905"/>
            <p:cNvSpPr>
              <a:spLocks noChangeShapeType="1"/>
            </p:cNvSpPr>
            <p:nvPr/>
          </p:nvSpPr>
          <p:spPr bwMode="auto">
            <a:xfrm>
              <a:off x="1294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2" name="Line 15906"/>
            <p:cNvSpPr>
              <a:spLocks noChangeShapeType="1"/>
            </p:cNvSpPr>
            <p:nvPr/>
          </p:nvSpPr>
          <p:spPr bwMode="auto">
            <a:xfrm>
              <a:off x="1631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3" name="Line 15907"/>
            <p:cNvSpPr>
              <a:spLocks noChangeShapeType="1"/>
            </p:cNvSpPr>
            <p:nvPr/>
          </p:nvSpPr>
          <p:spPr bwMode="auto">
            <a:xfrm>
              <a:off x="1967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4" name="Line 15908"/>
            <p:cNvSpPr>
              <a:spLocks noChangeShapeType="1"/>
            </p:cNvSpPr>
            <p:nvPr/>
          </p:nvSpPr>
          <p:spPr bwMode="auto">
            <a:xfrm>
              <a:off x="2302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5" name="Line 15909"/>
            <p:cNvSpPr>
              <a:spLocks noChangeShapeType="1"/>
            </p:cNvSpPr>
            <p:nvPr/>
          </p:nvSpPr>
          <p:spPr bwMode="auto">
            <a:xfrm>
              <a:off x="2638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6" name="Line 15910"/>
            <p:cNvSpPr>
              <a:spLocks noChangeShapeType="1"/>
            </p:cNvSpPr>
            <p:nvPr/>
          </p:nvSpPr>
          <p:spPr bwMode="auto">
            <a:xfrm>
              <a:off x="2978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7" name="Line 15911"/>
            <p:cNvSpPr>
              <a:spLocks noChangeShapeType="1"/>
            </p:cNvSpPr>
            <p:nvPr/>
          </p:nvSpPr>
          <p:spPr bwMode="auto">
            <a:xfrm>
              <a:off x="3314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8" name="Line 15912"/>
            <p:cNvSpPr>
              <a:spLocks noChangeShapeType="1"/>
            </p:cNvSpPr>
            <p:nvPr/>
          </p:nvSpPr>
          <p:spPr bwMode="auto">
            <a:xfrm>
              <a:off x="3649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69" name="Line 15913"/>
            <p:cNvSpPr>
              <a:spLocks noChangeShapeType="1"/>
            </p:cNvSpPr>
            <p:nvPr/>
          </p:nvSpPr>
          <p:spPr bwMode="auto">
            <a:xfrm>
              <a:off x="3985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70" name="Line 15914"/>
            <p:cNvSpPr>
              <a:spLocks noChangeShapeType="1"/>
            </p:cNvSpPr>
            <p:nvPr/>
          </p:nvSpPr>
          <p:spPr bwMode="auto">
            <a:xfrm>
              <a:off x="4322" y="1743"/>
              <a:ext cx="0" cy="30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71" name="Line 15915"/>
            <p:cNvSpPr>
              <a:spLocks noChangeShapeType="1"/>
            </p:cNvSpPr>
            <p:nvPr/>
          </p:nvSpPr>
          <p:spPr bwMode="auto">
            <a:xfrm>
              <a:off x="4656" y="1743"/>
              <a:ext cx="0" cy="301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72" name="Line 15916"/>
            <p:cNvSpPr>
              <a:spLocks noChangeShapeType="1"/>
            </p:cNvSpPr>
            <p:nvPr/>
          </p:nvSpPr>
          <p:spPr bwMode="auto">
            <a:xfrm>
              <a:off x="960" y="1743"/>
              <a:ext cx="3696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73" name="Rectangle 15917"/>
            <p:cNvSpPr>
              <a:spLocks noChangeArrowheads="1"/>
            </p:cNvSpPr>
            <p:nvPr/>
          </p:nvSpPr>
          <p:spPr bwMode="auto">
            <a:xfrm>
              <a:off x="3986" y="2678"/>
              <a:ext cx="334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20</a:t>
              </a:r>
            </a:p>
          </p:txBody>
        </p:sp>
        <p:sp>
          <p:nvSpPr>
            <p:cNvPr id="803374" name="Rectangle 15918"/>
            <p:cNvSpPr>
              <a:spLocks noChangeArrowheads="1"/>
            </p:cNvSpPr>
            <p:nvPr/>
          </p:nvSpPr>
          <p:spPr bwMode="auto">
            <a:xfrm>
              <a:off x="3649" y="2678"/>
              <a:ext cx="337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803375" name="Rectangle 15919"/>
            <p:cNvSpPr>
              <a:spLocks noChangeArrowheads="1"/>
            </p:cNvSpPr>
            <p:nvPr/>
          </p:nvSpPr>
          <p:spPr bwMode="auto">
            <a:xfrm>
              <a:off x="3314" y="2678"/>
              <a:ext cx="335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803376" name="Rectangle 15920"/>
            <p:cNvSpPr>
              <a:spLocks noChangeArrowheads="1"/>
            </p:cNvSpPr>
            <p:nvPr/>
          </p:nvSpPr>
          <p:spPr bwMode="auto">
            <a:xfrm>
              <a:off x="2974" y="2678"/>
              <a:ext cx="340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803377" name="Rectangle 15921"/>
            <p:cNvSpPr>
              <a:spLocks noChangeArrowheads="1"/>
            </p:cNvSpPr>
            <p:nvPr/>
          </p:nvSpPr>
          <p:spPr bwMode="auto">
            <a:xfrm>
              <a:off x="2638" y="2678"/>
              <a:ext cx="336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803378" name="Rectangle 15922"/>
            <p:cNvSpPr>
              <a:spLocks noChangeArrowheads="1"/>
            </p:cNvSpPr>
            <p:nvPr/>
          </p:nvSpPr>
          <p:spPr bwMode="auto">
            <a:xfrm>
              <a:off x="2302" y="2678"/>
              <a:ext cx="336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803379" name="Rectangle 15923"/>
            <p:cNvSpPr>
              <a:spLocks noChangeArrowheads="1"/>
            </p:cNvSpPr>
            <p:nvPr/>
          </p:nvSpPr>
          <p:spPr bwMode="auto">
            <a:xfrm>
              <a:off x="1968" y="2678"/>
              <a:ext cx="334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803380" name="Rectangle 15924"/>
            <p:cNvSpPr>
              <a:spLocks noChangeArrowheads="1"/>
            </p:cNvSpPr>
            <p:nvPr/>
          </p:nvSpPr>
          <p:spPr bwMode="auto">
            <a:xfrm>
              <a:off x="1630" y="2678"/>
              <a:ext cx="338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803381" name="Rectangle 15925"/>
            <p:cNvSpPr>
              <a:spLocks noChangeArrowheads="1"/>
            </p:cNvSpPr>
            <p:nvPr/>
          </p:nvSpPr>
          <p:spPr bwMode="auto">
            <a:xfrm>
              <a:off x="1296" y="2678"/>
              <a:ext cx="334" cy="39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6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803382" name="Rectangle 15926"/>
            <p:cNvSpPr>
              <a:spLocks noChangeArrowheads="1"/>
            </p:cNvSpPr>
            <p:nvPr/>
          </p:nvSpPr>
          <p:spPr bwMode="auto">
            <a:xfrm>
              <a:off x="3986" y="2423"/>
              <a:ext cx="334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a(10) </a:t>
              </a:r>
            </a:p>
          </p:txBody>
        </p:sp>
        <p:sp>
          <p:nvSpPr>
            <p:cNvPr id="803383" name="Rectangle 15927"/>
            <p:cNvSpPr>
              <a:spLocks noChangeArrowheads="1"/>
            </p:cNvSpPr>
            <p:nvPr/>
          </p:nvSpPr>
          <p:spPr bwMode="auto">
            <a:xfrm>
              <a:off x="3649" y="2423"/>
              <a:ext cx="337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a(9)</a:t>
              </a:r>
            </a:p>
          </p:txBody>
        </p:sp>
        <p:sp>
          <p:nvSpPr>
            <p:cNvPr id="803384" name="Rectangle 15928"/>
            <p:cNvSpPr>
              <a:spLocks noChangeArrowheads="1"/>
            </p:cNvSpPr>
            <p:nvPr/>
          </p:nvSpPr>
          <p:spPr bwMode="auto">
            <a:xfrm>
              <a:off x="3314" y="2423"/>
              <a:ext cx="335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a(8)</a:t>
              </a:r>
            </a:p>
          </p:txBody>
        </p:sp>
        <p:sp>
          <p:nvSpPr>
            <p:cNvPr id="803385" name="Rectangle 15929"/>
            <p:cNvSpPr>
              <a:spLocks noChangeArrowheads="1"/>
            </p:cNvSpPr>
            <p:nvPr/>
          </p:nvSpPr>
          <p:spPr bwMode="auto">
            <a:xfrm>
              <a:off x="2974" y="2423"/>
              <a:ext cx="340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a(7)</a:t>
              </a:r>
            </a:p>
          </p:txBody>
        </p:sp>
        <p:sp>
          <p:nvSpPr>
            <p:cNvPr id="803386" name="Rectangle 15930"/>
            <p:cNvSpPr>
              <a:spLocks noChangeArrowheads="1"/>
            </p:cNvSpPr>
            <p:nvPr/>
          </p:nvSpPr>
          <p:spPr bwMode="auto">
            <a:xfrm>
              <a:off x="2638" y="2423"/>
              <a:ext cx="336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a(6)</a:t>
              </a:r>
            </a:p>
          </p:txBody>
        </p:sp>
        <p:sp>
          <p:nvSpPr>
            <p:cNvPr id="803387" name="Rectangle 15931"/>
            <p:cNvSpPr>
              <a:spLocks noChangeArrowheads="1"/>
            </p:cNvSpPr>
            <p:nvPr/>
          </p:nvSpPr>
          <p:spPr bwMode="auto">
            <a:xfrm>
              <a:off x="2302" y="2423"/>
              <a:ext cx="336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a(5)</a:t>
              </a:r>
            </a:p>
          </p:txBody>
        </p:sp>
        <p:sp>
          <p:nvSpPr>
            <p:cNvPr id="803388" name="Rectangle 15932"/>
            <p:cNvSpPr>
              <a:spLocks noChangeArrowheads="1"/>
            </p:cNvSpPr>
            <p:nvPr/>
          </p:nvSpPr>
          <p:spPr bwMode="auto">
            <a:xfrm>
              <a:off x="1968" y="2423"/>
              <a:ext cx="334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a(4)</a:t>
              </a:r>
            </a:p>
          </p:txBody>
        </p:sp>
        <p:sp>
          <p:nvSpPr>
            <p:cNvPr id="803389" name="Rectangle 15933"/>
            <p:cNvSpPr>
              <a:spLocks noChangeArrowheads="1"/>
            </p:cNvSpPr>
            <p:nvPr/>
          </p:nvSpPr>
          <p:spPr bwMode="auto">
            <a:xfrm>
              <a:off x="1630" y="2423"/>
              <a:ext cx="338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a(3)</a:t>
              </a:r>
            </a:p>
          </p:txBody>
        </p:sp>
        <p:sp>
          <p:nvSpPr>
            <p:cNvPr id="803390" name="Rectangle 15934"/>
            <p:cNvSpPr>
              <a:spLocks noChangeArrowheads="1"/>
            </p:cNvSpPr>
            <p:nvPr/>
          </p:nvSpPr>
          <p:spPr bwMode="auto">
            <a:xfrm>
              <a:off x="1296" y="2423"/>
              <a:ext cx="334" cy="2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400">
                  <a:effectLst/>
                  <a:latin typeface="돋움" pitchFamily="50" charset="-127"/>
                  <a:ea typeface="돋움" pitchFamily="50" charset="-127"/>
                </a:rPr>
                <a:t>a(2)</a:t>
              </a:r>
            </a:p>
          </p:txBody>
        </p:sp>
        <p:sp>
          <p:nvSpPr>
            <p:cNvPr id="803391" name="Line 15935"/>
            <p:cNvSpPr>
              <a:spLocks noChangeShapeType="1"/>
            </p:cNvSpPr>
            <p:nvPr/>
          </p:nvSpPr>
          <p:spPr bwMode="auto">
            <a:xfrm>
              <a:off x="1296" y="3072"/>
              <a:ext cx="3024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2" name="Line 15936"/>
            <p:cNvSpPr>
              <a:spLocks noChangeShapeType="1"/>
            </p:cNvSpPr>
            <p:nvPr/>
          </p:nvSpPr>
          <p:spPr bwMode="auto">
            <a:xfrm>
              <a:off x="1296" y="2678"/>
              <a:ext cx="0" cy="39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3" name="Line 15937"/>
            <p:cNvSpPr>
              <a:spLocks noChangeShapeType="1"/>
            </p:cNvSpPr>
            <p:nvPr/>
          </p:nvSpPr>
          <p:spPr bwMode="auto">
            <a:xfrm>
              <a:off x="1630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4" name="Line 15938"/>
            <p:cNvSpPr>
              <a:spLocks noChangeShapeType="1"/>
            </p:cNvSpPr>
            <p:nvPr/>
          </p:nvSpPr>
          <p:spPr bwMode="auto">
            <a:xfrm>
              <a:off x="1968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5" name="Line 15939"/>
            <p:cNvSpPr>
              <a:spLocks noChangeShapeType="1"/>
            </p:cNvSpPr>
            <p:nvPr/>
          </p:nvSpPr>
          <p:spPr bwMode="auto">
            <a:xfrm>
              <a:off x="2302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6" name="Line 15940"/>
            <p:cNvSpPr>
              <a:spLocks noChangeShapeType="1"/>
            </p:cNvSpPr>
            <p:nvPr/>
          </p:nvSpPr>
          <p:spPr bwMode="auto">
            <a:xfrm>
              <a:off x="2638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7" name="Line 15941"/>
            <p:cNvSpPr>
              <a:spLocks noChangeShapeType="1"/>
            </p:cNvSpPr>
            <p:nvPr/>
          </p:nvSpPr>
          <p:spPr bwMode="auto">
            <a:xfrm>
              <a:off x="2974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8" name="Line 15942"/>
            <p:cNvSpPr>
              <a:spLocks noChangeShapeType="1"/>
            </p:cNvSpPr>
            <p:nvPr/>
          </p:nvSpPr>
          <p:spPr bwMode="auto">
            <a:xfrm>
              <a:off x="3314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399" name="Line 15943"/>
            <p:cNvSpPr>
              <a:spLocks noChangeShapeType="1"/>
            </p:cNvSpPr>
            <p:nvPr/>
          </p:nvSpPr>
          <p:spPr bwMode="auto">
            <a:xfrm>
              <a:off x="3649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0" name="Line 15944"/>
            <p:cNvSpPr>
              <a:spLocks noChangeShapeType="1"/>
            </p:cNvSpPr>
            <p:nvPr/>
          </p:nvSpPr>
          <p:spPr bwMode="auto">
            <a:xfrm>
              <a:off x="3986" y="2678"/>
              <a:ext cx="0" cy="39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1" name="Line 15945"/>
            <p:cNvSpPr>
              <a:spLocks noChangeShapeType="1"/>
            </p:cNvSpPr>
            <p:nvPr/>
          </p:nvSpPr>
          <p:spPr bwMode="auto">
            <a:xfrm>
              <a:off x="4320" y="2678"/>
              <a:ext cx="0" cy="39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2" name="Line 15946"/>
            <p:cNvSpPr>
              <a:spLocks noChangeShapeType="1"/>
            </p:cNvSpPr>
            <p:nvPr/>
          </p:nvSpPr>
          <p:spPr bwMode="auto">
            <a:xfrm>
              <a:off x="1296" y="2678"/>
              <a:ext cx="3024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3" name="Line 15947"/>
            <p:cNvSpPr>
              <a:spLocks noChangeShapeType="1"/>
            </p:cNvSpPr>
            <p:nvPr/>
          </p:nvSpPr>
          <p:spPr bwMode="auto">
            <a:xfrm>
              <a:off x="1128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4" name="Line 15948"/>
            <p:cNvSpPr>
              <a:spLocks noChangeShapeType="1"/>
            </p:cNvSpPr>
            <p:nvPr/>
          </p:nvSpPr>
          <p:spPr bwMode="auto">
            <a:xfrm flipH="1">
              <a:off x="1464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5" name="Line 15949"/>
            <p:cNvSpPr>
              <a:spLocks noChangeShapeType="1"/>
            </p:cNvSpPr>
            <p:nvPr/>
          </p:nvSpPr>
          <p:spPr bwMode="auto">
            <a:xfrm>
              <a:off x="1464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6" name="Line 15950"/>
            <p:cNvSpPr>
              <a:spLocks noChangeShapeType="1"/>
            </p:cNvSpPr>
            <p:nvPr/>
          </p:nvSpPr>
          <p:spPr bwMode="auto">
            <a:xfrm flipH="1">
              <a:off x="1800" y="2053"/>
              <a:ext cx="337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7" name="Line 15951"/>
            <p:cNvSpPr>
              <a:spLocks noChangeShapeType="1"/>
            </p:cNvSpPr>
            <p:nvPr/>
          </p:nvSpPr>
          <p:spPr bwMode="auto">
            <a:xfrm>
              <a:off x="1800" y="2053"/>
              <a:ext cx="337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8" name="Line 15952"/>
            <p:cNvSpPr>
              <a:spLocks noChangeShapeType="1"/>
            </p:cNvSpPr>
            <p:nvPr/>
          </p:nvSpPr>
          <p:spPr bwMode="auto">
            <a:xfrm flipH="1">
              <a:off x="2137" y="2053"/>
              <a:ext cx="335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09" name="Line 15953"/>
            <p:cNvSpPr>
              <a:spLocks noChangeShapeType="1"/>
            </p:cNvSpPr>
            <p:nvPr/>
          </p:nvSpPr>
          <p:spPr bwMode="auto">
            <a:xfrm>
              <a:off x="2137" y="2053"/>
              <a:ext cx="335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0" name="Line 15954"/>
            <p:cNvSpPr>
              <a:spLocks noChangeShapeType="1"/>
            </p:cNvSpPr>
            <p:nvPr/>
          </p:nvSpPr>
          <p:spPr bwMode="auto">
            <a:xfrm flipH="1">
              <a:off x="2472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1" name="Line 15955"/>
            <p:cNvSpPr>
              <a:spLocks noChangeShapeType="1"/>
            </p:cNvSpPr>
            <p:nvPr/>
          </p:nvSpPr>
          <p:spPr bwMode="auto">
            <a:xfrm>
              <a:off x="2808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2" name="Line 15956"/>
            <p:cNvSpPr>
              <a:spLocks noChangeShapeType="1"/>
            </p:cNvSpPr>
            <p:nvPr/>
          </p:nvSpPr>
          <p:spPr bwMode="auto">
            <a:xfrm flipH="1">
              <a:off x="3144" y="2053"/>
              <a:ext cx="335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3" name="Line 15957"/>
            <p:cNvSpPr>
              <a:spLocks noChangeShapeType="1"/>
            </p:cNvSpPr>
            <p:nvPr/>
          </p:nvSpPr>
          <p:spPr bwMode="auto">
            <a:xfrm>
              <a:off x="2472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4" name="Line 15958"/>
            <p:cNvSpPr>
              <a:spLocks noChangeShapeType="1"/>
            </p:cNvSpPr>
            <p:nvPr/>
          </p:nvSpPr>
          <p:spPr bwMode="auto">
            <a:xfrm flipH="1">
              <a:off x="2808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5" name="Line 15959"/>
            <p:cNvSpPr>
              <a:spLocks noChangeShapeType="1"/>
            </p:cNvSpPr>
            <p:nvPr/>
          </p:nvSpPr>
          <p:spPr bwMode="auto">
            <a:xfrm>
              <a:off x="3144" y="2053"/>
              <a:ext cx="335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6" name="Line 15960"/>
            <p:cNvSpPr>
              <a:spLocks noChangeShapeType="1"/>
            </p:cNvSpPr>
            <p:nvPr/>
          </p:nvSpPr>
          <p:spPr bwMode="auto">
            <a:xfrm flipH="1">
              <a:off x="3479" y="2053"/>
              <a:ext cx="337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7" name="Line 15961"/>
            <p:cNvSpPr>
              <a:spLocks noChangeShapeType="1"/>
            </p:cNvSpPr>
            <p:nvPr/>
          </p:nvSpPr>
          <p:spPr bwMode="auto">
            <a:xfrm>
              <a:off x="3479" y="2053"/>
              <a:ext cx="337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8" name="Line 15962"/>
            <p:cNvSpPr>
              <a:spLocks noChangeShapeType="1"/>
            </p:cNvSpPr>
            <p:nvPr/>
          </p:nvSpPr>
          <p:spPr bwMode="auto">
            <a:xfrm flipH="1">
              <a:off x="3816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19" name="Line 15963"/>
            <p:cNvSpPr>
              <a:spLocks noChangeShapeType="1"/>
            </p:cNvSpPr>
            <p:nvPr/>
          </p:nvSpPr>
          <p:spPr bwMode="auto">
            <a:xfrm>
              <a:off x="3816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03420" name="Line 15964"/>
            <p:cNvSpPr>
              <a:spLocks noChangeShapeType="1"/>
            </p:cNvSpPr>
            <p:nvPr/>
          </p:nvSpPr>
          <p:spPr bwMode="auto">
            <a:xfrm flipH="1">
              <a:off x="4152" y="2053"/>
              <a:ext cx="336" cy="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868118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Data dependence and movements</a:t>
            </a:r>
            <a:endParaRPr lang="en-US" altLang="ko-KR" dirty="0"/>
          </a:p>
        </p:txBody>
      </p:sp>
      <p:sp>
        <p:nvSpPr>
          <p:cNvPr id="639456" name="Line 480"/>
          <p:cNvSpPr>
            <a:spLocks noChangeShapeType="1"/>
          </p:cNvSpPr>
          <p:nvPr/>
        </p:nvSpPr>
        <p:spPr bwMode="auto">
          <a:xfrm>
            <a:off x="228600" y="25908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457" name="Line 481"/>
          <p:cNvSpPr>
            <a:spLocks noChangeShapeType="1"/>
          </p:cNvSpPr>
          <p:nvPr/>
        </p:nvSpPr>
        <p:spPr bwMode="auto">
          <a:xfrm>
            <a:off x="228600" y="28194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458" name="Line 482"/>
          <p:cNvSpPr>
            <a:spLocks noChangeShapeType="1"/>
          </p:cNvSpPr>
          <p:nvPr/>
        </p:nvSpPr>
        <p:spPr bwMode="auto">
          <a:xfrm>
            <a:off x="228600" y="25908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488" name="Line 512"/>
          <p:cNvSpPr>
            <a:spLocks noChangeShapeType="1"/>
          </p:cNvSpPr>
          <p:nvPr/>
        </p:nvSpPr>
        <p:spPr bwMode="auto">
          <a:xfrm>
            <a:off x="3048000" y="25908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489" name="Line 513"/>
          <p:cNvSpPr>
            <a:spLocks noChangeShapeType="1"/>
          </p:cNvSpPr>
          <p:nvPr/>
        </p:nvSpPr>
        <p:spPr bwMode="auto">
          <a:xfrm>
            <a:off x="3048000" y="28194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490" name="Line 514"/>
          <p:cNvSpPr>
            <a:spLocks noChangeShapeType="1"/>
          </p:cNvSpPr>
          <p:nvPr/>
        </p:nvSpPr>
        <p:spPr bwMode="auto">
          <a:xfrm>
            <a:off x="3048000" y="25908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20" name="Line 544"/>
          <p:cNvSpPr>
            <a:spLocks noChangeShapeType="1"/>
          </p:cNvSpPr>
          <p:nvPr/>
        </p:nvSpPr>
        <p:spPr bwMode="auto">
          <a:xfrm>
            <a:off x="5943600" y="25908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21" name="Line 545"/>
          <p:cNvSpPr>
            <a:spLocks noChangeShapeType="1"/>
          </p:cNvSpPr>
          <p:nvPr/>
        </p:nvSpPr>
        <p:spPr bwMode="auto">
          <a:xfrm>
            <a:off x="5943600" y="28194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22" name="Line 546"/>
          <p:cNvSpPr>
            <a:spLocks noChangeShapeType="1"/>
          </p:cNvSpPr>
          <p:nvPr/>
        </p:nvSpPr>
        <p:spPr bwMode="auto">
          <a:xfrm>
            <a:off x="5943600" y="25908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56" name="Line 580"/>
          <p:cNvSpPr>
            <a:spLocks noChangeShapeType="1"/>
          </p:cNvSpPr>
          <p:nvPr/>
        </p:nvSpPr>
        <p:spPr bwMode="auto">
          <a:xfrm>
            <a:off x="304800" y="39624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57" name="Line 581"/>
          <p:cNvSpPr>
            <a:spLocks noChangeShapeType="1"/>
          </p:cNvSpPr>
          <p:nvPr/>
        </p:nvSpPr>
        <p:spPr bwMode="auto">
          <a:xfrm>
            <a:off x="304800" y="41910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58" name="Line 582"/>
          <p:cNvSpPr>
            <a:spLocks noChangeShapeType="1"/>
          </p:cNvSpPr>
          <p:nvPr/>
        </p:nvSpPr>
        <p:spPr bwMode="auto">
          <a:xfrm>
            <a:off x="304800" y="39624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85" name="Line 609"/>
          <p:cNvSpPr>
            <a:spLocks noChangeShapeType="1"/>
          </p:cNvSpPr>
          <p:nvPr/>
        </p:nvSpPr>
        <p:spPr bwMode="auto">
          <a:xfrm>
            <a:off x="533400" y="44196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86" name="Line 610"/>
          <p:cNvSpPr>
            <a:spLocks noChangeShapeType="1"/>
          </p:cNvSpPr>
          <p:nvPr/>
        </p:nvSpPr>
        <p:spPr bwMode="auto">
          <a:xfrm>
            <a:off x="533400" y="46482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587" name="Line 611"/>
          <p:cNvSpPr>
            <a:spLocks noChangeShapeType="1"/>
          </p:cNvSpPr>
          <p:nvPr/>
        </p:nvSpPr>
        <p:spPr bwMode="auto">
          <a:xfrm>
            <a:off x="533400" y="44196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15" name="Line 639"/>
          <p:cNvSpPr>
            <a:spLocks noChangeShapeType="1"/>
          </p:cNvSpPr>
          <p:nvPr/>
        </p:nvSpPr>
        <p:spPr bwMode="auto">
          <a:xfrm>
            <a:off x="3124200" y="39624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16" name="Line 640"/>
          <p:cNvSpPr>
            <a:spLocks noChangeShapeType="1"/>
          </p:cNvSpPr>
          <p:nvPr/>
        </p:nvSpPr>
        <p:spPr bwMode="auto">
          <a:xfrm>
            <a:off x="3124200" y="41910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17" name="Line 641"/>
          <p:cNvSpPr>
            <a:spLocks noChangeShapeType="1"/>
          </p:cNvSpPr>
          <p:nvPr/>
        </p:nvSpPr>
        <p:spPr bwMode="auto">
          <a:xfrm>
            <a:off x="3124200" y="39624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44" name="Line 668"/>
          <p:cNvSpPr>
            <a:spLocks noChangeShapeType="1"/>
          </p:cNvSpPr>
          <p:nvPr/>
        </p:nvSpPr>
        <p:spPr bwMode="auto">
          <a:xfrm>
            <a:off x="3352800" y="44196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45" name="Line 669"/>
          <p:cNvSpPr>
            <a:spLocks noChangeShapeType="1"/>
          </p:cNvSpPr>
          <p:nvPr/>
        </p:nvSpPr>
        <p:spPr bwMode="auto">
          <a:xfrm>
            <a:off x="3352800" y="46482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46" name="Line 670"/>
          <p:cNvSpPr>
            <a:spLocks noChangeShapeType="1"/>
          </p:cNvSpPr>
          <p:nvPr/>
        </p:nvSpPr>
        <p:spPr bwMode="auto">
          <a:xfrm>
            <a:off x="3352800" y="44196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74" name="Line 698"/>
          <p:cNvSpPr>
            <a:spLocks noChangeShapeType="1"/>
          </p:cNvSpPr>
          <p:nvPr/>
        </p:nvSpPr>
        <p:spPr bwMode="auto">
          <a:xfrm>
            <a:off x="6019800" y="39624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75" name="Line 699"/>
          <p:cNvSpPr>
            <a:spLocks noChangeShapeType="1"/>
          </p:cNvSpPr>
          <p:nvPr/>
        </p:nvSpPr>
        <p:spPr bwMode="auto">
          <a:xfrm>
            <a:off x="6019800" y="41910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676" name="Line 700"/>
          <p:cNvSpPr>
            <a:spLocks noChangeShapeType="1"/>
          </p:cNvSpPr>
          <p:nvPr/>
        </p:nvSpPr>
        <p:spPr bwMode="auto">
          <a:xfrm>
            <a:off x="6019800" y="39624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703" name="Line 727"/>
          <p:cNvSpPr>
            <a:spLocks noChangeShapeType="1"/>
          </p:cNvSpPr>
          <p:nvPr/>
        </p:nvSpPr>
        <p:spPr bwMode="auto">
          <a:xfrm>
            <a:off x="6248400" y="44196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704" name="Line 728"/>
          <p:cNvSpPr>
            <a:spLocks noChangeShapeType="1"/>
          </p:cNvSpPr>
          <p:nvPr/>
        </p:nvSpPr>
        <p:spPr bwMode="auto">
          <a:xfrm>
            <a:off x="6248400" y="4648200"/>
            <a:ext cx="201613" cy="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639705" name="Line 729"/>
          <p:cNvSpPr>
            <a:spLocks noChangeShapeType="1"/>
          </p:cNvSpPr>
          <p:nvPr/>
        </p:nvSpPr>
        <p:spPr bwMode="auto">
          <a:xfrm>
            <a:off x="6248400" y="4419600"/>
            <a:ext cx="0" cy="2286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639754" name="Group 778"/>
          <p:cNvGrpSpPr>
            <a:grpSpLocks/>
          </p:cNvGrpSpPr>
          <p:nvPr/>
        </p:nvGrpSpPr>
        <p:grpSpPr bwMode="auto">
          <a:xfrm>
            <a:off x="152400" y="1995488"/>
            <a:ext cx="8861425" cy="2903537"/>
            <a:chOff x="96" y="1257"/>
            <a:chExt cx="5582" cy="1829"/>
          </a:xfrm>
        </p:grpSpPr>
        <p:sp>
          <p:nvSpPr>
            <p:cNvPr id="639444" name="Rectangle 468"/>
            <p:cNvSpPr>
              <a:spLocks noChangeArrowheads="1"/>
            </p:cNvSpPr>
            <p:nvPr/>
          </p:nvSpPr>
          <p:spPr bwMode="auto">
            <a:xfrm>
              <a:off x="96" y="1632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39445" name="Rectangle 469"/>
            <p:cNvSpPr>
              <a:spLocks noChangeArrowheads="1"/>
            </p:cNvSpPr>
            <p:nvPr/>
          </p:nvSpPr>
          <p:spPr bwMode="auto">
            <a:xfrm>
              <a:off x="1586" y="1632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46" name="Rectangle 470"/>
            <p:cNvSpPr>
              <a:spLocks noChangeArrowheads="1"/>
            </p:cNvSpPr>
            <p:nvPr/>
          </p:nvSpPr>
          <p:spPr bwMode="auto">
            <a:xfrm>
              <a:off x="1449" y="1632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47" name="Rectangle 471"/>
            <p:cNvSpPr>
              <a:spLocks noChangeArrowheads="1"/>
            </p:cNvSpPr>
            <p:nvPr/>
          </p:nvSpPr>
          <p:spPr bwMode="auto">
            <a:xfrm>
              <a:off x="1315" y="1632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48" name="Rectangle 472"/>
            <p:cNvSpPr>
              <a:spLocks noChangeArrowheads="1"/>
            </p:cNvSpPr>
            <p:nvPr/>
          </p:nvSpPr>
          <p:spPr bwMode="auto">
            <a:xfrm>
              <a:off x="1179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49" name="Rectangle 473"/>
            <p:cNvSpPr>
              <a:spLocks noChangeArrowheads="1"/>
            </p:cNvSpPr>
            <p:nvPr/>
          </p:nvSpPr>
          <p:spPr bwMode="auto">
            <a:xfrm>
              <a:off x="1044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50" name="Rectangle 474"/>
            <p:cNvSpPr>
              <a:spLocks noChangeArrowheads="1"/>
            </p:cNvSpPr>
            <p:nvPr/>
          </p:nvSpPr>
          <p:spPr bwMode="auto">
            <a:xfrm>
              <a:off x="907" y="1632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51" name="Rectangle 475"/>
            <p:cNvSpPr>
              <a:spLocks noChangeArrowheads="1"/>
            </p:cNvSpPr>
            <p:nvPr/>
          </p:nvSpPr>
          <p:spPr bwMode="auto">
            <a:xfrm>
              <a:off x="772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52" name="Rectangle 476"/>
            <p:cNvSpPr>
              <a:spLocks noChangeArrowheads="1"/>
            </p:cNvSpPr>
            <p:nvPr/>
          </p:nvSpPr>
          <p:spPr bwMode="auto">
            <a:xfrm>
              <a:off x="636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39453" name="Rectangle 477"/>
            <p:cNvSpPr>
              <a:spLocks noChangeArrowheads="1"/>
            </p:cNvSpPr>
            <p:nvPr/>
          </p:nvSpPr>
          <p:spPr bwMode="auto">
            <a:xfrm>
              <a:off x="501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639454" name="Rectangle 478"/>
            <p:cNvSpPr>
              <a:spLocks noChangeArrowheads="1"/>
            </p:cNvSpPr>
            <p:nvPr/>
          </p:nvSpPr>
          <p:spPr bwMode="auto">
            <a:xfrm>
              <a:off x="366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639455" name="Rectangle 479"/>
            <p:cNvSpPr>
              <a:spLocks noChangeArrowheads="1"/>
            </p:cNvSpPr>
            <p:nvPr/>
          </p:nvSpPr>
          <p:spPr bwMode="auto">
            <a:xfrm>
              <a:off x="230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39459" name="Line 483"/>
            <p:cNvSpPr>
              <a:spLocks noChangeShapeType="1"/>
            </p:cNvSpPr>
            <p:nvPr/>
          </p:nvSpPr>
          <p:spPr bwMode="auto">
            <a:xfrm>
              <a:off x="366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0" name="Line 484"/>
            <p:cNvSpPr>
              <a:spLocks noChangeShapeType="1"/>
            </p:cNvSpPr>
            <p:nvPr/>
          </p:nvSpPr>
          <p:spPr bwMode="auto">
            <a:xfrm>
              <a:off x="501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1" name="Line 485"/>
            <p:cNvSpPr>
              <a:spLocks noChangeShapeType="1"/>
            </p:cNvSpPr>
            <p:nvPr/>
          </p:nvSpPr>
          <p:spPr bwMode="auto">
            <a:xfrm>
              <a:off x="636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2" name="Line 486"/>
            <p:cNvSpPr>
              <a:spLocks noChangeShapeType="1"/>
            </p:cNvSpPr>
            <p:nvPr/>
          </p:nvSpPr>
          <p:spPr bwMode="auto">
            <a:xfrm>
              <a:off x="772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3" name="Line 487"/>
            <p:cNvSpPr>
              <a:spLocks noChangeShapeType="1"/>
            </p:cNvSpPr>
            <p:nvPr/>
          </p:nvSpPr>
          <p:spPr bwMode="auto">
            <a:xfrm>
              <a:off x="907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4" name="Line 488"/>
            <p:cNvSpPr>
              <a:spLocks noChangeShapeType="1"/>
            </p:cNvSpPr>
            <p:nvPr/>
          </p:nvSpPr>
          <p:spPr bwMode="auto">
            <a:xfrm>
              <a:off x="1044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5" name="Line 489"/>
            <p:cNvSpPr>
              <a:spLocks noChangeShapeType="1"/>
            </p:cNvSpPr>
            <p:nvPr/>
          </p:nvSpPr>
          <p:spPr bwMode="auto">
            <a:xfrm>
              <a:off x="1179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6" name="Line 490"/>
            <p:cNvSpPr>
              <a:spLocks noChangeShapeType="1"/>
            </p:cNvSpPr>
            <p:nvPr/>
          </p:nvSpPr>
          <p:spPr bwMode="auto">
            <a:xfrm>
              <a:off x="1315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7" name="Line 491"/>
            <p:cNvSpPr>
              <a:spLocks noChangeShapeType="1"/>
            </p:cNvSpPr>
            <p:nvPr/>
          </p:nvSpPr>
          <p:spPr bwMode="auto">
            <a:xfrm>
              <a:off x="1449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8" name="Line 492"/>
            <p:cNvSpPr>
              <a:spLocks noChangeShapeType="1"/>
            </p:cNvSpPr>
            <p:nvPr/>
          </p:nvSpPr>
          <p:spPr bwMode="auto">
            <a:xfrm>
              <a:off x="1586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69" name="Line 493"/>
            <p:cNvSpPr>
              <a:spLocks noChangeShapeType="1"/>
            </p:cNvSpPr>
            <p:nvPr/>
          </p:nvSpPr>
          <p:spPr bwMode="auto">
            <a:xfrm>
              <a:off x="1720" y="1632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70" name="Line 494"/>
            <p:cNvSpPr>
              <a:spLocks noChangeShapeType="1"/>
            </p:cNvSpPr>
            <p:nvPr/>
          </p:nvSpPr>
          <p:spPr bwMode="auto">
            <a:xfrm>
              <a:off x="230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71" name="Line 495"/>
            <p:cNvSpPr>
              <a:spLocks noChangeShapeType="1"/>
            </p:cNvSpPr>
            <p:nvPr/>
          </p:nvSpPr>
          <p:spPr bwMode="auto">
            <a:xfrm>
              <a:off x="230" y="1632"/>
              <a:ext cx="149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72" name="Line 496"/>
            <p:cNvSpPr>
              <a:spLocks noChangeShapeType="1"/>
            </p:cNvSpPr>
            <p:nvPr/>
          </p:nvSpPr>
          <p:spPr bwMode="auto">
            <a:xfrm>
              <a:off x="230" y="1776"/>
              <a:ext cx="149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73" name="Text Box 497"/>
            <p:cNvSpPr txBox="1">
              <a:spLocks noChangeArrowheads="1"/>
            </p:cNvSpPr>
            <p:nvPr/>
          </p:nvSpPr>
          <p:spPr bwMode="auto">
            <a:xfrm>
              <a:off x="197" y="1473"/>
              <a:ext cx="27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ista</a:t>
              </a:r>
            </a:p>
          </p:txBody>
        </p:sp>
        <p:sp>
          <p:nvSpPr>
            <p:cNvPr id="639474" name="Text Box 498"/>
            <p:cNvSpPr txBox="1">
              <a:spLocks noChangeArrowheads="1"/>
            </p:cNvSpPr>
            <p:nvPr/>
          </p:nvSpPr>
          <p:spPr bwMode="auto">
            <a:xfrm>
              <a:off x="553" y="1473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</a:t>
              </a:r>
            </a:p>
          </p:txBody>
        </p:sp>
        <p:sp>
          <p:nvSpPr>
            <p:cNvPr id="639475" name="Text Box 499"/>
            <p:cNvSpPr txBox="1">
              <a:spLocks noChangeArrowheads="1"/>
            </p:cNvSpPr>
            <p:nvPr/>
          </p:nvSpPr>
          <p:spPr bwMode="auto">
            <a:xfrm>
              <a:off x="705" y="1257"/>
              <a:ext cx="56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굴림" pitchFamily="50" charset="-127"/>
                  <a:ea typeface="굴림" pitchFamily="50" charset="-127"/>
                </a:rPr>
                <a:t>Process 0</a:t>
              </a:r>
            </a:p>
          </p:txBody>
        </p:sp>
        <p:sp>
          <p:nvSpPr>
            <p:cNvPr id="639476" name="Rectangle 500"/>
            <p:cNvSpPr>
              <a:spLocks noChangeArrowheads="1"/>
            </p:cNvSpPr>
            <p:nvPr/>
          </p:nvSpPr>
          <p:spPr bwMode="auto">
            <a:xfrm>
              <a:off x="1974" y="1632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39477" name="Rectangle 501"/>
            <p:cNvSpPr>
              <a:spLocks noChangeArrowheads="1"/>
            </p:cNvSpPr>
            <p:nvPr/>
          </p:nvSpPr>
          <p:spPr bwMode="auto">
            <a:xfrm>
              <a:off x="3463" y="1632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78" name="Rectangle 502"/>
            <p:cNvSpPr>
              <a:spLocks noChangeArrowheads="1"/>
            </p:cNvSpPr>
            <p:nvPr/>
          </p:nvSpPr>
          <p:spPr bwMode="auto">
            <a:xfrm>
              <a:off x="3327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79" name="Rectangle 503"/>
            <p:cNvSpPr>
              <a:spLocks noChangeArrowheads="1"/>
            </p:cNvSpPr>
            <p:nvPr/>
          </p:nvSpPr>
          <p:spPr bwMode="auto">
            <a:xfrm>
              <a:off x="3192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80" name="Rectangle 504"/>
            <p:cNvSpPr>
              <a:spLocks noChangeArrowheads="1"/>
            </p:cNvSpPr>
            <p:nvPr/>
          </p:nvSpPr>
          <p:spPr bwMode="auto">
            <a:xfrm>
              <a:off x="3056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39481" name="Rectangle 505"/>
            <p:cNvSpPr>
              <a:spLocks noChangeArrowheads="1"/>
            </p:cNvSpPr>
            <p:nvPr/>
          </p:nvSpPr>
          <p:spPr bwMode="auto">
            <a:xfrm>
              <a:off x="2922" y="1632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639482" name="Rectangle 506"/>
            <p:cNvSpPr>
              <a:spLocks noChangeArrowheads="1"/>
            </p:cNvSpPr>
            <p:nvPr/>
          </p:nvSpPr>
          <p:spPr bwMode="auto">
            <a:xfrm>
              <a:off x="2784" y="1632"/>
              <a:ext cx="138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639483" name="Rectangle 507"/>
            <p:cNvSpPr>
              <a:spLocks noChangeArrowheads="1"/>
            </p:cNvSpPr>
            <p:nvPr/>
          </p:nvSpPr>
          <p:spPr bwMode="auto">
            <a:xfrm>
              <a:off x="2649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639484" name="Rectangle 508"/>
            <p:cNvSpPr>
              <a:spLocks noChangeArrowheads="1"/>
            </p:cNvSpPr>
            <p:nvPr/>
          </p:nvSpPr>
          <p:spPr bwMode="auto">
            <a:xfrm>
              <a:off x="2514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85" name="Rectangle 509"/>
            <p:cNvSpPr>
              <a:spLocks noChangeArrowheads="1"/>
            </p:cNvSpPr>
            <p:nvPr/>
          </p:nvSpPr>
          <p:spPr bwMode="auto">
            <a:xfrm>
              <a:off x="2378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86" name="Rectangle 510"/>
            <p:cNvSpPr>
              <a:spLocks noChangeArrowheads="1"/>
            </p:cNvSpPr>
            <p:nvPr/>
          </p:nvSpPr>
          <p:spPr bwMode="auto">
            <a:xfrm>
              <a:off x="2243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87" name="Rectangle 511"/>
            <p:cNvSpPr>
              <a:spLocks noChangeArrowheads="1"/>
            </p:cNvSpPr>
            <p:nvPr/>
          </p:nvSpPr>
          <p:spPr bwMode="auto">
            <a:xfrm>
              <a:off x="2108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491" name="Line 515"/>
            <p:cNvSpPr>
              <a:spLocks noChangeShapeType="1"/>
            </p:cNvSpPr>
            <p:nvPr/>
          </p:nvSpPr>
          <p:spPr bwMode="auto">
            <a:xfrm>
              <a:off x="2243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2" name="Line 516"/>
            <p:cNvSpPr>
              <a:spLocks noChangeShapeType="1"/>
            </p:cNvSpPr>
            <p:nvPr/>
          </p:nvSpPr>
          <p:spPr bwMode="auto">
            <a:xfrm>
              <a:off x="2378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3" name="Line 517"/>
            <p:cNvSpPr>
              <a:spLocks noChangeShapeType="1"/>
            </p:cNvSpPr>
            <p:nvPr/>
          </p:nvSpPr>
          <p:spPr bwMode="auto">
            <a:xfrm>
              <a:off x="2514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4" name="Line 518"/>
            <p:cNvSpPr>
              <a:spLocks noChangeShapeType="1"/>
            </p:cNvSpPr>
            <p:nvPr/>
          </p:nvSpPr>
          <p:spPr bwMode="auto">
            <a:xfrm>
              <a:off x="2649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5" name="Line 519"/>
            <p:cNvSpPr>
              <a:spLocks noChangeShapeType="1"/>
            </p:cNvSpPr>
            <p:nvPr/>
          </p:nvSpPr>
          <p:spPr bwMode="auto">
            <a:xfrm>
              <a:off x="2784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6" name="Line 520"/>
            <p:cNvSpPr>
              <a:spLocks noChangeShapeType="1"/>
            </p:cNvSpPr>
            <p:nvPr/>
          </p:nvSpPr>
          <p:spPr bwMode="auto">
            <a:xfrm>
              <a:off x="2922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7" name="Line 521"/>
            <p:cNvSpPr>
              <a:spLocks noChangeShapeType="1"/>
            </p:cNvSpPr>
            <p:nvPr/>
          </p:nvSpPr>
          <p:spPr bwMode="auto">
            <a:xfrm>
              <a:off x="3056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8" name="Line 522"/>
            <p:cNvSpPr>
              <a:spLocks noChangeShapeType="1"/>
            </p:cNvSpPr>
            <p:nvPr/>
          </p:nvSpPr>
          <p:spPr bwMode="auto">
            <a:xfrm>
              <a:off x="3192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499" name="Line 523"/>
            <p:cNvSpPr>
              <a:spLocks noChangeShapeType="1"/>
            </p:cNvSpPr>
            <p:nvPr/>
          </p:nvSpPr>
          <p:spPr bwMode="auto">
            <a:xfrm>
              <a:off x="3327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00" name="Line 524"/>
            <p:cNvSpPr>
              <a:spLocks noChangeShapeType="1"/>
            </p:cNvSpPr>
            <p:nvPr/>
          </p:nvSpPr>
          <p:spPr bwMode="auto">
            <a:xfrm>
              <a:off x="3463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01" name="Line 525"/>
            <p:cNvSpPr>
              <a:spLocks noChangeShapeType="1"/>
            </p:cNvSpPr>
            <p:nvPr/>
          </p:nvSpPr>
          <p:spPr bwMode="auto">
            <a:xfrm>
              <a:off x="3597" y="1632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02" name="Line 526"/>
            <p:cNvSpPr>
              <a:spLocks noChangeShapeType="1"/>
            </p:cNvSpPr>
            <p:nvPr/>
          </p:nvSpPr>
          <p:spPr bwMode="auto">
            <a:xfrm>
              <a:off x="2108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03" name="Line 527"/>
            <p:cNvSpPr>
              <a:spLocks noChangeShapeType="1"/>
            </p:cNvSpPr>
            <p:nvPr/>
          </p:nvSpPr>
          <p:spPr bwMode="auto">
            <a:xfrm>
              <a:off x="2108" y="1632"/>
              <a:ext cx="148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04" name="Line 528"/>
            <p:cNvSpPr>
              <a:spLocks noChangeShapeType="1"/>
            </p:cNvSpPr>
            <p:nvPr/>
          </p:nvSpPr>
          <p:spPr bwMode="auto">
            <a:xfrm>
              <a:off x="2108" y="1776"/>
              <a:ext cx="148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05" name="Text Box 529"/>
            <p:cNvSpPr txBox="1">
              <a:spLocks noChangeArrowheads="1"/>
            </p:cNvSpPr>
            <p:nvPr/>
          </p:nvSpPr>
          <p:spPr bwMode="auto">
            <a:xfrm>
              <a:off x="2582" y="1473"/>
              <a:ext cx="27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ista</a:t>
              </a:r>
            </a:p>
          </p:txBody>
        </p:sp>
        <p:sp>
          <p:nvSpPr>
            <p:cNvPr id="639506" name="Text Box 530"/>
            <p:cNvSpPr txBox="1">
              <a:spLocks noChangeArrowheads="1"/>
            </p:cNvSpPr>
            <p:nvPr/>
          </p:nvSpPr>
          <p:spPr bwMode="auto">
            <a:xfrm>
              <a:off x="2988" y="1473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</a:t>
              </a:r>
            </a:p>
          </p:txBody>
        </p:sp>
        <p:sp>
          <p:nvSpPr>
            <p:cNvPr id="639507" name="Text Box 531"/>
            <p:cNvSpPr txBox="1">
              <a:spLocks noChangeArrowheads="1"/>
            </p:cNvSpPr>
            <p:nvPr/>
          </p:nvSpPr>
          <p:spPr bwMode="auto">
            <a:xfrm>
              <a:off x="2582" y="1257"/>
              <a:ext cx="56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굴림" pitchFamily="50" charset="-127"/>
                  <a:ea typeface="굴림" pitchFamily="50" charset="-127"/>
                </a:rPr>
                <a:t>Process 1</a:t>
              </a:r>
            </a:p>
          </p:txBody>
        </p:sp>
        <p:sp>
          <p:nvSpPr>
            <p:cNvPr id="639508" name="Rectangle 532"/>
            <p:cNvSpPr>
              <a:spLocks noChangeArrowheads="1"/>
            </p:cNvSpPr>
            <p:nvPr/>
          </p:nvSpPr>
          <p:spPr bwMode="auto">
            <a:xfrm>
              <a:off x="3902" y="1632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39509" name="Rectangle 533"/>
            <p:cNvSpPr>
              <a:spLocks noChangeArrowheads="1"/>
            </p:cNvSpPr>
            <p:nvPr/>
          </p:nvSpPr>
          <p:spPr bwMode="auto">
            <a:xfrm>
              <a:off x="5391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639510" name="Rectangle 534"/>
            <p:cNvSpPr>
              <a:spLocks noChangeArrowheads="1"/>
            </p:cNvSpPr>
            <p:nvPr/>
          </p:nvSpPr>
          <p:spPr bwMode="auto">
            <a:xfrm>
              <a:off x="5255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639511" name="Rectangle 535"/>
            <p:cNvSpPr>
              <a:spLocks noChangeArrowheads="1"/>
            </p:cNvSpPr>
            <p:nvPr/>
          </p:nvSpPr>
          <p:spPr bwMode="auto">
            <a:xfrm>
              <a:off x="5121" y="1632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639512" name="Rectangle 536"/>
            <p:cNvSpPr>
              <a:spLocks noChangeArrowheads="1"/>
            </p:cNvSpPr>
            <p:nvPr/>
          </p:nvSpPr>
          <p:spPr bwMode="auto">
            <a:xfrm>
              <a:off x="4984" y="1632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13" name="Rectangle 537"/>
            <p:cNvSpPr>
              <a:spLocks noChangeArrowheads="1"/>
            </p:cNvSpPr>
            <p:nvPr/>
          </p:nvSpPr>
          <p:spPr bwMode="auto">
            <a:xfrm>
              <a:off x="4850" y="1632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14" name="Rectangle 538"/>
            <p:cNvSpPr>
              <a:spLocks noChangeArrowheads="1"/>
            </p:cNvSpPr>
            <p:nvPr/>
          </p:nvSpPr>
          <p:spPr bwMode="auto">
            <a:xfrm>
              <a:off x="4713" y="1632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15" name="Rectangle 539"/>
            <p:cNvSpPr>
              <a:spLocks noChangeArrowheads="1"/>
            </p:cNvSpPr>
            <p:nvPr/>
          </p:nvSpPr>
          <p:spPr bwMode="auto">
            <a:xfrm>
              <a:off x="4577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16" name="Rectangle 540"/>
            <p:cNvSpPr>
              <a:spLocks noChangeArrowheads="1"/>
            </p:cNvSpPr>
            <p:nvPr/>
          </p:nvSpPr>
          <p:spPr bwMode="auto">
            <a:xfrm>
              <a:off x="4442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17" name="Rectangle 541"/>
            <p:cNvSpPr>
              <a:spLocks noChangeArrowheads="1"/>
            </p:cNvSpPr>
            <p:nvPr/>
          </p:nvSpPr>
          <p:spPr bwMode="auto">
            <a:xfrm>
              <a:off x="4307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18" name="Rectangle 542"/>
            <p:cNvSpPr>
              <a:spLocks noChangeArrowheads="1"/>
            </p:cNvSpPr>
            <p:nvPr/>
          </p:nvSpPr>
          <p:spPr bwMode="auto">
            <a:xfrm>
              <a:off x="4171" y="1632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19" name="Rectangle 543"/>
            <p:cNvSpPr>
              <a:spLocks noChangeArrowheads="1"/>
            </p:cNvSpPr>
            <p:nvPr/>
          </p:nvSpPr>
          <p:spPr bwMode="auto">
            <a:xfrm>
              <a:off x="4036" y="1632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23" name="Line 547"/>
            <p:cNvSpPr>
              <a:spLocks noChangeShapeType="1"/>
            </p:cNvSpPr>
            <p:nvPr/>
          </p:nvSpPr>
          <p:spPr bwMode="auto">
            <a:xfrm>
              <a:off x="4171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24" name="Line 548"/>
            <p:cNvSpPr>
              <a:spLocks noChangeShapeType="1"/>
            </p:cNvSpPr>
            <p:nvPr/>
          </p:nvSpPr>
          <p:spPr bwMode="auto">
            <a:xfrm>
              <a:off x="4307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25" name="Line 549"/>
            <p:cNvSpPr>
              <a:spLocks noChangeShapeType="1"/>
            </p:cNvSpPr>
            <p:nvPr/>
          </p:nvSpPr>
          <p:spPr bwMode="auto">
            <a:xfrm>
              <a:off x="4442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26" name="Line 550"/>
            <p:cNvSpPr>
              <a:spLocks noChangeShapeType="1"/>
            </p:cNvSpPr>
            <p:nvPr/>
          </p:nvSpPr>
          <p:spPr bwMode="auto">
            <a:xfrm>
              <a:off x="4577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27" name="Line 551"/>
            <p:cNvSpPr>
              <a:spLocks noChangeShapeType="1"/>
            </p:cNvSpPr>
            <p:nvPr/>
          </p:nvSpPr>
          <p:spPr bwMode="auto">
            <a:xfrm>
              <a:off x="4713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28" name="Line 552"/>
            <p:cNvSpPr>
              <a:spLocks noChangeShapeType="1"/>
            </p:cNvSpPr>
            <p:nvPr/>
          </p:nvSpPr>
          <p:spPr bwMode="auto">
            <a:xfrm>
              <a:off x="4850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29" name="Line 553"/>
            <p:cNvSpPr>
              <a:spLocks noChangeShapeType="1"/>
            </p:cNvSpPr>
            <p:nvPr/>
          </p:nvSpPr>
          <p:spPr bwMode="auto">
            <a:xfrm>
              <a:off x="4984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0" name="Line 554"/>
            <p:cNvSpPr>
              <a:spLocks noChangeShapeType="1"/>
            </p:cNvSpPr>
            <p:nvPr/>
          </p:nvSpPr>
          <p:spPr bwMode="auto">
            <a:xfrm>
              <a:off x="5121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1" name="Line 555"/>
            <p:cNvSpPr>
              <a:spLocks noChangeShapeType="1"/>
            </p:cNvSpPr>
            <p:nvPr/>
          </p:nvSpPr>
          <p:spPr bwMode="auto">
            <a:xfrm>
              <a:off x="5255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2" name="Line 556"/>
            <p:cNvSpPr>
              <a:spLocks noChangeShapeType="1"/>
            </p:cNvSpPr>
            <p:nvPr/>
          </p:nvSpPr>
          <p:spPr bwMode="auto">
            <a:xfrm>
              <a:off x="5391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3" name="Line 557"/>
            <p:cNvSpPr>
              <a:spLocks noChangeShapeType="1"/>
            </p:cNvSpPr>
            <p:nvPr/>
          </p:nvSpPr>
          <p:spPr bwMode="auto">
            <a:xfrm>
              <a:off x="5526" y="1632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4" name="Line 558"/>
            <p:cNvSpPr>
              <a:spLocks noChangeShapeType="1"/>
            </p:cNvSpPr>
            <p:nvPr/>
          </p:nvSpPr>
          <p:spPr bwMode="auto">
            <a:xfrm>
              <a:off x="4036" y="1632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5" name="Line 559"/>
            <p:cNvSpPr>
              <a:spLocks noChangeShapeType="1"/>
            </p:cNvSpPr>
            <p:nvPr/>
          </p:nvSpPr>
          <p:spPr bwMode="auto">
            <a:xfrm>
              <a:off x="4036" y="1632"/>
              <a:ext cx="149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6" name="Line 560"/>
            <p:cNvSpPr>
              <a:spLocks noChangeShapeType="1"/>
            </p:cNvSpPr>
            <p:nvPr/>
          </p:nvSpPr>
          <p:spPr bwMode="auto">
            <a:xfrm>
              <a:off x="4036" y="1776"/>
              <a:ext cx="149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37" name="Text Box 561"/>
            <p:cNvSpPr txBox="1">
              <a:spLocks noChangeArrowheads="1"/>
            </p:cNvSpPr>
            <p:nvPr/>
          </p:nvSpPr>
          <p:spPr bwMode="auto">
            <a:xfrm>
              <a:off x="5018" y="1473"/>
              <a:ext cx="30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 ista</a:t>
              </a:r>
            </a:p>
          </p:txBody>
        </p:sp>
        <p:sp>
          <p:nvSpPr>
            <p:cNvPr id="639538" name="Text Box 562"/>
            <p:cNvSpPr txBox="1">
              <a:spLocks noChangeArrowheads="1"/>
            </p:cNvSpPr>
            <p:nvPr/>
          </p:nvSpPr>
          <p:spPr bwMode="auto">
            <a:xfrm>
              <a:off x="5309" y="1473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</a:t>
              </a:r>
            </a:p>
          </p:txBody>
        </p:sp>
        <p:sp>
          <p:nvSpPr>
            <p:cNvPr id="639539" name="Text Box 563"/>
            <p:cNvSpPr txBox="1">
              <a:spLocks noChangeArrowheads="1"/>
            </p:cNvSpPr>
            <p:nvPr/>
          </p:nvSpPr>
          <p:spPr bwMode="auto">
            <a:xfrm>
              <a:off x="4511" y="1257"/>
              <a:ext cx="56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굴림" pitchFamily="50" charset="-127"/>
                  <a:ea typeface="굴림" pitchFamily="50" charset="-127"/>
                </a:rPr>
                <a:t>Process 2</a:t>
              </a:r>
            </a:p>
          </p:txBody>
        </p:sp>
        <p:sp>
          <p:nvSpPr>
            <p:cNvPr id="639540" name="Text Box 564"/>
            <p:cNvSpPr txBox="1">
              <a:spLocks noChangeArrowheads="1"/>
            </p:cNvSpPr>
            <p:nvPr/>
          </p:nvSpPr>
          <p:spPr bwMode="auto">
            <a:xfrm>
              <a:off x="756" y="1761"/>
              <a:ext cx="33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send</a:t>
              </a:r>
            </a:p>
          </p:txBody>
        </p:sp>
        <p:sp>
          <p:nvSpPr>
            <p:cNvPr id="639541" name="Text Box 565"/>
            <p:cNvSpPr txBox="1">
              <a:spLocks noChangeArrowheads="1"/>
            </p:cNvSpPr>
            <p:nvPr/>
          </p:nvSpPr>
          <p:spPr bwMode="auto">
            <a:xfrm>
              <a:off x="2430" y="1761"/>
              <a:ext cx="33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send</a:t>
              </a:r>
            </a:p>
          </p:txBody>
        </p:sp>
        <p:sp>
          <p:nvSpPr>
            <p:cNvPr id="639542" name="Text Box 566"/>
            <p:cNvSpPr txBox="1">
              <a:spLocks noChangeArrowheads="1"/>
            </p:cNvSpPr>
            <p:nvPr/>
          </p:nvSpPr>
          <p:spPr bwMode="auto">
            <a:xfrm>
              <a:off x="3090" y="1761"/>
              <a:ext cx="33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send</a:t>
              </a:r>
            </a:p>
          </p:txBody>
        </p:sp>
        <p:sp>
          <p:nvSpPr>
            <p:cNvPr id="639543" name="Text Box 567"/>
            <p:cNvSpPr txBox="1">
              <a:spLocks noChangeArrowheads="1"/>
            </p:cNvSpPr>
            <p:nvPr/>
          </p:nvSpPr>
          <p:spPr bwMode="auto">
            <a:xfrm>
              <a:off x="4866" y="1761"/>
              <a:ext cx="333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send</a:t>
              </a:r>
            </a:p>
          </p:txBody>
        </p:sp>
        <p:sp>
          <p:nvSpPr>
            <p:cNvPr id="639544" name="Rectangle 568"/>
            <p:cNvSpPr>
              <a:spLocks noChangeArrowheads="1"/>
            </p:cNvSpPr>
            <p:nvPr/>
          </p:nvSpPr>
          <p:spPr bwMode="auto">
            <a:xfrm>
              <a:off x="147" y="2496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39545" name="Rectangle 569"/>
            <p:cNvSpPr>
              <a:spLocks noChangeArrowheads="1"/>
            </p:cNvSpPr>
            <p:nvPr/>
          </p:nvSpPr>
          <p:spPr bwMode="auto">
            <a:xfrm>
              <a:off x="1636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46" name="Rectangle 570"/>
            <p:cNvSpPr>
              <a:spLocks noChangeArrowheads="1"/>
            </p:cNvSpPr>
            <p:nvPr/>
          </p:nvSpPr>
          <p:spPr bwMode="auto">
            <a:xfrm>
              <a:off x="1500" y="2496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47" name="Rectangle 571"/>
            <p:cNvSpPr>
              <a:spLocks noChangeArrowheads="1"/>
            </p:cNvSpPr>
            <p:nvPr/>
          </p:nvSpPr>
          <p:spPr bwMode="auto">
            <a:xfrm>
              <a:off x="1366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48" name="Rectangle 572"/>
            <p:cNvSpPr>
              <a:spLocks noChangeArrowheads="1"/>
            </p:cNvSpPr>
            <p:nvPr/>
          </p:nvSpPr>
          <p:spPr bwMode="auto">
            <a:xfrm>
              <a:off x="1229" y="2496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49" name="Rectangle 573"/>
            <p:cNvSpPr>
              <a:spLocks noChangeArrowheads="1"/>
            </p:cNvSpPr>
            <p:nvPr/>
          </p:nvSpPr>
          <p:spPr bwMode="auto">
            <a:xfrm>
              <a:off x="1095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50" name="Rectangle 574"/>
            <p:cNvSpPr>
              <a:spLocks noChangeArrowheads="1"/>
            </p:cNvSpPr>
            <p:nvPr/>
          </p:nvSpPr>
          <p:spPr bwMode="auto">
            <a:xfrm>
              <a:off x="958" y="2496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51" name="Rectangle 575"/>
            <p:cNvSpPr>
              <a:spLocks noChangeArrowheads="1"/>
            </p:cNvSpPr>
            <p:nvPr/>
          </p:nvSpPr>
          <p:spPr bwMode="auto">
            <a:xfrm>
              <a:off x="822" y="2496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639552" name="Rectangle 576"/>
            <p:cNvSpPr>
              <a:spLocks noChangeArrowheads="1"/>
            </p:cNvSpPr>
            <p:nvPr/>
          </p:nvSpPr>
          <p:spPr bwMode="auto">
            <a:xfrm>
              <a:off x="687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39553" name="Rectangle 577"/>
            <p:cNvSpPr>
              <a:spLocks noChangeArrowheads="1"/>
            </p:cNvSpPr>
            <p:nvPr/>
          </p:nvSpPr>
          <p:spPr bwMode="auto">
            <a:xfrm>
              <a:off x="552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639554" name="Rectangle 578"/>
            <p:cNvSpPr>
              <a:spLocks noChangeArrowheads="1"/>
            </p:cNvSpPr>
            <p:nvPr/>
          </p:nvSpPr>
          <p:spPr bwMode="auto">
            <a:xfrm>
              <a:off x="416" y="2496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639555" name="Rectangle 579"/>
            <p:cNvSpPr>
              <a:spLocks noChangeArrowheads="1"/>
            </p:cNvSpPr>
            <p:nvPr/>
          </p:nvSpPr>
          <p:spPr bwMode="auto">
            <a:xfrm>
              <a:off x="281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39559" name="Line 583"/>
            <p:cNvSpPr>
              <a:spLocks noChangeShapeType="1"/>
            </p:cNvSpPr>
            <p:nvPr/>
          </p:nvSpPr>
          <p:spPr bwMode="auto">
            <a:xfrm>
              <a:off x="416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0" name="Line 584"/>
            <p:cNvSpPr>
              <a:spLocks noChangeShapeType="1"/>
            </p:cNvSpPr>
            <p:nvPr/>
          </p:nvSpPr>
          <p:spPr bwMode="auto">
            <a:xfrm>
              <a:off x="552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1" name="Line 585"/>
            <p:cNvSpPr>
              <a:spLocks noChangeShapeType="1"/>
            </p:cNvSpPr>
            <p:nvPr/>
          </p:nvSpPr>
          <p:spPr bwMode="auto">
            <a:xfrm>
              <a:off x="687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2" name="Line 586"/>
            <p:cNvSpPr>
              <a:spLocks noChangeShapeType="1"/>
            </p:cNvSpPr>
            <p:nvPr/>
          </p:nvSpPr>
          <p:spPr bwMode="auto">
            <a:xfrm>
              <a:off x="822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3" name="Line 587"/>
            <p:cNvSpPr>
              <a:spLocks noChangeShapeType="1"/>
            </p:cNvSpPr>
            <p:nvPr/>
          </p:nvSpPr>
          <p:spPr bwMode="auto">
            <a:xfrm>
              <a:off x="958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4" name="Line 588"/>
            <p:cNvSpPr>
              <a:spLocks noChangeShapeType="1"/>
            </p:cNvSpPr>
            <p:nvPr/>
          </p:nvSpPr>
          <p:spPr bwMode="auto">
            <a:xfrm>
              <a:off x="1095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5" name="Line 589"/>
            <p:cNvSpPr>
              <a:spLocks noChangeShapeType="1"/>
            </p:cNvSpPr>
            <p:nvPr/>
          </p:nvSpPr>
          <p:spPr bwMode="auto">
            <a:xfrm>
              <a:off x="1229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6" name="Line 590"/>
            <p:cNvSpPr>
              <a:spLocks noChangeShapeType="1"/>
            </p:cNvSpPr>
            <p:nvPr/>
          </p:nvSpPr>
          <p:spPr bwMode="auto">
            <a:xfrm>
              <a:off x="1366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7" name="Line 591"/>
            <p:cNvSpPr>
              <a:spLocks noChangeShapeType="1"/>
            </p:cNvSpPr>
            <p:nvPr/>
          </p:nvSpPr>
          <p:spPr bwMode="auto">
            <a:xfrm>
              <a:off x="1500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8" name="Line 592"/>
            <p:cNvSpPr>
              <a:spLocks noChangeShapeType="1"/>
            </p:cNvSpPr>
            <p:nvPr/>
          </p:nvSpPr>
          <p:spPr bwMode="auto">
            <a:xfrm>
              <a:off x="1636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69" name="Line 593"/>
            <p:cNvSpPr>
              <a:spLocks noChangeShapeType="1"/>
            </p:cNvSpPr>
            <p:nvPr/>
          </p:nvSpPr>
          <p:spPr bwMode="auto">
            <a:xfrm>
              <a:off x="1771" y="2496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70" name="Line 594"/>
            <p:cNvSpPr>
              <a:spLocks noChangeShapeType="1"/>
            </p:cNvSpPr>
            <p:nvPr/>
          </p:nvSpPr>
          <p:spPr bwMode="auto">
            <a:xfrm>
              <a:off x="281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71" name="Line 595"/>
            <p:cNvSpPr>
              <a:spLocks noChangeShapeType="1"/>
            </p:cNvSpPr>
            <p:nvPr/>
          </p:nvSpPr>
          <p:spPr bwMode="auto">
            <a:xfrm>
              <a:off x="281" y="2496"/>
              <a:ext cx="149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72" name="Line 596"/>
            <p:cNvSpPr>
              <a:spLocks noChangeShapeType="1"/>
            </p:cNvSpPr>
            <p:nvPr/>
          </p:nvSpPr>
          <p:spPr bwMode="auto">
            <a:xfrm>
              <a:off x="281" y="2640"/>
              <a:ext cx="149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73" name="Text Box 597"/>
            <p:cNvSpPr txBox="1">
              <a:spLocks noChangeArrowheads="1"/>
            </p:cNvSpPr>
            <p:nvPr/>
          </p:nvSpPr>
          <p:spPr bwMode="auto">
            <a:xfrm>
              <a:off x="248" y="2337"/>
              <a:ext cx="27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ista</a:t>
              </a:r>
            </a:p>
          </p:txBody>
        </p:sp>
        <p:sp>
          <p:nvSpPr>
            <p:cNvPr id="639574" name="Text Box 598"/>
            <p:cNvSpPr txBox="1">
              <a:spLocks noChangeArrowheads="1"/>
            </p:cNvSpPr>
            <p:nvPr/>
          </p:nvSpPr>
          <p:spPr bwMode="auto">
            <a:xfrm>
              <a:off x="603" y="2337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</a:t>
              </a:r>
            </a:p>
          </p:txBody>
        </p:sp>
        <p:sp>
          <p:nvSpPr>
            <p:cNvPr id="639575" name="Rectangle 599"/>
            <p:cNvSpPr>
              <a:spLocks noChangeArrowheads="1"/>
            </p:cNvSpPr>
            <p:nvPr/>
          </p:nvSpPr>
          <p:spPr bwMode="auto">
            <a:xfrm>
              <a:off x="299" y="2784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a</a:t>
              </a:r>
            </a:p>
          </p:txBody>
        </p:sp>
        <p:sp>
          <p:nvSpPr>
            <p:cNvPr id="639576" name="Rectangle 600"/>
            <p:cNvSpPr>
              <a:spLocks noChangeArrowheads="1"/>
            </p:cNvSpPr>
            <p:nvPr/>
          </p:nvSpPr>
          <p:spPr bwMode="auto">
            <a:xfrm>
              <a:off x="1518" y="2784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77" name="Rectangle 601"/>
            <p:cNvSpPr>
              <a:spLocks noChangeArrowheads="1"/>
            </p:cNvSpPr>
            <p:nvPr/>
          </p:nvSpPr>
          <p:spPr bwMode="auto">
            <a:xfrm>
              <a:off x="1382" y="2784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78" name="Rectangle 602"/>
            <p:cNvSpPr>
              <a:spLocks noChangeArrowheads="1"/>
            </p:cNvSpPr>
            <p:nvPr/>
          </p:nvSpPr>
          <p:spPr bwMode="auto">
            <a:xfrm>
              <a:off x="1247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79" name="Rectangle 603"/>
            <p:cNvSpPr>
              <a:spLocks noChangeArrowheads="1"/>
            </p:cNvSpPr>
            <p:nvPr/>
          </p:nvSpPr>
          <p:spPr bwMode="auto">
            <a:xfrm>
              <a:off x="1110" y="2784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80" name="Rectangle 604"/>
            <p:cNvSpPr>
              <a:spLocks noChangeArrowheads="1"/>
            </p:cNvSpPr>
            <p:nvPr/>
          </p:nvSpPr>
          <p:spPr bwMode="auto">
            <a:xfrm>
              <a:off x="975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81" name="Rectangle 605"/>
            <p:cNvSpPr>
              <a:spLocks noChangeArrowheads="1"/>
            </p:cNvSpPr>
            <p:nvPr/>
          </p:nvSpPr>
          <p:spPr bwMode="auto">
            <a:xfrm>
              <a:off x="839" y="2784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582" name="Rectangle 606"/>
            <p:cNvSpPr>
              <a:spLocks noChangeArrowheads="1"/>
            </p:cNvSpPr>
            <p:nvPr/>
          </p:nvSpPr>
          <p:spPr bwMode="auto">
            <a:xfrm>
              <a:off x="704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39583" name="Rectangle 607"/>
            <p:cNvSpPr>
              <a:spLocks noChangeArrowheads="1"/>
            </p:cNvSpPr>
            <p:nvPr/>
          </p:nvSpPr>
          <p:spPr bwMode="auto">
            <a:xfrm>
              <a:off x="569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639584" name="Rectangle 608"/>
            <p:cNvSpPr>
              <a:spLocks noChangeArrowheads="1"/>
            </p:cNvSpPr>
            <p:nvPr/>
          </p:nvSpPr>
          <p:spPr bwMode="auto">
            <a:xfrm>
              <a:off x="433" y="2784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39588" name="Line 612"/>
            <p:cNvSpPr>
              <a:spLocks noChangeShapeType="1"/>
            </p:cNvSpPr>
            <p:nvPr/>
          </p:nvSpPr>
          <p:spPr bwMode="auto">
            <a:xfrm>
              <a:off x="569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89" name="Line 613"/>
            <p:cNvSpPr>
              <a:spLocks noChangeShapeType="1"/>
            </p:cNvSpPr>
            <p:nvPr/>
          </p:nvSpPr>
          <p:spPr bwMode="auto">
            <a:xfrm>
              <a:off x="704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0" name="Line 614"/>
            <p:cNvSpPr>
              <a:spLocks noChangeShapeType="1"/>
            </p:cNvSpPr>
            <p:nvPr/>
          </p:nvSpPr>
          <p:spPr bwMode="auto">
            <a:xfrm>
              <a:off x="839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1" name="Line 615"/>
            <p:cNvSpPr>
              <a:spLocks noChangeShapeType="1"/>
            </p:cNvSpPr>
            <p:nvPr/>
          </p:nvSpPr>
          <p:spPr bwMode="auto">
            <a:xfrm>
              <a:off x="975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2" name="Line 616"/>
            <p:cNvSpPr>
              <a:spLocks noChangeShapeType="1"/>
            </p:cNvSpPr>
            <p:nvPr/>
          </p:nvSpPr>
          <p:spPr bwMode="auto">
            <a:xfrm>
              <a:off x="1110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3" name="Line 617"/>
            <p:cNvSpPr>
              <a:spLocks noChangeShapeType="1"/>
            </p:cNvSpPr>
            <p:nvPr/>
          </p:nvSpPr>
          <p:spPr bwMode="auto">
            <a:xfrm>
              <a:off x="1247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4" name="Line 618"/>
            <p:cNvSpPr>
              <a:spLocks noChangeShapeType="1"/>
            </p:cNvSpPr>
            <p:nvPr/>
          </p:nvSpPr>
          <p:spPr bwMode="auto">
            <a:xfrm>
              <a:off x="1382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5" name="Line 619"/>
            <p:cNvSpPr>
              <a:spLocks noChangeShapeType="1"/>
            </p:cNvSpPr>
            <p:nvPr/>
          </p:nvSpPr>
          <p:spPr bwMode="auto">
            <a:xfrm>
              <a:off x="1518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6" name="Line 620"/>
            <p:cNvSpPr>
              <a:spLocks noChangeShapeType="1"/>
            </p:cNvSpPr>
            <p:nvPr/>
          </p:nvSpPr>
          <p:spPr bwMode="auto">
            <a:xfrm>
              <a:off x="1652" y="2784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7" name="Line 621"/>
            <p:cNvSpPr>
              <a:spLocks noChangeShapeType="1"/>
            </p:cNvSpPr>
            <p:nvPr/>
          </p:nvSpPr>
          <p:spPr bwMode="auto">
            <a:xfrm>
              <a:off x="433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8" name="Line 622"/>
            <p:cNvSpPr>
              <a:spLocks noChangeShapeType="1"/>
            </p:cNvSpPr>
            <p:nvPr/>
          </p:nvSpPr>
          <p:spPr bwMode="auto">
            <a:xfrm>
              <a:off x="433" y="2784"/>
              <a:ext cx="121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599" name="Line 623"/>
            <p:cNvSpPr>
              <a:spLocks noChangeShapeType="1"/>
            </p:cNvSpPr>
            <p:nvPr/>
          </p:nvSpPr>
          <p:spPr bwMode="auto">
            <a:xfrm>
              <a:off x="433" y="2928"/>
              <a:ext cx="121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00" name="Text Box 624"/>
            <p:cNvSpPr txBox="1">
              <a:spLocks noChangeArrowheads="1"/>
            </p:cNvSpPr>
            <p:nvPr/>
          </p:nvSpPr>
          <p:spPr bwMode="auto">
            <a:xfrm>
              <a:off x="299" y="2903"/>
              <a:ext cx="33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ista2</a:t>
              </a:r>
            </a:p>
          </p:txBody>
        </p:sp>
        <p:sp>
          <p:nvSpPr>
            <p:cNvPr id="639601" name="Text Box 625"/>
            <p:cNvSpPr txBox="1">
              <a:spLocks noChangeArrowheads="1"/>
            </p:cNvSpPr>
            <p:nvPr/>
          </p:nvSpPr>
          <p:spPr bwMode="auto">
            <a:xfrm>
              <a:off x="654" y="2903"/>
              <a:ext cx="36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iend1</a:t>
              </a:r>
            </a:p>
          </p:txBody>
        </p:sp>
        <p:sp>
          <p:nvSpPr>
            <p:cNvPr id="639602" name="Text Box 626"/>
            <p:cNvSpPr txBox="1">
              <a:spLocks noChangeArrowheads="1"/>
            </p:cNvSpPr>
            <p:nvPr/>
          </p:nvSpPr>
          <p:spPr bwMode="auto">
            <a:xfrm>
              <a:off x="908" y="2241"/>
              <a:ext cx="43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 i="1">
                  <a:latin typeface="돋움" pitchFamily="50" charset="-127"/>
                  <a:ea typeface="돋움" pitchFamily="50" charset="-127"/>
                </a:rPr>
                <a:t>receive</a:t>
              </a:r>
            </a:p>
          </p:txBody>
        </p:sp>
        <p:sp>
          <p:nvSpPr>
            <p:cNvPr id="639603" name="Rectangle 627"/>
            <p:cNvSpPr>
              <a:spLocks noChangeArrowheads="1"/>
            </p:cNvSpPr>
            <p:nvPr/>
          </p:nvSpPr>
          <p:spPr bwMode="auto">
            <a:xfrm>
              <a:off x="2024" y="2496"/>
              <a:ext cx="135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39604" name="Rectangle 628"/>
            <p:cNvSpPr>
              <a:spLocks noChangeArrowheads="1"/>
            </p:cNvSpPr>
            <p:nvPr/>
          </p:nvSpPr>
          <p:spPr bwMode="auto">
            <a:xfrm>
              <a:off x="3514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05" name="Rectangle 629"/>
            <p:cNvSpPr>
              <a:spLocks noChangeArrowheads="1"/>
            </p:cNvSpPr>
            <p:nvPr/>
          </p:nvSpPr>
          <p:spPr bwMode="auto">
            <a:xfrm>
              <a:off x="3377" y="2496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06" name="Rectangle 630"/>
            <p:cNvSpPr>
              <a:spLocks noChangeArrowheads="1"/>
            </p:cNvSpPr>
            <p:nvPr/>
          </p:nvSpPr>
          <p:spPr bwMode="auto">
            <a:xfrm>
              <a:off x="3243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639607" name="Rectangle 631"/>
            <p:cNvSpPr>
              <a:spLocks noChangeArrowheads="1"/>
            </p:cNvSpPr>
            <p:nvPr/>
          </p:nvSpPr>
          <p:spPr bwMode="auto">
            <a:xfrm>
              <a:off x="3107" y="2496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39608" name="Rectangle 632"/>
            <p:cNvSpPr>
              <a:spLocks noChangeArrowheads="1"/>
            </p:cNvSpPr>
            <p:nvPr/>
          </p:nvSpPr>
          <p:spPr bwMode="auto">
            <a:xfrm>
              <a:off x="2973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639609" name="Rectangle 633"/>
            <p:cNvSpPr>
              <a:spLocks noChangeArrowheads="1"/>
            </p:cNvSpPr>
            <p:nvPr/>
          </p:nvSpPr>
          <p:spPr bwMode="auto">
            <a:xfrm>
              <a:off x="2835" y="2496"/>
              <a:ext cx="138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639610" name="Rectangle 634"/>
            <p:cNvSpPr>
              <a:spLocks noChangeArrowheads="1"/>
            </p:cNvSpPr>
            <p:nvPr/>
          </p:nvSpPr>
          <p:spPr bwMode="auto">
            <a:xfrm>
              <a:off x="2700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639611" name="Rectangle 635"/>
            <p:cNvSpPr>
              <a:spLocks noChangeArrowheads="1"/>
            </p:cNvSpPr>
            <p:nvPr/>
          </p:nvSpPr>
          <p:spPr bwMode="auto">
            <a:xfrm>
              <a:off x="2565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39612" name="Rectangle 636"/>
            <p:cNvSpPr>
              <a:spLocks noChangeArrowheads="1"/>
            </p:cNvSpPr>
            <p:nvPr/>
          </p:nvSpPr>
          <p:spPr bwMode="auto">
            <a:xfrm>
              <a:off x="2429" y="2496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13" name="Rectangle 637"/>
            <p:cNvSpPr>
              <a:spLocks noChangeArrowheads="1"/>
            </p:cNvSpPr>
            <p:nvPr/>
          </p:nvSpPr>
          <p:spPr bwMode="auto">
            <a:xfrm>
              <a:off x="2294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14" name="Rectangle 638"/>
            <p:cNvSpPr>
              <a:spLocks noChangeArrowheads="1"/>
            </p:cNvSpPr>
            <p:nvPr/>
          </p:nvSpPr>
          <p:spPr bwMode="auto">
            <a:xfrm>
              <a:off x="2159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18" name="Line 642"/>
            <p:cNvSpPr>
              <a:spLocks noChangeShapeType="1"/>
            </p:cNvSpPr>
            <p:nvPr/>
          </p:nvSpPr>
          <p:spPr bwMode="auto">
            <a:xfrm>
              <a:off x="2294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19" name="Line 643"/>
            <p:cNvSpPr>
              <a:spLocks noChangeShapeType="1"/>
            </p:cNvSpPr>
            <p:nvPr/>
          </p:nvSpPr>
          <p:spPr bwMode="auto">
            <a:xfrm>
              <a:off x="2429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0" name="Line 644"/>
            <p:cNvSpPr>
              <a:spLocks noChangeShapeType="1"/>
            </p:cNvSpPr>
            <p:nvPr/>
          </p:nvSpPr>
          <p:spPr bwMode="auto">
            <a:xfrm>
              <a:off x="2565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1" name="Line 645"/>
            <p:cNvSpPr>
              <a:spLocks noChangeShapeType="1"/>
            </p:cNvSpPr>
            <p:nvPr/>
          </p:nvSpPr>
          <p:spPr bwMode="auto">
            <a:xfrm>
              <a:off x="2700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2" name="Line 646"/>
            <p:cNvSpPr>
              <a:spLocks noChangeShapeType="1"/>
            </p:cNvSpPr>
            <p:nvPr/>
          </p:nvSpPr>
          <p:spPr bwMode="auto">
            <a:xfrm>
              <a:off x="2835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3" name="Line 647"/>
            <p:cNvSpPr>
              <a:spLocks noChangeShapeType="1"/>
            </p:cNvSpPr>
            <p:nvPr/>
          </p:nvSpPr>
          <p:spPr bwMode="auto">
            <a:xfrm>
              <a:off x="2973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4" name="Line 648"/>
            <p:cNvSpPr>
              <a:spLocks noChangeShapeType="1"/>
            </p:cNvSpPr>
            <p:nvPr/>
          </p:nvSpPr>
          <p:spPr bwMode="auto">
            <a:xfrm>
              <a:off x="3107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5" name="Line 649"/>
            <p:cNvSpPr>
              <a:spLocks noChangeShapeType="1"/>
            </p:cNvSpPr>
            <p:nvPr/>
          </p:nvSpPr>
          <p:spPr bwMode="auto">
            <a:xfrm>
              <a:off x="3243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6" name="Line 650"/>
            <p:cNvSpPr>
              <a:spLocks noChangeShapeType="1"/>
            </p:cNvSpPr>
            <p:nvPr/>
          </p:nvSpPr>
          <p:spPr bwMode="auto">
            <a:xfrm>
              <a:off x="3377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7" name="Line 651"/>
            <p:cNvSpPr>
              <a:spLocks noChangeShapeType="1"/>
            </p:cNvSpPr>
            <p:nvPr/>
          </p:nvSpPr>
          <p:spPr bwMode="auto">
            <a:xfrm>
              <a:off x="3514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8" name="Line 652"/>
            <p:cNvSpPr>
              <a:spLocks noChangeShapeType="1"/>
            </p:cNvSpPr>
            <p:nvPr/>
          </p:nvSpPr>
          <p:spPr bwMode="auto">
            <a:xfrm>
              <a:off x="3648" y="2496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29" name="Line 653"/>
            <p:cNvSpPr>
              <a:spLocks noChangeShapeType="1"/>
            </p:cNvSpPr>
            <p:nvPr/>
          </p:nvSpPr>
          <p:spPr bwMode="auto">
            <a:xfrm>
              <a:off x="2159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30" name="Line 654"/>
            <p:cNvSpPr>
              <a:spLocks noChangeShapeType="1"/>
            </p:cNvSpPr>
            <p:nvPr/>
          </p:nvSpPr>
          <p:spPr bwMode="auto">
            <a:xfrm>
              <a:off x="2159" y="2496"/>
              <a:ext cx="148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31" name="Line 655"/>
            <p:cNvSpPr>
              <a:spLocks noChangeShapeType="1"/>
            </p:cNvSpPr>
            <p:nvPr/>
          </p:nvSpPr>
          <p:spPr bwMode="auto">
            <a:xfrm>
              <a:off x="2159" y="2640"/>
              <a:ext cx="148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32" name="Text Box 656"/>
            <p:cNvSpPr txBox="1">
              <a:spLocks noChangeArrowheads="1"/>
            </p:cNvSpPr>
            <p:nvPr/>
          </p:nvSpPr>
          <p:spPr bwMode="auto">
            <a:xfrm>
              <a:off x="2626" y="2337"/>
              <a:ext cx="30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 ista</a:t>
              </a:r>
            </a:p>
          </p:txBody>
        </p:sp>
        <p:sp>
          <p:nvSpPr>
            <p:cNvPr id="639633" name="Text Box 657"/>
            <p:cNvSpPr txBox="1">
              <a:spLocks noChangeArrowheads="1"/>
            </p:cNvSpPr>
            <p:nvPr/>
          </p:nvSpPr>
          <p:spPr bwMode="auto">
            <a:xfrm>
              <a:off x="3039" y="2337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</a:t>
              </a:r>
            </a:p>
          </p:txBody>
        </p:sp>
        <p:sp>
          <p:nvSpPr>
            <p:cNvPr id="639634" name="Rectangle 658"/>
            <p:cNvSpPr>
              <a:spLocks noChangeArrowheads="1"/>
            </p:cNvSpPr>
            <p:nvPr/>
          </p:nvSpPr>
          <p:spPr bwMode="auto">
            <a:xfrm>
              <a:off x="2177" y="2784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a</a:t>
              </a:r>
            </a:p>
          </p:txBody>
        </p:sp>
        <p:sp>
          <p:nvSpPr>
            <p:cNvPr id="639635" name="Rectangle 659"/>
            <p:cNvSpPr>
              <a:spLocks noChangeArrowheads="1"/>
            </p:cNvSpPr>
            <p:nvPr/>
          </p:nvSpPr>
          <p:spPr bwMode="auto">
            <a:xfrm>
              <a:off x="3395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36" name="Rectangle 660"/>
            <p:cNvSpPr>
              <a:spLocks noChangeArrowheads="1"/>
            </p:cNvSpPr>
            <p:nvPr/>
          </p:nvSpPr>
          <p:spPr bwMode="auto">
            <a:xfrm>
              <a:off x="3259" y="2784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37" name="Rectangle 661"/>
            <p:cNvSpPr>
              <a:spLocks noChangeArrowheads="1"/>
            </p:cNvSpPr>
            <p:nvPr/>
          </p:nvSpPr>
          <p:spPr bwMode="auto">
            <a:xfrm>
              <a:off x="3125" y="2784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639638" name="Rectangle 662"/>
            <p:cNvSpPr>
              <a:spLocks noChangeArrowheads="1"/>
            </p:cNvSpPr>
            <p:nvPr/>
          </p:nvSpPr>
          <p:spPr bwMode="auto">
            <a:xfrm>
              <a:off x="2987" y="2784"/>
              <a:ext cx="138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639639" name="Rectangle 663"/>
            <p:cNvSpPr>
              <a:spLocks noChangeArrowheads="1"/>
            </p:cNvSpPr>
            <p:nvPr/>
          </p:nvSpPr>
          <p:spPr bwMode="auto">
            <a:xfrm>
              <a:off x="2852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639640" name="Rectangle 664"/>
            <p:cNvSpPr>
              <a:spLocks noChangeArrowheads="1"/>
            </p:cNvSpPr>
            <p:nvPr/>
          </p:nvSpPr>
          <p:spPr bwMode="auto">
            <a:xfrm>
              <a:off x="2717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639641" name="Rectangle 665"/>
            <p:cNvSpPr>
              <a:spLocks noChangeArrowheads="1"/>
            </p:cNvSpPr>
            <p:nvPr/>
          </p:nvSpPr>
          <p:spPr bwMode="auto">
            <a:xfrm>
              <a:off x="2581" y="2784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42" name="Rectangle 666"/>
            <p:cNvSpPr>
              <a:spLocks noChangeArrowheads="1"/>
            </p:cNvSpPr>
            <p:nvPr/>
          </p:nvSpPr>
          <p:spPr bwMode="auto">
            <a:xfrm>
              <a:off x="2446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43" name="Rectangle 667"/>
            <p:cNvSpPr>
              <a:spLocks noChangeArrowheads="1"/>
            </p:cNvSpPr>
            <p:nvPr/>
          </p:nvSpPr>
          <p:spPr bwMode="auto">
            <a:xfrm>
              <a:off x="2311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47" name="Line 671"/>
            <p:cNvSpPr>
              <a:spLocks noChangeShapeType="1"/>
            </p:cNvSpPr>
            <p:nvPr/>
          </p:nvSpPr>
          <p:spPr bwMode="auto">
            <a:xfrm>
              <a:off x="2446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48" name="Line 672"/>
            <p:cNvSpPr>
              <a:spLocks noChangeShapeType="1"/>
            </p:cNvSpPr>
            <p:nvPr/>
          </p:nvSpPr>
          <p:spPr bwMode="auto">
            <a:xfrm>
              <a:off x="2581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49" name="Line 673"/>
            <p:cNvSpPr>
              <a:spLocks noChangeShapeType="1"/>
            </p:cNvSpPr>
            <p:nvPr/>
          </p:nvSpPr>
          <p:spPr bwMode="auto">
            <a:xfrm>
              <a:off x="2717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0" name="Line 674"/>
            <p:cNvSpPr>
              <a:spLocks noChangeShapeType="1"/>
            </p:cNvSpPr>
            <p:nvPr/>
          </p:nvSpPr>
          <p:spPr bwMode="auto">
            <a:xfrm>
              <a:off x="2852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1" name="Line 675"/>
            <p:cNvSpPr>
              <a:spLocks noChangeShapeType="1"/>
            </p:cNvSpPr>
            <p:nvPr/>
          </p:nvSpPr>
          <p:spPr bwMode="auto">
            <a:xfrm>
              <a:off x="2987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2" name="Line 676"/>
            <p:cNvSpPr>
              <a:spLocks noChangeShapeType="1"/>
            </p:cNvSpPr>
            <p:nvPr/>
          </p:nvSpPr>
          <p:spPr bwMode="auto">
            <a:xfrm>
              <a:off x="3125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3" name="Line 677"/>
            <p:cNvSpPr>
              <a:spLocks noChangeShapeType="1"/>
            </p:cNvSpPr>
            <p:nvPr/>
          </p:nvSpPr>
          <p:spPr bwMode="auto">
            <a:xfrm>
              <a:off x="3259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4" name="Line 678"/>
            <p:cNvSpPr>
              <a:spLocks noChangeShapeType="1"/>
            </p:cNvSpPr>
            <p:nvPr/>
          </p:nvSpPr>
          <p:spPr bwMode="auto">
            <a:xfrm>
              <a:off x="3395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5" name="Line 679"/>
            <p:cNvSpPr>
              <a:spLocks noChangeShapeType="1"/>
            </p:cNvSpPr>
            <p:nvPr/>
          </p:nvSpPr>
          <p:spPr bwMode="auto">
            <a:xfrm>
              <a:off x="3530" y="2784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6" name="Line 680"/>
            <p:cNvSpPr>
              <a:spLocks noChangeShapeType="1"/>
            </p:cNvSpPr>
            <p:nvPr/>
          </p:nvSpPr>
          <p:spPr bwMode="auto">
            <a:xfrm>
              <a:off x="2311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7" name="Line 681"/>
            <p:cNvSpPr>
              <a:spLocks noChangeShapeType="1"/>
            </p:cNvSpPr>
            <p:nvPr/>
          </p:nvSpPr>
          <p:spPr bwMode="auto">
            <a:xfrm>
              <a:off x="2311" y="2784"/>
              <a:ext cx="121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8" name="Line 682"/>
            <p:cNvSpPr>
              <a:spLocks noChangeShapeType="1"/>
            </p:cNvSpPr>
            <p:nvPr/>
          </p:nvSpPr>
          <p:spPr bwMode="auto">
            <a:xfrm>
              <a:off x="2311" y="2928"/>
              <a:ext cx="121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59" name="Text Box 683"/>
            <p:cNvSpPr txBox="1">
              <a:spLocks noChangeArrowheads="1"/>
            </p:cNvSpPr>
            <p:nvPr/>
          </p:nvSpPr>
          <p:spPr bwMode="auto">
            <a:xfrm>
              <a:off x="2650" y="2913"/>
              <a:ext cx="33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ista2</a:t>
              </a:r>
            </a:p>
          </p:txBody>
        </p:sp>
        <p:sp>
          <p:nvSpPr>
            <p:cNvPr id="639660" name="Text Box 684"/>
            <p:cNvSpPr txBox="1">
              <a:spLocks noChangeArrowheads="1"/>
            </p:cNvSpPr>
            <p:nvPr/>
          </p:nvSpPr>
          <p:spPr bwMode="auto">
            <a:xfrm>
              <a:off x="3090" y="2912"/>
              <a:ext cx="41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iend1</a:t>
              </a:r>
            </a:p>
          </p:txBody>
        </p:sp>
        <p:sp>
          <p:nvSpPr>
            <p:cNvPr id="639661" name="Text Box 685"/>
            <p:cNvSpPr txBox="1">
              <a:spLocks noChangeArrowheads="1"/>
            </p:cNvSpPr>
            <p:nvPr/>
          </p:nvSpPr>
          <p:spPr bwMode="auto">
            <a:xfrm>
              <a:off x="3395" y="2233"/>
              <a:ext cx="43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 i="1">
                  <a:latin typeface="돋움" pitchFamily="50" charset="-127"/>
                  <a:ea typeface="돋움" pitchFamily="50" charset="-127"/>
                </a:rPr>
                <a:t>receive</a:t>
              </a:r>
            </a:p>
          </p:txBody>
        </p:sp>
        <p:sp>
          <p:nvSpPr>
            <p:cNvPr id="639662" name="Rectangle 686"/>
            <p:cNvSpPr>
              <a:spLocks noChangeArrowheads="1"/>
            </p:cNvSpPr>
            <p:nvPr/>
          </p:nvSpPr>
          <p:spPr bwMode="auto">
            <a:xfrm>
              <a:off x="3953" y="2496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39663" name="Rectangle 687"/>
            <p:cNvSpPr>
              <a:spLocks noChangeArrowheads="1"/>
            </p:cNvSpPr>
            <p:nvPr/>
          </p:nvSpPr>
          <p:spPr bwMode="auto">
            <a:xfrm>
              <a:off x="5442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639664" name="Rectangle 688"/>
            <p:cNvSpPr>
              <a:spLocks noChangeArrowheads="1"/>
            </p:cNvSpPr>
            <p:nvPr/>
          </p:nvSpPr>
          <p:spPr bwMode="auto">
            <a:xfrm>
              <a:off x="5306" y="2496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639665" name="Rectangle 689"/>
            <p:cNvSpPr>
              <a:spLocks noChangeArrowheads="1"/>
            </p:cNvSpPr>
            <p:nvPr/>
          </p:nvSpPr>
          <p:spPr bwMode="auto">
            <a:xfrm>
              <a:off x="5172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639666" name="Rectangle 690"/>
            <p:cNvSpPr>
              <a:spLocks noChangeArrowheads="1"/>
            </p:cNvSpPr>
            <p:nvPr/>
          </p:nvSpPr>
          <p:spPr bwMode="auto">
            <a:xfrm>
              <a:off x="5035" y="2496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39667" name="Rectangle 691"/>
            <p:cNvSpPr>
              <a:spLocks noChangeArrowheads="1"/>
            </p:cNvSpPr>
            <p:nvPr/>
          </p:nvSpPr>
          <p:spPr bwMode="auto">
            <a:xfrm>
              <a:off x="4901" y="2496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68" name="Rectangle 692"/>
            <p:cNvSpPr>
              <a:spLocks noChangeArrowheads="1"/>
            </p:cNvSpPr>
            <p:nvPr/>
          </p:nvSpPr>
          <p:spPr bwMode="auto">
            <a:xfrm>
              <a:off x="4763" y="2496"/>
              <a:ext cx="138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69" name="Rectangle 693"/>
            <p:cNvSpPr>
              <a:spLocks noChangeArrowheads="1"/>
            </p:cNvSpPr>
            <p:nvPr/>
          </p:nvSpPr>
          <p:spPr bwMode="auto">
            <a:xfrm>
              <a:off x="4628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70" name="Rectangle 694"/>
            <p:cNvSpPr>
              <a:spLocks noChangeArrowheads="1"/>
            </p:cNvSpPr>
            <p:nvPr/>
          </p:nvSpPr>
          <p:spPr bwMode="auto">
            <a:xfrm>
              <a:off x="4493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71" name="Rectangle 695"/>
            <p:cNvSpPr>
              <a:spLocks noChangeArrowheads="1"/>
            </p:cNvSpPr>
            <p:nvPr/>
          </p:nvSpPr>
          <p:spPr bwMode="auto">
            <a:xfrm>
              <a:off x="4357" y="2496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72" name="Rectangle 696"/>
            <p:cNvSpPr>
              <a:spLocks noChangeArrowheads="1"/>
            </p:cNvSpPr>
            <p:nvPr/>
          </p:nvSpPr>
          <p:spPr bwMode="auto">
            <a:xfrm>
              <a:off x="4222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73" name="Rectangle 697"/>
            <p:cNvSpPr>
              <a:spLocks noChangeArrowheads="1"/>
            </p:cNvSpPr>
            <p:nvPr/>
          </p:nvSpPr>
          <p:spPr bwMode="auto">
            <a:xfrm>
              <a:off x="4087" y="2496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77" name="Line 701"/>
            <p:cNvSpPr>
              <a:spLocks noChangeShapeType="1"/>
            </p:cNvSpPr>
            <p:nvPr/>
          </p:nvSpPr>
          <p:spPr bwMode="auto">
            <a:xfrm>
              <a:off x="4222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78" name="Line 702"/>
            <p:cNvSpPr>
              <a:spLocks noChangeShapeType="1"/>
            </p:cNvSpPr>
            <p:nvPr/>
          </p:nvSpPr>
          <p:spPr bwMode="auto">
            <a:xfrm>
              <a:off x="4357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79" name="Line 703"/>
            <p:cNvSpPr>
              <a:spLocks noChangeShapeType="1"/>
            </p:cNvSpPr>
            <p:nvPr/>
          </p:nvSpPr>
          <p:spPr bwMode="auto">
            <a:xfrm>
              <a:off x="4493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0" name="Line 704"/>
            <p:cNvSpPr>
              <a:spLocks noChangeShapeType="1"/>
            </p:cNvSpPr>
            <p:nvPr/>
          </p:nvSpPr>
          <p:spPr bwMode="auto">
            <a:xfrm>
              <a:off x="4628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1" name="Line 705"/>
            <p:cNvSpPr>
              <a:spLocks noChangeShapeType="1"/>
            </p:cNvSpPr>
            <p:nvPr/>
          </p:nvSpPr>
          <p:spPr bwMode="auto">
            <a:xfrm>
              <a:off x="4763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2" name="Line 706"/>
            <p:cNvSpPr>
              <a:spLocks noChangeShapeType="1"/>
            </p:cNvSpPr>
            <p:nvPr/>
          </p:nvSpPr>
          <p:spPr bwMode="auto">
            <a:xfrm>
              <a:off x="4901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3" name="Line 707"/>
            <p:cNvSpPr>
              <a:spLocks noChangeShapeType="1"/>
            </p:cNvSpPr>
            <p:nvPr/>
          </p:nvSpPr>
          <p:spPr bwMode="auto">
            <a:xfrm>
              <a:off x="5035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4" name="Line 708"/>
            <p:cNvSpPr>
              <a:spLocks noChangeShapeType="1"/>
            </p:cNvSpPr>
            <p:nvPr/>
          </p:nvSpPr>
          <p:spPr bwMode="auto">
            <a:xfrm>
              <a:off x="5172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5" name="Line 709"/>
            <p:cNvSpPr>
              <a:spLocks noChangeShapeType="1"/>
            </p:cNvSpPr>
            <p:nvPr/>
          </p:nvSpPr>
          <p:spPr bwMode="auto">
            <a:xfrm>
              <a:off x="5306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6" name="Line 710"/>
            <p:cNvSpPr>
              <a:spLocks noChangeShapeType="1"/>
            </p:cNvSpPr>
            <p:nvPr/>
          </p:nvSpPr>
          <p:spPr bwMode="auto">
            <a:xfrm>
              <a:off x="5442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7" name="Line 711"/>
            <p:cNvSpPr>
              <a:spLocks noChangeShapeType="1"/>
            </p:cNvSpPr>
            <p:nvPr/>
          </p:nvSpPr>
          <p:spPr bwMode="auto">
            <a:xfrm>
              <a:off x="5576" y="2496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8" name="Line 712"/>
            <p:cNvSpPr>
              <a:spLocks noChangeShapeType="1"/>
            </p:cNvSpPr>
            <p:nvPr/>
          </p:nvSpPr>
          <p:spPr bwMode="auto">
            <a:xfrm>
              <a:off x="4087" y="2496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89" name="Line 713"/>
            <p:cNvSpPr>
              <a:spLocks noChangeShapeType="1"/>
            </p:cNvSpPr>
            <p:nvPr/>
          </p:nvSpPr>
          <p:spPr bwMode="auto">
            <a:xfrm>
              <a:off x="4087" y="2496"/>
              <a:ext cx="148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90" name="Line 714"/>
            <p:cNvSpPr>
              <a:spLocks noChangeShapeType="1"/>
            </p:cNvSpPr>
            <p:nvPr/>
          </p:nvSpPr>
          <p:spPr bwMode="auto">
            <a:xfrm>
              <a:off x="4087" y="2640"/>
              <a:ext cx="148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691" name="Text Box 715"/>
            <p:cNvSpPr txBox="1">
              <a:spLocks noChangeArrowheads="1"/>
            </p:cNvSpPr>
            <p:nvPr/>
          </p:nvSpPr>
          <p:spPr bwMode="auto">
            <a:xfrm>
              <a:off x="5069" y="2337"/>
              <a:ext cx="33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  ista</a:t>
              </a:r>
            </a:p>
          </p:txBody>
        </p:sp>
        <p:sp>
          <p:nvSpPr>
            <p:cNvPr id="639692" name="Text Box 716"/>
            <p:cNvSpPr txBox="1">
              <a:spLocks noChangeArrowheads="1"/>
            </p:cNvSpPr>
            <p:nvPr/>
          </p:nvSpPr>
          <p:spPr bwMode="auto">
            <a:xfrm>
              <a:off x="5373" y="2337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</a:t>
              </a:r>
            </a:p>
          </p:txBody>
        </p:sp>
        <p:sp>
          <p:nvSpPr>
            <p:cNvPr id="639693" name="Rectangle 717"/>
            <p:cNvSpPr>
              <a:spLocks noChangeArrowheads="1"/>
            </p:cNvSpPr>
            <p:nvPr/>
          </p:nvSpPr>
          <p:spPr bwMode="auto">
            <a:xfrm>
              <a:off x="4105" y="2784"/>
              <a:ext cx="134" cy="1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a</a:t>
              </a:r>
            </a:p>
          </p:txBody>
        </p:sp>
        <p:sp>
          <p:nvSpPr>
            <p:cNvPr id="639694" name="Rectangle 718"/>
            <p:cNvSpPr>
              <a:spLocks noChangeArrowheads="1"/>
            </p:cNvSpPr>
            <p:nvPr/>
          </p:nvSpPr>
          <p:spPr bwMode="auto">
            <a:xfrm>
              <a:off x="5324" y="2784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20</a:t>
              </a:r>
            </a:p>
          </p:txBody>
        </p:sp>
        <p:sp>
          <p:nvSpPr>
            <p:cNvPr id="639695" name="Rectangle 719"/>
            <p:cNvSpPr>
              <a:spLocks noChangeArrowheads="1"/>
            </p:cNvSpPr>
            <p:nvPr/>
          </p:nvSpPr>
          <p:spPr bwMode="auto">
            <a:xfrm>
              <a:off x="5187" y="2784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639696" name="Rectangle 720"/>
            <p:cNvSpPr>
              <a:spLocks noChangeArrowheads="1"/>
            </p:cNvSpPr>
            <p:nvPr/>
          </p:nvSpPr>
          <p:spPr bwMode="auto">
            <a:xfrm>
              <a:off x="5053" y="2784"/>
              <a:ext cx="13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97" name="Rectangle 721"/>
            <p:cNvSpPr>
              <a:spLocks noChangeArrowheads="1"/>
            </p:cNvSpPr>
            <p:nvPr/>
          </p:nvSpPr>
          <p:spPr bwMode="auto">
            <a:xfrm>
              <a:off x="4916" y="2784"/>
              <a:ext cx="137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98" name="Rectangle 722"/>
            <p:cNvSpPr>
              <a:spLocks noChangeArrowheads="1"/>
            </p:cNvSpPr>
            <p:nvPr/>
          </p:nvSpPr>
          <p:spPr bwMode="auto">
            <a:xfrm>
              <a:off x="4780" y="2784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699" name="Rectangle 723"/>
            <p:cNvSpPr>
              <a:spLocks noChangeArrowheads="1"/>
            </p:cNvSpPr>
            <p:nvPr/>
          </p:nvSpPr>
          <p:spPr bwMode="auto">
            <a:xfrm>
              <a:off x="4645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700" name="Rectangle 724"/>
            <p:cNvSpPr>
              <a:spLocks noChangeArrowheads="1"/>
            </p:cNvSpPr>
            <p:nvPr/>
          </p:nvSpPr>
          <p:spPr bwMode="auto">
            <a:xfrm>
              <a:off x="4510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701" name="Rectangle 725"/>
            <p:cNvSpPr>
              <a:spLocks noChangeArrowheads="1"/>
            </p:cNvSpPr>
            <p:nvPr/>
          </p:nvSpPr>
          <p:spPr bwMode="auto">
            <a:xfrm>
              <a:off x="4374" y="2784"/>
              <a:ext cx="136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702" name="Rectangle 726"/>
            <p:cNvSpPr>
              <a:spLocks noChangeArrowheads="1"/>
            </p:cNvSpPr>
            <p:nvPr/>
          </p:nvSpPr>
          <p:spPr bwMode="auto">
            <a:xfrm>
              <a:off x="4239" y="2784"/>
              <a:ext cx="135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39706" name="Line 730"/>
            <p:cNvSpPr>
              <a:spLocks noChangeShapeType="1"/>
            </p:cNvSpPr>
            <p:nvPr/>
          </p:nvSpPr>
          <p:spPr bwMode="auto">
            <a:xfrm>
              <a:off x="4374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07" name="Line 731"/>
            <p:cNvSpPr>
              <a:spLocks noChangeShapeType="1"/>
            </p:cNvSpPr>
            <p:nvPr/>
          </p:nvSpPr>
          <p:spPr bwMode="auto">
            <a:xfrm>
              <a:off x="4510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08" name="Line 732"/>
            <p:cNvSpPr>
              <a:spLocks noChangeShapeType="1"/>
            </p:cNvSpPr>
            <p:nvPr/>
          </p:nvSpPr>
          <p:spPr bwMode="auto">
            <a:xfrm>
              <a:off x="4645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09" name="Line 733"/>
            <p:cNvSpPr>
              <a:spLocks noChangeShapeType="1"/>
            </p:cNvSpPr>
            <p:nvPr/>
          </p:nvSpPr>
          <p:spPr bwMode="auto">
            <a:xfrm>
              <a:off x="4780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0" name="Line 734"/>
            <p:cNvSpPr>
              <a:spLocks noChangeShapeType="1"/>
            </p:cNvSpPr>
            <p:nvPr/>
          </p:nvSpPr>
          <p:spPr bwMode="auto">
            <a:xfrm>
              <a:off x="4916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1" name="Line 735"/>
            <p:cNvSpPr>
              <a:spLocks noChangeShapeType="1"/>
            </p:cNvSpPr>
            <p:nvPr/>
          </p:nvSpPr>
          <p:spPr bwMode="auto">
            <a:xfrm>
              <a:off x="5053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2" name="Line 736"/>
            <p:cNvSpPr>
              <a:spLocks noChangeShapeType="1"/>
            </p:cNvSpPr>
            <p:nvPr/>
          </p:nvSpPr>
          <p:spPr bwMode="auto">
            <a:xfrm>
              <a:off x="5187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3" name="Line 737"/>
            <p:cNvSpPr>
              <a:spLocks noChangeShapeType="1"/>
            </p:cNvSpPr>
            <p:nvPr/>
          </p:nvSpPr>
          <p:spPr bwMode="auto">
            <a:xfrm>
              <a:off x="5324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4" name="Line 738"/>
            <p:cNvSpPr>
              <a:spLocks noChangeShapeType="1"/>
            </p:cNvSpPr>
            <p:nvPr/>
          </p:nvSpPr>
          <p:spPr bwMode="auto">
            <a:xfrm>
              <a:off x="5458" y="2784"/>
              <a:ext cx="0" cy="14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5" name="Line 739"/>
            <p:cNvSpPr>
              <a:spLocks noChangeShapeType="1"/>
            </p:cNvSpPr>
            <p:nvPr/>
          </p:nvSpPr>
          <p:spPr bwMode="auto">
            <a:xfrm>
              <a:off x="4239" y="2784"/>
              <a:ext cx="0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6" name="Line 740"/>
            <p:cNvSpPr>
              <a:spLocks noChangeShapeType="1"/>
            </p:cNvSpPr>
            <p:nvPr/>
          </p:nvSpPr>
          <p:spPr bwMode="auto">
            <a:xfrm>
              <a:off x="4239" y="2784"/>
              <a:ext cx="121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7" name="Line 741"/>
            <p:cNvSpPr>
              <a:spLocks noChangeShapeType="1"/>
            </p:cNvSpPr>
            <p:nvPr/>
          </p:nvSpPr>
          <p:spPr bwMode="auto">
            <a:xfrm>
              <a:off x="4239" y="2928"/>
              <a:ext cx="1219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18" name="Text Box 742"/>
            <p:cNvSpPr txBox="1">
              <a:spLocks noChangeArrowheads="1"/>
            </p:cNvSpPr>
            <p:nvPr/>
          </p:nvSpPr>
          <p:spPr bwMode="auto">
            <a:xfrm>
              <a:off x="5032" y="2913"/>
              <a:ext cx="33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ista2</a:t>
              </a:r>
            </a:p>
          </p:txBody>
        </p:sp>
        <p:sp>
          <p:nvSpPr>
            <p:cNvPr id="639719" name="Text Box 743"/>
            <p:cNvSpPr txBox="1">
              <a:spLocks noChangeArrowheads="1"/>
            </p:cNvSpPr>
            <p:nvPr/>
          </p:nvSpPr>
          <p:spPr bwMode="auto">
            <a:xfrm>
              <a:off x="5304" y="2913"/>
              <a:ext cx="36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>
                  <a:latin typeface="돋움" pitchFamily="50" charset="-127"/>
                  <a:ea typeface="돋움" pitchFamily="50" charset="-127"/>
                </a:rPr>
                <a:t>iend1</a:t>
              </a:r>
            </a:p>
          </p:txBody>
        </p:sp>
        <p:sp>
          <p:nvSpPr>
            <p:cNvPr id="639720" name="Text Box 744"/>
            <p:cNvSpPr txBox="1">
              <a:spLocks noChangeArrowheads="1"/>
            </p:cNvSpPr>
            <p:nvPr/>
          </p:nvSpPr>
          <p:spPr bwMode="auto">
            <a:xfrm>
              <a:off x="4663" y="2241"/>
              <a:ext cx="43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 i="1">
                  <a:latin typeface="돋움" pitchFamily="50" charset="-127"/>
                  <a:ea typeface="돋움" pitchFamily="50" charset="-127"/>
                </a:rPr>
                <a:t>receive</a:t>
              </a:r>
            </a:p>
          </p:txBody>
        </p:sp>
        <p:sp>
          <p:nvSpPr>
            <p:cNvPr id="639721" name="Line 745"/>
            <p:cNvSpPr>
              <a:spLocks noChangeShapeType="1"/>
            </p:cNvSpPr>
            <p:nvPr/>
          </p:nvSpPr>
          <p:spPr bwMode="auto">
            <a:xfrm>
              <a:off x="350" y="2640"/>
              <a:ext cx="15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2" name="Line 746"/>
            <p:cNvSpPr>
              <a:spLocks noChangeShapeType="1"/>
            </p:cNvSpPr>
            <p:nvPr/>
          </p:nvSpPr>
          <p:spPr bwMode="auto">
            <a:xfrm flipH="1">
              <a:off x="502" y="2640"/>
              <a:ext cx="101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3" name="Line 747"/>
            <p:cNvSpPr>
              <a:spLocks noChangeShapeType="1"/>
            </p:cNvSpPr>
            <p:nvPr/>
          </p:nvSpPr>
          <p:spPr bwMode="auto">
            <a:xfrm>
              <a:off x="502" y="2640"/>
              <a:ext cx="15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4" name="Line 748"/>
            <p:cNvSpPr>
              <a:spLocks noChangeShapeType="1"/>
            </p:cNvSpPr>
            <p:nvPr/>
          </p:nvSpPr>
          <p:spPr bwMode="auto">
            <a:xfrm flipH="1">
              <a:off x="654" y="2640"/>
              <a:ext cx="10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5" name="Line 749"/>
            <p:cNvSpPr>
              <a:spLocks noChangeShapeType="1"/>
            </p:cNvSpPr>
            <p:nvPr/>
          </p:nvSpPr>
          <p:spPr bwMode="auto">
            <a:xfrm>
              <a:off x="603" y="2640"/>
              <a:ext cx="153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6" name="Line 750"/>
            <p:cNvSpPr>
              <a:spLocks noChangeShapeType="1"/>
            </p:cNvSpPr>
            <p:nvPr/>
          </p:nvSpPr>
          <p:spPr bwMode="auto">
            <a:xfrm flipH="1">
              <a:off x="756" y="2640"/>
              <a:ext cx="101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7" name="Line 751"/>
            <p:cNvSpPr>
              <a:spLocks noChangeShapeType="1"/>
            </p:cNvSpPr>
            <p:nvPr/>
          </p:nvSpPr>
          <p:spPr bwMode="auto">
            <a:xfrm>
              <a:off x="2633" y="2640"/>
              <a:ext cx="15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8" name="Line 752"/>
            <p:cNvSpPr>
              <a:spLocks noChangeShapeType="1"/>
            </p:cNvSpPr>
            <p:nvPr/>
          </p:nvSpPr>
          <p:spPr bwMode="auto">
            <a:xfrm flipH="1">
              <a:off x="2785" y="2640"/>
              <a:ext cx="10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29" name="Line 753"/>
            <p:cNvSpPr>
              <a:spLocks noChangeShapeType="1"/>
            </p:cNvSpPr>
            <p:nvPr/>
          </p:nvSpPr>
          <p:spPr bwMode="auto">
            <a:xfrm>
              <a:off x="2785" y="2640"/>
              <a:ext cx="153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0" name="Line 754"/>
            <p:cNvSpPr>
              <a:spLocks noChangeShapeType="1"/>
            </p:cNvSpPr>
            <p:nvPr/>
          </p:nvSpPr>
          <p:spPr bwMode="auto">
            <a:xfrm flipH="1">
              <a:off x="2938" y="2640"/>
              <a:ext cx="101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1" name="Line 755"/>
            <p:cNvSpPr>
              <a:spLocks noChangeShapeType="1"/>
            </p:cNvSpPr>
            <p:nvPr/>
          </p:nvSpPr>
          <p:spPr bwMode="auto">
            <a:xfrm>
              <a:off x="2887" y="2640"/>
              <a:ext cx="15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2" name="Line 756"/>
            <p:cNvSpPr>
              <a:spLocks noChangeShapeType="1"/>
            </p:cNvSpPr>
            <p:nvPr/>
          </p:nvSpPr>
          <p:spPr bwMode="auto">
            <a:xfrm flipH="1">
              <a:off x="3039" y="2640"/>
              <a:ext cx="10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3" name="Line 757"/>
            <p:cNvSpPr>
              <a:spLocks noChangeShapeType="1"/>
            </p:cNvSpPr>
            <p:nvPr/>
          </p:nvSpPr>
          <p:spPr bwMode="auto">
            <a:xfrm>
              <a:off x="3039" y="2640"/>
              <a:ext cx="15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4" name="Line 758"/>
            <p:cNvSpPr>
              <a:spLocks noChangeShapeType="1"/>
            </p:cNvSpPr>
            <p:nvPr/>
          </p:nvSpPr>
          <p:spPr bwMode="auto">
            <a:xfrm flipH="1">
              <a:off x="3191" y="2640"/>
              <a:ext cx="10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5" name="Line 759"/>
            <p:cNvSpPr>
              <a:spLocks noChangeShapeType="1"/>
            </p:cNvSpPr>
            <p:nvPr/>
          </p:nvSpPr>
          <p:spPr bwMode="auto">
            <a:xfrm>
              <a:off x="5120" y="2640"/>
              <a:ext cx="15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6" name="Line 760"/>
            <p:cNvSpPr>
              <a:spLocks noChangeShapeType="1"/>
            </p:cNvSpPr>
            <p:nvPr/>
          </p:nvSpPr>
          <p:spPr bwMode="auto">
            <a:xfrm flipH="1">
              <a:off x="5272" y="2640"/>
              <a:ext cx="101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7" name="Line 761"/>
            <p:cNvSpPr>
              <a:spLocks noChangeShapeType="1"/>
            </p:cNvSpPr>
            <p:nvPr/>
          </p:nvSpPr>
          <p:spPr bwMode="auto">
            <a:xfrm>
              <a:off x="5221" y="2640"/>
              <a:ext cx="15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8" name="Line 762"/>
            <p:cNvSpPr>
              <a:spLocks noChangeShapeType="1"/>
            </p:cNvSpPr>
            <p:nvPr/>
          </p:nvSpPr>
          <p:spPr bwMode="auto">
            <a:xfrm flipH="1">
              <a:off x="5373" y="2640"/>
              <a:ext cx="10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39" name="Line 763"/>
            <p:cNvSpPr>
              <a:spLocks noChangeShapeType="1"/>
            </p:cNvSpPr>
            <p:nvPr/>
          </p:nvSpPr>
          <p:spPr bwMode="auto">
            <a:xfrm>
              <a:off x="3141" y="177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0" name="Line 764"/>
            <p:cNvSpPr>
              <a:spLocks noChangeShapeType="1"/>
            </p:cNvSpPr>
            <p:nvPr/>
          </p:nvSpPr>
          <p:spPr bwMode="auto">
            <a:xfrm>
              <a:off x="3141" y="1968"/>
              <a:ext cx="1928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1" name="Line 765"/>
            <p:cNvSpPr>
              <a:spLocks noChangeShapeType="1"/>
            </p:cNvSpPr>
            <p:nvPr/>
          </p:nvSpPr>
          <p:spPr bwMode="auto">
            <a:xfrm>
              <a:off x="5069" y="2208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2" name="Line 766"/>
            <p:cNvSpPr>
              <a:spLocks noChangeShapeType="1"/>
            </p:cNvSpPr>
            <p:nvPr/>
          </p:nvSpPr>
          <p:spPr bwMode="auto">
            <a:xfrm>
              <a:off x="705" y="177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3" name="Line 767"/>
            <p:cNvSpPr>
              <a:spLocks noChangeShapeType="1"/>
            </p:cNvSpPr>
            <p:nvPr/>
          </p:nvSpPr>
          <p:spPr bwMode="auto">
            <a:xfrm>
              <a:off x="705" y="1968"/>
              <a:ext cx="1928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4" name="Line 768"/>
            <p:cNvSpPr>
              <a:spLocks noChangeShapeType="1"/>
            </p:cNvSpPr>
            <p:nvPr/>
          </p:nvSpPr>
          <p:spPr bwMode="auto">
            <a:xfrm>
              <a:off x="2633" y="2208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5" name="Line 769"/>
            <p:cNvSpPr>
              <a:spLocks noChangeShapeType="1"/>
            </p:cNvSpPr>
            <p:nvPr/>
          </p:nvSpPr>
          <p:spPr bwMode="auto">
            <a:xfrm>
              <a:off x="2735" y="1776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6" name="Line 770"/>
            <p:cNvSpPr>
              <a:spLocks noChangeShapeType="1"/>
            </p:cNvSpPr>
            <p:nvPr/>
          </p:nvSpPr>
          <p:spPr bwMode="auto">
            <a:xfrm flipH="1">
              <a:off x="908" y="2016"/>
              <a:ext cx="1827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7" name="Line 771"/>
            <p:cNvSpPr>
              <a:spLocks noChangeShapeType="1"/>
            </p:cNvSpPr>
            <p:nvPr/>
          </p:nvSpPr>
          <p:spPr bwMode="auto">
            <a:xfrm>
              <a:off x="908" y="2256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8" name="Line 772"/>
            <p:cNvSpPr>
              <a:spLocks noChangeShapeType="1"/>
            </p:cNvSpPr>
            <p:nvPr/>
          </p:nvSpPr>
          <p:spPr bwMode="auto">
            <a:xfrm>
              <a:off x="5170" y="1776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49" name="Line 773"/>
            <p:cNvSpPr>
              <a:spLocks noChangeShapeType="1"/>
            </p:cNvSpPr>
            <p:nvPr/>
          </p:nvSpPr>
          <p:spPr bwMode="auto">
            <a:xfrm flipH="1">
              <a:off x="3344" y="2016"/>
              <a:ext cx="1826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50" name="Line 774"/>
            <p:cNvSpPr>
              <a:spLocks noChangeShapeType="1"/>
            </p:cNvSpPr>
            <p:nvPr/>
          </p:nvSpPr>
          <p:spPr bwMode="auto">
            <a:xfrm>
              <a:off x="3344" y="2256"/>
              <a:ext cx="0" cy="2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639751" name="Text Box 775"/>
            <p:cNvSpPr txBox="1">
              <a:spLocks noChangeArrowheads="1"/>
            </p:cNvSpPr>
            <p:nvPr/>
          </p:nvSpPr>
          <p:spPr bwMode="auto">
            <a:xfrm>
              <a:off x="2177" y="2241"/>
              <a:ext cx="431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200" i="1">
                  <a:latin typeface="돋움" pitchFamily="50" charset="-127"/>
                  <a:ea typeface="돋움" pitchFamily="50" charset="-127"/>
                </a:rPr>
                <a:t>receive</a:t>
              </a:r>
            </a:p>
          </p:txBody>
        </p:sp>
      </p:grp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87473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7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1D FDM : </a:t>
            </a:r>
            <a:r>
              <a:rPr lang="en-US" altLang="ko-KR" dirty="0"/>
              <a:t>Fortran (1/2) </a:t>
            </a:r>
          </a:p>
        </p:txBody>
      </p:sp>
      <p:sp>
        <p:nvSpPr>
          <p:cNvPr id="586755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chemeClr val="bg1"/>
          </a:solidFill>
        </p:spPr>
        <p:txBody>
          <a:bodyPr>
            <a:normAutofit lnSpcReduction="10000"/>
          </a:bodyPr>
          <a:lstStyle/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PROGRAM parallel_1D_fdm 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INCLUDE ‘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mpif.h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’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PARAMETER (n=11)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DIMENSION a(n), b(n)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INTEGER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istatus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(MPI_STATUS_SIZE)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CALL MPI_INIT(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ierr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)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CALL MPI_COMM_SIZE(MPI_COMM_WORLD,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nprocs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,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ierr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)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CALL MPI_COMM_RANK(MPI_COMM_WORLD,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,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ierr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)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para_range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(1, n, 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nprocs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, 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, 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ista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, 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iend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)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ista2 =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ista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; iend1 =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iend</a:t>
            </a:r>
            <a:endParaRPr lang="en-US" altLang="ko-KR" sz="1700" dirty="0">
              <a:effectLst/>
              <a:latin typeface="Courier New" pitchFamily="49" charset="0"/>
              <a:ea typeface="바탕" pitchFamily="18" charset="-127"/>
            </a:endParaRP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IF (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== 0) ista2 = 2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IF (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== nprocs-1) iend1 = n-1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inext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 =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 + 1;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iprev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 =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 – 1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IF (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== nprocs-1) 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inext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= MPI_PROC_NULL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IF (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myrank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== 0)        </a:t>
            </a:r>
            <a:r>
              <a:rPr lang="en-US" altLang="ko-KR" sz="1700" dirty="0" err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iprev</a:t>
            </a:r>
            <a:r>
              <a:rPr lang="en-US" altLang="ko-KR" sz="1700" dirty="0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= MPI_PROC_NULL</a:t>
            </a: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endParaRPr lang="en-US" altLang="ko-KR" sz="1700" dirty="0">
              <a:effectLst/>
              <a:latin typeface="Courier New" pitchFamily="49" charset="0"/>
              <a:ea typeface="바탕" pitchFamily="18" charset="-127"/>
            </a:endParaRP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DO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 =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ista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,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iend</a:t>
            </a:r>
            <a:endParaRPr lang="en-US" altLang="ko-KR" sz="1700" dirty="0">
              <a:effectLst/>
              <a:latin typeface="Courier New" pitchFamily="49" charset="0"/>
              <a:ea typeface="바탕" pitchFamily="18" charset="-127"/>
            </a:endParaRP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   b(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</a:t>
            </a: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) = </a:t>
            </a:r>
            <a:r>
              <a:rPr lang="en-US" altLang="ko-KR" sz="1700" dirty="0" err="1">
                <a:effectLst/>
                <a:latin typeface="Courier New" pitchFamily="49" charset="0"/>
                <a:ea typeface="바탕" pitchFamily="18" charset="-127"/>
              </a:rPr>
              <a:t>i</a:t>
            </a:r>
            <a:endParaRPr lang="en-US" altLang="ko-KR" sz="1700" dirty="0">
              <a:effectLst/>
              <a:latin typeface="Courier New" pitchFamily="49" charset="0"/>
              <a:ea typeface="바탕" pitchFamily="18" charset="-127"/>
            </a:endParaRPr>
          </a:p>
          <a:p>
            <a:pPr algn="just">
              <a:lnSpc>
                <a:spcPct val="80000"/>
              </a:lnSpc>
              <a:buFont typeface="Wingdings" pitchFamily="2" charset="2"/>
              <a:buNone/>
            </a:pPr>
            <a:r>
              <a:rPr lang="en-US" altLang="ko-KR" sz="1700" dirty="0">
                <a:effectLst/>
                <a:latin typeface="Courier New" pitchFamily="49" charset="0"/>
                <a:ea typeface="바탕" pitchFamily="18" charset="-127"/>
              </a:rPr>
              <a:t>ENDDO</a:t>
            </a:r>
            <a:endParaRPr lang="en-US" altLang="ko-KR" sz="1700" dirty="0">
              <a:solidFill>
                <a:srgbClr val="CC0066"/>
              </a:solidFill>
              <a:effectLst/>
              <a:latin typeface="Courier New" pitchFamily="49" charset="0"/>
              <a:ea typeface="바탕" pitchFamily="18" charset="-127"/>
            </a:endParaRPr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126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62695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7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1D FDM : Fortran </a:t>
            </a:r>
            <a:r>
              <a:rPr lang="en-US" altLang="ko-KR" dirty="0" smtClean="0"/>
              <a:t>(2/2</a:t>
            </a:r>
            <a:r>
              <a:rPr lang="en-US" altLang="ko-KR" dirty="0"/>
              <a:t>)</a:t>
            </a:r>
          </a:p>
        </p:txBody>
      </p:sp>
      <p:sp>
        <p:nvSpPr>
          <p:cNvPr id="5857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7544" y="1196752"/>
            <a:ext cx="8159750" cy="5257800"/>
          </a:xfrm>
          <a:solidFill>
            <a:schemeClr val="bg1"/>
          </a:solidFill>
        </p:spPr>
        <p:txBody>
          <a:bodyPr>
            <a:normAutofit lnSpcReduction="10000"/>
          </a:bodyPr>
          <a:lstStyle/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MPI_ISEND(b(iend), 1, MPI_REAL, inext, 1, &amp;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    MPI_COMM_WORLD,  isend1,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MPI_ISEND(b(ista), 1, MPI_REAL, iprev, 1, &amp;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    MPI_COMM_WORLD, isend2,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MPI_IRECV(b(ista-1), 1, MPI_REAL, iprev, 1, &amp;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    MPI_COMM_WORLD, irecv1,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MPI_IRECV(b(iend+1), 1, MPI_REAL, inext, 1, &amp;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     MPI_COMM_WORLD, irecv2,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MPI_WAIT(isend1, istatus,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MPI_WAIT(isend2, istatus,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MPI_WAIT(irecv1, istatus,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i="1">
                <a:solidFill>
                  <a:srgbClr val="CC0066"/>
                </a:solidFill>
                <a:effectLst/>
                <a:latin typeface="Courier New" pitchFamily="49" charset="0"/>
                <a:ea typeface="바탕" pitchFamily="18" charset="-127"/>
              </a:rPr>
              <a:t>CALL MPI_WAIT(irecv2, istatus, 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endParaRPr lang="en-US" altLang="ko-KR" sz="1600">
              <a:effectLst/>
              <a:latin typeface="Courier New" pitchFamily="49" charset="0"/>
              <a:ea typeface="바탕" pitchFamily="18" charset="-127"/>
            </a:endParaRP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  <a:ea typeface="바탕" pitchFamily="18" charset="-127"/>
              </a:rPr>
              <a:t>DO i = ista2, iend1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  <a:ea typeface="바탕" pitchFamily="18" charset="-127"/>
              </a:rPr>
              <a:t>   a(i) = b(i-1) + b(i+1)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  <a:ea typeface="바탕" pitchFamily="18" charset="-127"/>
              </a:rPr>
              <a:t>ENDDO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  <a:ea typeface="바탕" pitchFamily="18" charset="-127"/>
              </a:rPr>
              <a:t>CALL MPI_FINALIZE(ierr)</a:t>
            </a:r>
          </a:p>
          <a:p>
            <a:pPr algn="just"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  <a:ea typeface="바탕" pitchFamily="18" charset="-127"/>
              </a:rPr>
              <a:t>END</a:t>
            </a:r>
            <a:endParaRPr lang="en-US" altLang="ko-KR" sz="1600"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127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5214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8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1D FDM : </a:t>
            </a:r>
            <a:r>
              <a:rPr lang="en-US" altLang="ko-KR" dirty="0" smtClean="0"/>
              <a:t>C </a:t>
            </a:r>
            <a:r>
              <a:rPr lang="en-US" altLang="ko-KR" dirty="0"/>
              <a:t>(1/2)</a:t>
            </a:r>
          </a:p>
        </p:txBody>
      </p:sp>
      <p:sp>
        <p:nvSpPr>
          <p:cNvPr id="5918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7544" y="1196752"/>
            <a:ext cx="8159750" cy="5257800"/>
          </a:xfrm>
          <a:solidFill>
            <a:schemeClr val="bg1"/>
          </a:solidFill>
        </p:spPr>
        <p:txBody>
          <a:bodyPr>
            <a:normAutofit lnSpcReduction="10000"/>
          </a:bodyPr>
          <a:lstStyle/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/*parallel_1D_fdm*/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#include &lt;</a:t>
            </a:r>
            <a:r>
              <a:rPr lang="en-US" altLang="ko-KR" sz="1600" dirty="0" err="1">
                <a:effectLst/>
                <a:latin typeface="Courier New" pitchFamily="49" charset="0"/>
              </a:rPr>
              <a:t>mpi.h</a:t>
            </a:r>
            <a:r>
              <a:rPr lang="en-US" altLang="ko-KR" sz="1600" dirty="0">
                <a:effectLst/>
                <a:latin typeface="Courier New" pitchFamily="49" charset="0"/>
              </a:rPr>
              <a:t>&gt;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#define n 11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void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para_range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(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*,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*);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 min(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main(</a:t>
            </a:r>
            <a:r>
              <a:rPr lang="en-US" altLang="ko-KR" sz="1600" dirty="0" err="1"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effectLst/>
                <a:latin typeface="Courier New" pitchFamily="49" charset="0"/>
              </a:rPr>
              <a:t> </a:t>
            </a:r>
            <a:r>
              <a:rPr lang="en-US" altLang="ko-KR" sz="1600" dirty="0" err="1">
                <a:effectLst/>
                <a:latin typeface="Courier New" pitchFamily="49" charset="0"/>
              </a:rPr>
              <a:t>argc</a:t>
            </a:r>
            <a:r>
              <a:rPr lang="en-US" altLang="ko-KR" sz="1600" dirty="0">
                <a:effectLst/>
                <a:latin typeface="Courier New" pitchFamily="49" charset="0"/>
              </a:rPr>
              <a:t>, char *</a:t>
            </a:r>
            <a:r>
              <a:rPr lang="en-US" altLang="ko-KR" sz="1600" dirty="0" err="1">
                <a:effectLst/>
                <a:latin typeface="Courier New" pitchFamily="49" charset="0"/>
              </a:rPr>
              <a:t>argv</a:t>
            </a:r>
            <a:r>
              <a:rPr lang="en-US" altLang="ko-KR" sz="1600" dirty="0">
                <a:effectLst/>
                <a:latin typeface="Courier New" pitchFamily="49" charset="0"/>
              </a:rPr>
              <a:t>[]){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effectLst/>
                <a:latin typeface="Courier New" pitchFamily="49" charset="0"/>
              </a:rPr>
              <a:t> </a:t>
            </a:r>
            <a:r>
              <a:rPr lang="en-US" altLang="ko-KR" sz="1600" dirty="0" err="1">
                <a:effectLst/>
                <a:latin typeface="Courier New" pitchFamily="49" charset="0"/>
              </a:rPr>
              <a:t>i</a:t>
            </a:r>
            <a:r>
              <a:rPr lang="en-US" altLang="ko-KR" sz="1600" dirty="0"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effectLst/>
                <a:latin typeface="Courier New" pitchFamily="49" charset="0"/>
              </a:rPr>
              <a:t>nprocs</a:t>
            </a:r>
            <a:r>
              <a:rPr lang="en-US" altLang="ko-KR" sz="1600" dirty="0"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effectLst/>
                <a:latin typeface="Courier New" pitchFamily="49" charset="0"/>
              </a:rPr>
              <a:t>myrank</a:t>
            </a:r>
            <a:r>
              <a:rPr lang="en-US" altLang="ko-KR" sz="1600" dirty="0">
                <a:effectLst/>
                <a:latin typeface="Courier New" pitchFamily="49" charset="0"/>
              </a:rPr>
              <a:t> 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double a[n], b[n];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effectLst/>
                <a:latin typeface="Courier New" pitchFamily="49" charset="0"/>
              </a:rPr>
              <a:t>int</a:t>
            </a:r>
            <a:r>
              <a:rPr lang="en-US" altLang="ko-KR" sz="1600" dirty="0">
                <a:effectLst/>
                <a:latin typeface="Courier New" pitchFamily="49" charset="0"/>
              </a:rPr>
              <a:t> </a:t>
            </a:r>
            <a:r>
              <a:rPr lang="en-US" altLang="ko-KR" sz="1600" dirty="0" err="1">
                <a:effectLst/>
                <a:latin typeface="Courier New" pitchFamily="49" charset="0"/>
              </a:rPr>
              <a:t>ista</a:t>
            </a:r>
            <a:r>
              <a:rPr lang="en-US" altLang="ko-KR" sz="1600" dirty="0"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effectLst/>
                <a:latin typeface="Courier New" pitchFamily="49" charset="0"/>
              </a:rPr>
              <a:t>iend</a:t>
            </a:r>
            <a:r>
              <a:rPr lang="en-US" altLang="ko-KR" sz="1600" dirty="0">
                <a:effectLst/>
                <a:latin typeface="Courier New" pitchFamily="49" charset="0"/>
              </a:rPr>
              <a:t>, ista2, iend1, </a:t>
            </a:r>
            <a:r>
              <a:rPr lang="en-US" altLang="ko-KR" sz="1600" dirty="0" err="1">
                <a:effectLst/>
                <a:latin typeface="Courier New" pitchFamily="49" charset="0"/>
              </a:rPr>
              <a:t>inext</a:t>
            </a:r>
            <a:r>
              <a:rPr lang="en-US" altLang="ko-KR" sz="1600" dirty="0"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effectLst/>
                <a:latin typeface="Courier New" pitchFamily="49" charset="0"/>
              </a:rPr>
              <a:t>iprev</a:t>
            </a:r>
            <a:r>
              <a:rPr lang="en-US" altLang="ko-KR" sz="1600" dirty="0">
                <a:effectLst/>
                <a:latin typeface="Courier New" pitchFamily="49" charset="0"/>
              </a:rPr>
              <a:t>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effectLst/>
                <a:latin typeface="Courier New" pitchFamily="49" charset="0"/>
              </a:rPr>
              <a:t>MPI_Request</a:t>
            </a:r>
            <a:r>
              <a:rPr lang="en-US" altLang="ko-KR" sz="1600" dirty="0">
                <a:effectLst/>
                <a:latin typeface="Courier New" pitchFamily="49" charset="0"/>
              </a:rPr>
              <a:t> isend1, isend2, irecv1, irecv2;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effectLst/>
                <a:latin typeface="Courier New" pitchFamily="49" charset="0"/>
              </a:rPr>
              <a:t>MPI_Status</a:t>
            </a:r>
            <a:r>
              <a:rPr lang="en-US" altLang="ko-KR" sz="1600" dirty="0">
                <a:effectLst/>
                <a:latin typeface="Courier New" pitchFamily="49" charset="0"/>
              </a:rPr>
              <a:t> </a:t>
            </a:r>
            <a:r>
              <a:rPr lang="en-US" altLang="ko-KR" sz="1600" dirty="0" err="1">
                <a:effectLst/>
                <a:latin typeface="Courier New" pitchFamily="49" charset="0"/>
              </a:rPr>
              <a:t>istatus</a:t>
            </a:r>
            <a:r>
              <a:rPr lang="en-US" altLang="ko-KR" sz="1600" dirty="0">
                <a:effectLst/>
                <a:latin typeface="Courier New" pitchFamily="49" charset="0"/>
              </a:rPr>
              <a:t>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effectLst/>
                <a:latin typeface="Courier New" pitchFamily="49" charset="0"/>
              </a:rPr>
              <a:t>MPI_Init</a:t>
            </a:r>
            <a:r>
              <a:rPr lang="en-US" altLang="ko-KR" sz="1600" dirty="0">
                <a:effectLst/>
                <a:latin typeface="Courier New" pitchFamily="49" charset="0"/>
              </a:rPr>
              <a:t>(&amp;</a:t>
            </a:r>
            <a:r>
              <a:rPr lang="en-US" altLang="ko-KR" sz="1600" dirty="0" err="1">
                <a:effectLst/>
                <a:latin typeface="Courier New" pitchFamily="49" charset="0"/>
              </a:rPr>
              <a:t>argc</a:t>
            </a:r>
            <a:r>
              <a:rPr lang="en-US" altLang="ko-KR" sz="1600" dirty="0">
                <a:effectLst/>
                <a:latin typeface="Courier New" pitchFamily="49" charset="0"/>
              </a:rPr>
              <a:t>, &amp;</a:t>
            </a:r>
            <a:r>
              <a:rPr lang="en-US" altLang="ko-KR" sz="1600" dirty="0" err="1">
                <a:effectLst/>
                <a:latin typeface="Courier New" pitchFamily="49" charset="0"/>
              </a:rPr>
              <a:t>argv</a:t>
            </a:r>
            <a:r>
              <a:rPr lang="en-US" altLang="ko-KR" sz="1600" dirty="0">
                <a:effectLst/>
                <a:latin typeface="Courier New" pitchFamily="49" charset="0"/>
              </a:rPr>
              <a:t>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effectLst/>
                <a:latin typeface="Courier New" pitchFamily="49" charset="0"/>
              </a:rPr>
              <a:t>MPI_Comm_size</a:t>
            </a:r>
            <a:r>
              <a:rPr lang="en-US" altLang="ko-KR" sz="1600" dirty="0">
                <a:effectLst/>
                <a:latin typeface="Courier New" pitchFamily="49" charset="0"/>
              </a:rPr>
              <a:t>(MPI_COMM_WORLD, &amp;</a:t>
            </a:r>
            <a:r>
              <a:rPr lang="en-US" altLang="ko-KR" sz="1600" dirty="0" err="1">
                <a:effectLst/>
                <a:latin typeface="Courier New" pitchFamily="49" charset="0"/>
              </a:rPr>
              <a:t>nprocs</a:t>
            </a:r>
            <a:r>
              <a:rPr lang="en-US" altLang="ko-KR" sz="1600" dirty="0">
                <a:effectLst/>
                <a:latin typeface="Courier New" pitchFamily="49" charset="0"/>
              </a:rPr>
              <a:t>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effectLst/>
                <a:latin typeface="Courier New" pitchFamily="49" charset="0"/>
              </a:rPr>
              <a:t>MPI_Comm_rank</a:t>
            </a:r>
            <a:r>
              <a:rPr lang="en-US" altLang="ko-KR" sz="1600" dirty="0">
                <a:effectLst/>
                <a:latin typeface="Courier New" pitchFamily="49" charset="0"/>
              </a:rPr>
              <a:t>(MPI_COMM_WORLD, &amp;</a:t>
            </a:r>
            <a:r>
              <a:rPr lang="en-US" altLang="ko-KR" sz="1600" dirty="0" err="1">
                <a:effectLst/>
                <a:latin typeface="Courier New" pitchFamily="49" charset="0"/>
              </a:rPr>
              <a:t>myrank</a:t>
            </a:r>
            <a:r>
              <a:rPr lang="en-US" altLang="ko-KR" sz="1600" dirty="0">
                <a:effectLst/>
                <a:latin typeface="Courier New" pitchFamily="49" charset="0"/>
              </a:rPr>
              <a:t>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para_range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(0, n-1,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nprocs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myrank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&amp;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ista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, &amp;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iend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ista2 = </a:t>
            </a:r>
            <a:r>
              <a:rPr lang="en-US" altLang="ko-KR" sz="1600" dirty="0" err="1">
                <a:effectLst/>
                <a:latin typeface="Courier New" pitchFamily="49" charset="0"/>
              </a:rPr>
              <a:t>ista</a:t>
            </a:r>
            <a:r>
              <a:rPr lang="en-US" altLang="ko-KR" sz="1600" dirty="0">
                <a:effectLst/>
                <a:latin typeface="Courier New" pitchFamily="49" charset="0"/>
              </a:rPr>
              <a:t>; iend1 = </a:t>
            </a:r>
            <a:r>
              <a:rPr lang="en-US" altLang="ko-KR" sz="1600" dirty="0" err="1">
                <a:effectLst/>
                <a:latin typeface="Courier New" pitchFamily="49" charset="0"/>
              </a:rPr>
              <a:t>iend</a:t>
            </a:r>
            <a:r>
              <a:rPr lang="en-US" altLang="ko-KR" sz="1600" dirty="0">
                <a:effectLst/>
                <a:latin typeface="Courier New" pitchFamily="49" charset="0"/>
              </a:rPr>
              <a:t>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effectLst/>
                <a:latin typeface="Courier New" pitchFamily="49" charset="0"/>
              </a:rPr>
              <a:t>  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if(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myrank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==0) ista2=1;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  if(</a:t>
            </a:r>
            <a:r>
              <a:rPr lang="en-US" altLang="ko-KR" sz="1600" dirty="0" err="1">
                <a:solidFill>
                  <a:srgbClr val="CC0066"/>
                </a:solidFill>
                <a:effectLst/>
                <a:latin typeface="Courier New" pitchFamily="49" charset="0"/>
              </a:rPr>
              <a:t>myrank</a:t>
            </a:r>
            <a:r>
              <a:rPr lang="en-US" altLang="ko-KR" sz="1600" dirty="0">
                <a:solidFill>
                  <a:srgbClr val="CC0066"/>
                </a:solidFill>
                <a:effectLst/>
                <a:latin typeface="Courier New" pitchFamily="49" charset="0"/>
              </a:rPr>
              <a:t>==nprocs-1)iend1=n-2;</a:t>
            </a:r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128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10199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1D FDM : C </a:t>
            </a:r>
            <a:r>
              <a:rPr lang="en-US" altLang="ko-KR" dirty="0" smtClean="0"/>
              <a:t>(2/2</a:t>
            </a:r>
            <a:r>
              <a:rPr lang="en-US" altLang="ko-KR" dirty="0"/>
              <a:t>)</a:t>
            </a:r>
          </a:p>
        </p:txBody>
      </p:sp>
      <p:sp>
        <p:nvSpPr>
          <p:cNvPr id="589827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chemeClr val="bg1"/>
          </a:solidFill>
        </p:spPr>
        <p:txBody>
          <a:bodyPr>
            <a:normAutofit lnSpcReduction="10000"/>
          </a:bodyPr>
          <a:lstStyle/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</a:rPr>
              <a:t>  inext=myrank+1; iprev=myrank-1;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</a:rPr>
              <a:t>  </a:t>
            </a: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if(myrank==nprocs-1) inext=MPI_PROC_NULL;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if(myrank==0) iprev=MPI_PROC_NULL;</a:t>
            </a:r>
            <a:r>
              <a:rPr lang="en-US" altLang="ko-KR" sz="1600">
                <a:effectLst/>
                <a:latin typeface="Courier New" pitchFamily="49" charset="0"/>
              </a:rPr>
              <a:t> 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</a:rPr>
              <a:t>  </a:t>
            </a: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MPI_Isend(&amp;b[iend], 1, MPI_DOUBLE, inext ,1, MPI_COMM_WORLD,  &amp;isend1);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MPI_Isend(&amp;b[ista], 1, MPI_DOUBLE, iprev, 1, MPI_COMM_WORLD, &amp;isend2);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MPI_Irecv(&amp;b[ista-1], 1, MPI_DOUBLE, iprev, 1, MPI_COMM_WORLD, &amp;irecv1);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MPI_Irecv(&amp;b[iend+1], 1, MPI_DOUBLE, inext, 1, MPI_COMM_WORLD, &amp;irecv2);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MPI_Wait(&amp;isend1, &amp;istatus);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MPI_Wait(&amp;isend2, &amp;istatus);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MPI_Wait(&amp;irecv1, &amp;istatus);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solidFill>
                  <a:srgbClr val="CC0066"/>
                </a:solidFill>
                <a:effectLst/>
                <a:latin typeface="Courier New" pitchFamily="49" charset="0"/>
              </a:rPr>
              <a:t>  MPI_Wait(&amp;irecv2, &amp;istatus);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</a:rPr>
              <a:t>  for(i=ista2; i&lt;=iend1; i++) a[i] = b[i-1] + b[i+1];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</a:rPr>
              <a:t>  MPI_Finalize();</a:t>
            </a:r>
          </a:p>
          <a:p>
            <a:pPr>
              <a:lnSpc>
                <a:spcPct val="100000"/>
              </a:lnSpc>
              <a:buFont typeface="Wingdings" pitchFamily="2" charset="2"/>
              <a:buNone/>
            </a:pPr>
            <a:r>
              <a:rPr lang="en-US" altLang="ko-KR" sz="1600">
                <a:effectLst/>
                <a:latin typeface="Courier New" pitchFamily="49" charset="0"/>
              </a:rPr>
              <a:t>}</a:t>
            </a:r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129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06844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970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z="3600" dirty="0" smtClean="0"/>
              <a:t>Contiguous data; </a:t>
            </a:r>
            <a:r>
              <a:rPr lang="en-US" altLang="ko-KR" sz="3600" dirty="0"/>
              <a:t>non-overlapping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1"/>
            <a:r>
              <a:rPr lang="en-US" altLang="ko-KR" dirty="0" smtClean="0">
                <a:ea typeface="Tahoma" panose="020B0604030504040204" pitchFamily="34" charset="0"/>
              </a:rPr>
              <a:t>Use MPI_GATHERV</a:t>
            </a:r>
            <a:endParaRPr lang="ko-KR" altLang="en-US" dirty="0"/>
          </a:p>
        </p:txBody>
      </p:sp>
      <p:sp>
        <p:nvSpPr>
          <p:cNvPr id="596312" name="Line 344"/>
          <p:cNvSpPr>
            <a:spLocks noChangeShapeType="1"/>
          </p:cNvSpPr>
          <p:nvPr/>
        </p:nvSpPr>
        <p:spPr bwMode="auto">
          <a:xfrm>
            <a:off x="3292764" y="2204864"/>
            <a:ext cx="0" cy="426720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96313" name="Line 345"/>
          <p:cNvSpPr>
            <a:spLocks noChangeShapeType="1"/>
          </p:cNvSpPr>
          <p:nvPr/>
        </p:nvSpPr>
        <p:spPr bwMode="auto">
          <a:xfrm>
            <a:off x="5966835" y="2157935"/>
            <a:ext cx="0" cy="426720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596338" name="Group 370"/>
          <p:cNvGrpSpPr>
            <a:grpSpLocks/>
          </p:cNvGrpSpPr>
          <p:nvPr/>
        </p:nvGrpSpPr>
        <p:grpSpPr bwMode="auto">
          <a:xfrm>
            <a:off x="258330" y="2310335"/>
            <a:ext cx="8488362" cy="3935413"/>
            <a:chOff x="183" y="1152"/>
            <a:chExt cx="5347" cy="2479"/>
          </a:xfrm>
        </p:grpSpPr>
        <p:sp>
          <p:nvSpPr>
            <p:cNvPr id="595994" name="Rectangle 26"/>
            <p:cNvSpPr>
              <a:spLocks noChangeArrowheads="1"/>
            </p:cNvSpPr>
            <p:nvPr/>
          </p:nvSpPr>
          <p:spPr bwMode="auto">
            <a:xfrm>
              <a:off x="1824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93" name="Rectangle 25"/>
            <p:cNvSpPr>
              <a:spLocks noChangeArrowheads="1"/>
            </p:cNvSpPr>
            <p:nvPr/>
          </p:nvSpPr>
          <p:spPr bwMode="auto">
            <a:xfrm>
              <a:off x="1680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92" name="Rectangle 24"/>
            <p:cNvSpPr>
              <a:spLocks noChangeArrowheads="1"/>
            </p:cNvSpPr>
            <p:nvPr/>
          </p:nvSpPr>
          <p:spPr bwMode="auto">
            <a:xfrm>
              <a:off x="1536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91" name="Rectangle 23"/>
            <p:cNvSpPr>
              <a:spLocks noChangeArrowheads="1"/>
            </p:cNvSpPr>
            <p:nvPr/>
          </p:nvSpPr>
          <p:spPr bwMode="auto">
            <a:xfrm>
              <a:off x="1392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90" name="Rectangle 22"/>
            <p:cNvSpPr>
              <a:spLocks noChangeArrowheads="1"/>
            </p:cNvSpPr>
            <p:nvPr/>
          </p:nvSpPr>
          <p:spPr bwMode="auto">
            <a:xfrm>
              <a:off x="1248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89" name="Rectangle 21"/>
            <p:cNvSpPr>
              <a:spLocks noChangeArrowheads="1"/>
            </p:cNvSpPr>
            <p:nvPr/>
          </p:nvSpPr>
          <p:spPr bwMode="auto">
            <a:xfrm>
              <a:off x="1104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88" name="Rectangle 20"/>
            <p:cNvSpPr>
              <a:spLocks noChangeArrowheads="1"/>
            </p:cNvSpPr>
            <p:nvPr/>
          </p:nvSpPr>
          <p:spPr bwMode="auto">
            <a:xfrm>
              <a:off x="960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595987" name="Rectangle 19"/>
            <p:cNvSpPr>
              <a:spLocks noChangeArrowheads="1"/>
            </p:cNvSpPr>
            <p:nvPr/>
          </p:nvSpPr>
          <p:spPr bwMode="auto">
            <a:xfrm>
              <a:off x="816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595986" name="Rectangle 18"/>
            <p:cNvSpPr>
              <a:spLocks noChangeArrowheads="1"/>
            </p:cNvSpPr>
            <p:nvPr/>
          </p:nvSpPr>
          <p:spPr bwMode="auto">
            <a:xfrm>
              <a:off x="672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595985" name="Rectangle 17"/>
            <p:cNvSpPr>
              <a:spLocks noChangeArrowheads="1"/>
            </p:cNvSpPr>
            <p:nvPr/>
          </p:nvSpPr>
          <p:spPr bwMode="auto">
            <a:xfrm>
              <a:off x="528" y="1780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595984" name="Rectangle 16"/>
            <p:cNvSpPr>
              <a:spLocks noChangeArrowheads="1"/>
            </p:cNvSpPr>
            <p:nvPr/>
          </p:nvSpPr>
          <p:spPr bwMode="auto">
            <a:xfrm>
              <a:off x="1824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83" name="Rectangle 15"/>
            <p:cNvSpPr>
              <a:spLocks noChangeArrowheads="1"/>
            </p:cNvSpPr>
            <p:nvPr/>
          </p:nvSpPr>
          <p:spPr bwMode="auto">
            <a:xfrm>
              <a:off x="1680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82" name="Rectangle 14"/>
            <p:cNvSpPr>
              <a:spLocks noChangeArrowheads="1"/>
            </p:cNvSpPr>
            <p:nvPr/>
          </p:nvSpPr>
          <p:spPr bwMode="auto">
            <a:xfrm>
              <a:off x="1536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81" name="Rectangle 13"/>
            <p:cNvSpPr>
              <a:spLocks noChangeArrowheads="1"/>
            </p:cNvSpPr>
            <p:nvPr/>
          </p:nvSpPr>
          <p:spPr bwMode="auto">
            <a:xfrm>
              <a:off x="1392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80" name="Rectangle 12"/>
            <p:cNvSpPr>
              <a:spLocks noChangeArrowheads="1"/>
            </p:cNvSpPr>
            <p:nvPr/>
          </p:nvSpPr>
          <p:spPr bwMode="auto">
            <a:xfrm>
              <a:off x="1248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79" name="Rectangle 11"/>
            <p:cNvSpPr>
              <a:spLocks noChangeArrowheads="1"/>
            </p:cNvSpPr>
            <p:nvPr/>
          </p:nvSpPr>
          <p:spPr bwMode="auto">
            <a:xfrm>
              <a:off x="1104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5978" name="Rectangle 10"/>
            <p:cNvSpPr>
              <a:spLocks noChangeArrowheads="1"/>
            </p:cNvSpPr>
            <p:nvPr/>
          </p:nvSpPr>
          <p:spPr bwMode="auto">
            <a:xfrm>
              <a:off x="960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595977" name="Rectangle 9"/>
            <p:cNvSpPr>
              <a:spLocks noChangeArrowheads="1"/>
            </p:cNvSpPr>
            <p:nvPr/>
          </p:nvSpPr>
          <p:spPr bwMode="auto">
            <a:xfrm>
              <a:off x="816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595976" name="Rectangle 8"/>
            <p:cNvSpPr>
              <a:spLocks noChangeArrowheads="1"/>
            </p:cNvSpPr>
            <p:nvPr/>
          </p:nvSpPr>
          <p:spPr bwMode="auto">
            <a:xfrm>
              <a:off x="672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595975" name="Rectangle 7"/>
            <p:cNvSpPr>
              <a:spLocks noChangeArrowheads="1"/>
            </p:cNvSpPr>
            <p:nvPr/>
          </p:nvSpPr>
          <p:spPr bwMode="auto">
            <a:xfrm>
              <a:off x="528" y="1632"/>
              <a:ext cx="144" cy="14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0</a:t>
              </a:r>
            </a:p>
          </p:txBody>
        </p:sp>
        <p:sp>
          <p:nvSpPr>
            <p:cNvPr id="595995" name="Line 27"/>
            <p:cNvSpPr>
              <a:spLocks noChangeShapeType="1"/>
            </p:cNvSpPr>
            <p:nvPr/>
          </p:nvSpPr>
          <p:spPr bwMode="auto">
            <a:xfrm>
              <a:off x="528" y="1632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5996" name="Line 28"/>
            <p:cNvSpPr>
              <a:spLocks noChangeShapeType="1"/>
            </p:cNvSpPr>
            <p:nvPr/>
          </p:nvSpPr>
          <p:spPr bwMode="auto">
            <a:xfrm>
              <a:off x="528" y="1780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5997" name="Line 29"/>
            <p:cNvSpPr>
              <a:spLocks noChangeShapeType="1"/>
            </p:cNvSpPr>
            <p:nvPr/>
          </p:nvSpPr>
          <p:spPr bwMode="auto">
            <a:xfrm>
              <a:off x="528" y="1968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5998" name="Line 30"/>
            <p:cNvSpPr>
              <a:spLocks noChangeShapeType="1"/>
            </p:cNvSpPr>
            <p:nvPr/>
          </p:nvSpPr>
          <p:spPr bwMode="auto">
            <a:xfrm>
              <a:off x="528" y="163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5999" name="Line 31"/>
            <p:cNvSpPr>
              <a:spLocks noChangeShapeType="1"/>
            </p:cNvSpPr>
            <p:nvPr/>
          </p:nvSpPr>
          <p:spPr bwMode="auto">
            <a:xfrm>
              <a:off x="672" y="163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0" name="Line 32"/>
            <p:cNvSpPr>
              <a:spLocks noChangeShapeType="1"/>
            </p:cNvSpPr>
            <p:nvPr/>
          </p:nvSpPr>
          <p:spPr bwMode="auto">
            <a:xfrm>
              <a:off x="816" y="163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1" name="Line 33"/>
            <p:cNvSpPr>
              <a:spLocks noChangeShapeType="1"/>
            </p:cNvSpPr>
            <p:nvPr/>
          </p:nvSpPr>
          <p:spPr bwMode="auto">
            <a:xfrm>
              <a:off x="960" y="163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3" name="Line 35"/>
            <p:cNvSpPr>
              <a:spLocks noChangeShapeType="1"/>
            </p:cNvSpPr>
            <p:nvPr/>
          </p:nvSpPr>
          <p:spPr bwMode="auto">
            <a:xfrm>
              <a:off x="1248" y="163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4" name="Line 36"/>
            <p:cNvSpPr>
              <a:spLocks noChangeShapeType="1"/>
            </p:cNvSpPr>
            <p:nvPr/>
          </p:nvSpPr>
          <p:spPr bwMode="auto">
            <a:xfrm>
              <a:off x="1392" y="163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6" name="Line 38"/>
            <p:cNvSpPr>
              <a:spLocks noChangeShapeType="1"/>
            </p:cNvSpPr>
            <p:nvPr/>
          </p:nvSpPr>
          <p:spPr bwMode="auto">
            <a:xfrm>
              <a:off x="1680" y="163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7" name="Line 39"/>
            <p:cNvSpPr>
              <a:spLocks noChangeShapeType="1"/>
            </p:cNvSpPr>
            <p:nvPr/>
          </p:nvSpPr>
          <p:spPr bwMode="auto">
            <a:xfrm>
              <a:off x="1824" y="163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8" name="Line 40"/>
            <p:cNvSpPr>
              <a:spLocks noChangeShapeType="1"/>
            </p:cNvSpPr>
            <p:nvPr/>
          </p:nvSpPr>
          <p:spPr bwMode="auto">
            <a:xfrm>
              <a:off x="1968" y="163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2" name="Line 34"/>
            <p:cNvSpPr>
              <a:spLocks noChangeShapeType="1"/>
            </p:cNvSpPr>
            <p:nvPr/>
          </p:nvSpPr>
          <p:spPr bwMode="auto">
            <a:xfrm>
              <a:off x="1104" y="163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005" name="Line 37"/>
            <p:cNvSpPr>
              <a:spLocks noChangeShapeType="1"/>
            </p:cNvSpPr>
            <p:nvPr/>
          </p:nvSpPr>
          <p:spPr bwMode="auto">
            <a:xfrm>
              <a:off x="1536" y="163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70" name="Rectangle 202"/>
            <p:cNvSpPr>
              <a:spLocks noChangeArrowheads="1"/>
            </p:cNvSpPr>
            <p:nvPr/>
          </p:nvSpPr>
          <p:spPr bwMode="auto">
            <a:xfrm>
              <a:off x="3552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71" name="Rectangle 203"/>
            <p:cNvSpPr>
              <a:spLocks noChangeArrowheads="1"/>
            </p:cNvSpPr>
            <p:nvPr/>
          </p:nvSpPr>
          <p:spPr bwMode="auto">
            <a:xfrm>
              <a:off x="3408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72" name="Rectangle 204"/>
            <p:cNvSpPr>
              <a:spLocks noChangeArrowheads="1"/>
            </p:cNvSpPr>
            <p:nvPr/>
          </p:nvSpPr>
          <p:spPr bwMode="auto">
            <a:xfrm>
              <a:off x="3264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73" name="Rectangle 205"/>
            <p:cNvSpPr>
              <a:spLocks noChangeArrowheads="1"/>
            </p:cNvSpPr>
            <p:nvPr/>
          </p:nvSpPr>
          <p:spPr bwMode="auto">
            <a:xfrm>
              <a:off x="3120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13</a:t>
              </a:r>
            </a:p>
          </p:txBody>
        </p:sp>
        <p:sp>
          <p:nvSpPr>
            <p:cNvPr id="596174" name="Rectangle 206"/>
            <p:cNvSpPr>
              <a:spLocks noChangeArrowheads="1"/>
            </p:cNvSpPr>
            <p:nvPr/>
          </p:nvSpPr>
          <p:spPr bwMode="auto">
            <a:xfrm>
              <a:off x="2976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596175" name="Rectangle 207"/>
            <p:cNvSpPr>
              <a:spLocks noChangeArrowheads="1"/>
            </p:cNvSpPr>
            <p:nvPr/>
          </p:nvSpPr>
          <p:spPr bwMode="auto">
            <a:xfrm>
              <a:off x="2832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596176" name="Rectangle 208"/>
            <p:cNvSpPr>
              <a:spLocks noChangeArrowheads="1"/>
            </p:cNvSpPr>
            <p:nvPr/>
          </p:nvSpPr>
          <p:spPr bwMode="auto">
            <a:xfrm>
              <a:off x="2688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77" name="Rectangle 209"/>
            <p:cNvSpPr>
              <a:spLocks noChangeArrowheads="1"/>
            </p:cNvSpPr>
            <p:nvPr/>
          </p:nvSpPr>
          <p:spPr bwMode="auto">
            <a:xfrm>
              <a:off x="2544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78" name="Rectangle 210"/>
            <p:cNvSpPr>
              <a:spLocks noChangeArrowheads="1"/>
            </p:cNvSpPr>
            <p:nvPr/>
          </p:nvSpPr>
          <p:spPr bwMode="auto">
            <a:xfrm>
              <a:off x="2400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79" name="Rectangle 211"/>
            <p:cNvSpPr>
              <a:spLocks noChangeArrowheads="1"/>
            </p:cNvSpPr>
            <p:nvPr/>
          </p:nvSpPr>
          <p:spPr bwMode="auto">
            <a:xfrm>
              <a:off x="2256" y="177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80" name="Rectangle 212"/>
            <p:cNvSpPr>
              <a:spLocks noChangeArrowheads="1"/>
            </p:cNvSpPr>
            <p:nvPr/>
          </p:nvSpPr>
          <p:spPr bwMode="auto">
            <a:xfrm>
              <a:off x="3552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81" name="Rectangle 213"/>
            <p:cNvSpPr>
              <a:spLocks noChangeArrowheads="1"/>
            </p:cNvSpPr>
            <p:nvPr/>
          </p:nvSpPr>
          <p:spPr bwMode="auto">
            <a:xfrm>
              <a:off x="3408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82" name="Rectangle 214"/>
            <p:cNvSpPr>
              <a:spLocks noChangeArrowheads="1"/>
            </p:cNvSpPr>
            <p:nvPr/>
          </p:nvSpPr>
          <p:spPr bwMode="auto">
            <a:xfrm>
              <a:off x="3264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83" name="Rectangle 215"/>
            <p:cNvSpPr>
              <a:spLocks noChangeArrowheads="1"/>
            </p:cNvSpPr>
            <p:nvPr/>
          </p:nvSpPr>
          <p:spPr bwMode="auto">
            <a:xfrm>
              <a:off x="3120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596184" name="Rectangle 216"/>
            <p:cNvSpPr>
              <a:spLocks noChangeArrowheads="1"/>
            </p:cNvSpPr>
            <p:nvPr/>
          </p:nvSpPr>
          <p:spPr bwMode="auto">
            <a:xfrm>
              <a:off x="2976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596185" name="Rectangle 217"/>
            <p:cNvSpPr>
              <a:spLocks noChangeArrowheads="1"/>
            </p:cNvSpPr>
            <p:nvPr/>
          </p:nvSpPr>
          <p:spPr bwMode="auto">
            <a:xfrm>
              <a:off x="2832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596186" name="Rectangle 218"/>
            <p:cNvSpPr>
              <a:spLocks noChangeArrowheads="1"/>
            </p:cNvSpPr>
            <p:nvPr/>
          </p:nvSpPr>
          <p:spPr bwMode="auto">
            <a:xfrm>
              <a:off x="2688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87" name="Rectangle 219"/>
            <p:cNvSpPr>
              <a:spLocks noChangeArrowheads="1"/>
            </p:cNvSpPr>
            <p:nvPr/>
          </p:nvSpPr>
          <p:spPr bwMode="auto">
            <a:xfrm>
              <a:off x="2544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88" name="Rectangle 220"/>
            <p:cNvSpPr>
              <a:spLocks noChangeArrowheads="1"/>
            </p:cNvSpPr>
            <p:nvPr/>
          </p:nvSpPr>
          <p:spPr bwMode="auto">
            <a:xfrm>
              <a:off x="2400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89" name="Rectangle 221"/>
            <p:cNvSpPr>
              <a:spLocks noChangeArrowheads="1"/>
            </p:cNvSpPr>
            <p:nvPr/>
          </p:nvSpPr>
          <p:spPr bwMode="auto">
            <a:xfrm>
              <a:off x="2256" y="1632"/>
              <a:ext cx="144" cy="14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190" name="Line 222"/>
            <p:cNvSpPr>
              <a:spLocks noChangeShapeType="1"/>
            </p:cNvSpPr>
            <p:nvPr/>
          </p:nvSpPr>
          <p:spPr bwMode="auto">
            <a:xfrm>
              <a:off x="2256" y="1632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1" name="Line 223"/>
            <p:cNvSpPr>
              <a:spLocks noChangeShapeType="1"/>
            </p:cNvSpPr>
            <p:nvPr/>
          </p:nvSpPr>
          <p:spPr bwMode="auto">
            <a:xfrm>
              <a:off x="2256" y="1776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2" name="Line 224"/>
            <p:cNvSpPr>
              <a:spLocks noChangeShapeType="1"/>
            </p:cNvSpPr>
            <p:nvPr/>
          </p:nvSpPr>
          <p:spPr bwMode="auto">
            <a:xfrm>
              <a:off x="2256" y="1964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3" name="Line 225"/>
            <p:cNvSpPr>
              <a:spLocks noChangeShapeType="1"/>
            </p:cNvSpPr>
            <p:nvPr/>
          </p:nvSpPr>
          <p:spPr bwMode="auto">
            <a:xfrm>
              <a:off x="2256" y="163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4" name="Line 226"/>
            <p:cNvSpPr>
              <a:spLocks noChangeShapeType="1"/>
            </p:cNvSpPr>
            <p:nvPr/>
          </p:nvSpPr>
          <p:spPr bwMode="auto">
            <a:xfrm>
              <a:off x="2400" y="163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5" name="Line 227"/>
            <p:cNvSpPr>
              <a:spLocks noChangeShapeType="1"/>
            </p:cNvSpPr>
            <p:nvPr/>
          </p:nvSpPr>
          <p:spPr bwMode="auto">
            <a:xfrm>
              <a:off x="2544" y="163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6" name="Line 228"/>
            <p:cNvSpPr>
              <a:spLocks noChangeShapeType="1"/>
            </p:cNvSpPr>
            <p:nvPr/>
          </p:nvSpPr>
          <p:spPr bwMode="auto">
            <a:xfrm>
              <a:off x="2688" y="163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7" name="Line 229"/>
            <p:cNvSpPr>
              <a:spLocks noChangeShapeType="1"/>
            </p:cNvSpPr>
            <p:nvPr/>
          </p:nvSpPr>
          <p:spPr bwMode="auto">
            <a:xfrm>
              <a:off x="2976" y="163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8" name="Line 230"/>
            <p:cNvSpPr>
              <a:spLocks noChangeShapeType="1"/>
            </p:cNvSpPr>
            <p:nvPr/>
          </p:nvSpPr>
          <p:spPr bwMode="auto">
            <a:xfrm>
              <a:off x="3120" y="163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199" name="Line 231"/>
            <p:cNvSpPr>
              <a:spLocks noChangeShapeType="1"/>
            </p:cNvSpPr>
            <p:nvPr/>
          </p:nvSpPr>
          <p:spPr bwMode="auto">
            <a:xfrm>
              <a:off x="3408" y="163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00" name="Line 232"/>
            <p:cNvSpPr>
              <a:spLocks noChangeShapeType="1"/>
            </p:cNvSpPr>
            <p:nvPr/>
          </p:nvSpPr>
          <p:spPr bwMode="auto">
            <a:xfrm>
              <a:off x="3552" y="163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01" name="Line 233"/>
            <p:cNvSpPr>
              <a:spLocks noChangeShapeType="1"/>
            </p:cNvSpPr>
            <p:nvPr/>
          </p:nvSpPr>
          <p:spPr bwMode="auto">
            <a:xfrm>
              <a:off x="3696" y="163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02" name="Line 234"/>
            <p:cNvSpPr>
              <a:spLocks noChangeShapeType="1"/>
            </p:cNvSpPr>
            <p:nvPr/>
          </p:nvSpPr>
          <p:spPr bwMode="auto">
            <a:xfrm>
              <a:off x="2832" y="163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03" name="Line 235"/>
            <p:cNvSpPr>
              <a:spLocks noChangeShapeType="1"/>
            </p:cNvSpPr>
            <p:nvPr/>
          </p:nvSpPr>
          <p:spPr bwMode="auto">
            <a:xfrm>
              <a:off x="3264" y="163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05" name="Rectangle 237"/>
            <p:cNvSpPr>
              <a:spLocks noChangeArrowheads="1"/>
            </p:cNvSpPr>
            <p:nvPr/>
          </p:nvSpPr>
          <p:spPr bwMode="auto">
            <a:xfrm>
              <a:off x="5232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19</a:t>
              </a:r>
            </a:p>
          </p:txBody>
        </p:sp>
        <p:sp>
          <p:nvSpPr>
            <p:cNvPr id="596206" name="Rectangle 238"/>
            <p:cNvSpPr>
              <a:spLocks noChangeArrowheads="1"/>
            </p:cNvSpPr>
            <p:nvPr/>
          </p:nvSpPr>
          <p:spPr bwMode="auto">
            <a:xfrm>
              <a:off x="5088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17</a:t>
              </a:r>
            </a:p>
          </p:txBody>
        </p:sp>
        <p:sp>
          <p:nvSpPr>
            <p:cNvPr id="596207" name="Rectangle 239"/>
            <p:cNvSpPr>
              <a:spLocks noChangeArrowheads="1"/>
            </p:cNvSpPr>
            <p:nvPr/>
          </p:nvSpPr>
          <p:spPr bwMode="auto">
            <a:xfrm>
              <a:off x="4944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15</a:t>
              </a:r>
            </a:p>
          </p:txBody>
        </p:sp>
        <p:sp>
          <p:nvSpPr>
            <p:cNvPr id="596208" name="Rectangle 240"/>
            <p:cNvSpPr>
              <a:spLocks noChangeArrowheads="1"/>
            </p:cNvSpPr>
            <p:nvPr/>
          </p:nvSpPr>
          <p:spPr bwMode="auto">
            <a:xfrm>
              <a:off x="4800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09" name="Rectangle 241"/>
            <p:cNvSpPr>
              <a:spLocks noChangeArrowheads="1"/>
            </p:cNvSpPr>
            <p:nvPr/>
          </p:nvSpPr>
          <p:spPr bwMode="auto">
            <a:xfrm>
              <a:off x="4656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10" name="Rectangle 242"/>
            <p:cNvSpPr>
              <a:spLocks noChangeArrowheads="1"/>
            </p:cNvSpPr>
            <p:nvPr/>
          </p:nvSpPr>
          <p:spPr bwMode="auto">
            <a:xfrm>
              <a:off x="4512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11" name="Rectangle 243"/>
            <p:cNvSpPr>
              <a:spLocks noChangeArrowheads="1"/>
            </p:cNvSpPr>
            <p:nvPr/>
          </p:nvSpPr>
          <p:spPr bwMode="auto">
            <a:xfrm>
              <a:off x="4368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12" name="Rectangle 244"/>
            <p:cNvSpPr>
              <a:spLocks noChangeArrowheads="1"/>
            </p:cNvSpPr>
            <p:nvPr/>
          </p:nvSpPr>
          <p:spPr bwMode="auto">
            <a:xfrm>
              <a:off x="4224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13" name="Rectangle 245"/>
            <p:cNvSpPr>
              <a:spLocks noChangeArrowheads="1"/>
            </p:cNvSpPr>
            <p:nvPr/>
          </p:nvSpPr>
          <p:spPr bwMode="auto">
            <a:xfrm>
              <a:off x="4080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14" name="Rectangle 246"/>
            <p:cNvSpPr>
              <a:spLocks noChangeArrowheads="1"/>
            </p:cNvSpPr>
            <p:nvPr/>
          </p:nvSpPr>
          <p:spPr bwMode="auto">
            <a:xfrm>
              <a:off x="3936" y="177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15" name="Rectangle 247"/>
            <p:cNvSpPr>
              <a:spLocks noChangeArrowheads="1"/>
            </p:cNvSpPr>
            <p:nvPr/>
          </p:nvSpPr>
          <p:spPr bwMode="auto">
            <a:xfrm>
              <a:off x="5232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596216" name="Rectangle 248"/>
            <p:cNvSpPr>
              <a:spLocks noChangeArrowheads="1"/>
            </p:cNvSpPr>
            <p:nvPr/>
          </p:nvSpPr>
          <p:spPr bwMode="auto">
            <a:xfrm>
              <a:off x="5088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596217" name="Rectangle 249"/>
            <p:cNvSpPr>
              <a:spLocks noChangeArrowheads="1"/>
            </p:cNvSpPr>
            <p:nvPr/>
          </p:nvSpPr>
          <p:spPr bwMode="auto">
            <a:xfrm>
              <a:off x="4944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596218" name="Rectangle 250"/>
            <p:cNvSpPr>
              <a:spLocks noChangeArrowheads="1"/>
            </p:cNvSpPr>
            <p:nvPr/>
          </p:nvSpPr>
          <p:spPr bwMode="auto">
            <a:xfrm>
              <a:off x="4800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19" name="Rectangle 251"/>
            <p:cNvSpPr>
              <a:spLocks noChangeArrowheads="1"/>
            </p:cNvSpPr>
            <p:nvPr/>
          </p:nvSpPr>
          <p:spPr bwMode="auto">
            <a:xfrm>
              <a:off x="4656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20" name="Rectangle 252"/>
            <p:cNvSpPr>
              <a:spLocks noChangeArrowheads="1"/>
            </p:cNvSpPr>
            <p:nvPr/>
          </p:nvSpPr>
          <p:spPr bwMode="auto">
            <a:xfrm>
              <a:off x="4512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21" name="Rectangle 253"/>
            <p:cNvSpPr>
              <a:spLocks noChangeArrowheads="1"/>
            </p:cNvSpPr>
            <p:nvPr/>
          </p:nvSpPr>
          <p:spPr bwMode="auto">
            <a:xfrm>
              <a:off x="4368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22" name="Rectangle 254"/>
            <p:cNvSpPr>
              <a:spLocks noChangeArrowheads="1"/>
            </p:cNvSpPr>
            <p:nvPr/>
          </p:nvSpPr>
          <p:spPr bwMode="auto">
            <a:xfrm>
              <a:off x="4224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23" name="Rectangle 255"/>
            <p:cNvSpPr>
              <a:spLocks noChangeArrowheads="1"/>
            </p:cNvSpPr>
            <p:nvPr/>
          </p:nvSpPr>
          <p:spPr bwMode="auto">
            <a:xfrm>
              <a:off x="4080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24" name="Rectangle 256"/>
            <p:cNvSpPr>
              <a:spLocks noChangeArrowheads="1"/>
            </p:cNvSpPr>
            <p:nvPr/>
          </p:nvSpPr>
          <p:spPr bwMode="auto">
            <a:xfrm>
              <a:off x="3936" y="1612"/>
              <a:ext cx="144" cy="164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596225" name="Line 257"/>
            <p:cNvSpPr>
              <a:spLocks noChangeShapeType="1"/>
            </p:cNvSpPr>
            <p:nvPr/>
          </p:nvSpPr>
          <p:spPr bwMode="auto">
            <a:xfrm>
              <a:off x="3936" y="1612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26" name="Line 258"/>
            <p:cNvSpPr>
              <a:spLocks noChangeShapeType="1"/>
            </p:cNvSpPr>
            <p:nvPr/>
          </p:nvSpPr>
          <p:spPr bwMode="auto">
            <a:xfrm>
              <a:off x="3936" y="1776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27" name="Line 259"/>
            <p:cNvSpPr>
              <a:spLocks noChangeShapeType="1"/>
            </p:cNvSpPr>
            <p:nvPr/>
          </p:nvSpPr>
          <p:spPr bwMode="auto">
            <a:xfrm>
              <a:off x="3936" y="1944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28" name="Line 260"/>
            <p:cNvSpPr>
              <a:spLocks noChangeShapeType="1"/>
            </p:cNvSpPr>
            <p:nvPr/>
          </p:nvSpPr>
          <p:spPr bwMode="auto">
            <a:xfrm>
              <a:off x="3936" y="161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29" name="Line 261"/>
            <p:cNvSpPr>
              <a:spLocks noChangeShapeType="1"/>
            </p:cNvSpPr>
            <p:nvPr/>
          </p:nvSpPr>
          <p:spPr bwMode="auto">
            <a:xfrm>
              <a:off x="4080" y="161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0" name="Line 262"/>
            <p:cNvSpPr>
              <a:spLocks noChangeShapeType="1"/>
            </p:cNvSpPr>
            <p:nvPr/>
          </p:nvSpPr>
          <p:spPr bwMode="auto">
            <a:xfrm>
              <a:off x="4224" y="161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1" name="Line 263"/>
            <p:cNvSpPr>
              <a:spLocks noChangeShapeType="1"/>
            </p:cNvSpPr>
            <p:nvPr/>
          </p:nvSpPr>
          <p:spPr bwMode="auto">
            <a:xfrm>
              <a:off x="4368" y="161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2" name="Line 264"/>
            <p:cNvSpPr>
              <a:spLocks noChangeShapeType="1"/>
            </p:cNvSpPr>
            <p:nvPr/>
          </p:nvSpPr>
          <p:spPr bwMode="auto">
            <a:xfrm>
              <a:off x="4656" y="161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3" name="Line 265"/>
            <p:cNvSpPr>
              <a:spLocks noChangeShapeType="1"/>
            </p:cNvSpPr>
            <p:nvPr/>
          </p:nvSpPr>
          <p:spPr bwMode="auto">
            <a:xfrm>
              <a:off x="4800" y="161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4" name="Line 266"/>
            <p:cNvSpPr>
              <a:spLocks noChangeShapeType="1"/>
            </p:cNvSpPr>
            <p:nvPr/>
          </p:nvSpPr>
          <p:spPr bwMode="auto">
            <a:xfrm>
              <a:off x="5088" y="161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5" name="Line 267"/>
            <p:cNvSpPr>
              <a:spLocks noChangeShapeType="1"/>
            </p:cNvSpPr>
            <p:nvPr/>
          </p:nvSpPr>
          <p:spPr bwMode="auto">
            <a:xfrm>
              <a:off x="5232" y="1612"/>
              <a:ext cx="0" cy="3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6" name="Line 268"/>
            <p:cNvSpPr>
              <a:spLocks noChangeShapeType="1"/>
            </p:cNvSpPr>
            <p:nvPr/>
          </p:nvSpPr>
          <p:spPr bwMode="auto">
            <a:xfrm>
              <a:off x="5376" y="161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7" name="Line 269"/>
            <p:cNvSpPr>
              <a:spLocks noChangeShapeType="1"/>
            </p:cNvSpPr>
            <p:nvPr/>
          </p:nvSpPr>
          <p:spPr bwMode="auto">
            <a:xfrm>
              <a:off x="4512" y="161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8" name="Line 270"/>
            <p:cNvSpPr>
              <a:spLocks noChangeShapeType="1"/>
            </p:cNvSpPr>
            <p:nvPr/>
          </p:nvSpPr>
          <p:spPr bwMode="auto">
            <a:xfrm>
              <a:off x="4944" y="1612"/>
              <a:ext cx="0" cy="332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39" name="Text Box 271"/>
            <p:cNvSpPr txBox="1">
              <a:spLocks noChangeArrowheads="1"/>
            </p:cNvSpPr>
            <p:nvPr/>
          </p:nvSpPr>
          <p:spPr bwMode="auto">
            <a:xfrm>
              <a:off x="183" y="1462"/>
              <a:ext cx="39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A(i,j)</a:t>
              </a:r>
            </a:p>
          </p:txBody>
        </p:sp>
        <p:sp>
          <p:nvSpPr>
            <p:cNvPr id="596240" name="Text Box 272"/>
            <p:cNvSpPr txBox="1">
              <a:spLocks noChangeArrowheads="1"/>
            </p:cNvSpPr>
            <p:nvPr/>
          </p:nvSpPr>
          <p:spPr bwMode="auto">
            <a:xfrm>
              <a:off x="382" y="1606"/>
              <a:ext cx="16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241" name="Text Box 273"/>
            <p:cNvSpPr txBox="1">
              <a:spLocks noChangeArrowheads="1"/>
            </p:cNvSpPr>
            <p:nvPr/>
          </p:nvSpPr>
          <p:spPr bwMode="auto">
            <a:xfrm>
              <a:off x="526" y="1462"/>
              <a:ext cx="16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242" name="Text Box 274"/>
            <p:cNvSpPr txBox="1">
              <a:spLocks noChangeArrowheads="1"/>
            </p:cNvSpPr>
            <p:nvPr/>
          </p:nvSpPr>
          <p:spPr bwMode="auto">
            <a:xfrm>
              <a:off x="382" y="1846"/>
              <a:ext cx="16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M</a:t>
              </a:r>
            </a:p>
          </p:txBody>
        </p:sp>
        <p:sp>
          <p:nvSpPr>
            <p:cNvPr id="596243" name="Text Box 275"/>
            <p:cNvSpPr txBox="1">
              <a:spLocks noChangeArrowheads="1"/>
            </p:cNvSpPr>
            <p:nvPr/>
          </p:nvSpPr>
          <p:spPr bwMode="auto">
            <a:xfrm>
              <a:off x="426" y="1942"/>
              <a:ext cx="30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jsta</a:t>
              </a:r>
            </a:p>
          </p:txBody>
        </p:sp>
        <p:sp>
          <p:nvSpPr>
            <p:cNvPr id="596244" name="Text Box 276"/>
            <p:cNvSpPr txBox="1">
              <a:spLocks noChangeArrowheads="1"/>
            </p:cNvSpPr>
            <p:nvPr/>
          </p:nvSpPr>
          <p:spPr bwMode="auto">
            <a:xfrm>
              <a:off x="1002" y="1962"/>
              <a:ext cx="30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jend</a:t>
              </a:r>
            </a:p>
          </p:txBody>
        </p:sp>
        <p:sp>
          <p:nvSpPr>
            <p:cNvPr id="596245" name="Text Box 277"/>
            <p:cNvSpPr txBox="1">
              <a:spLocks noChangeArrowheads="1"/>
            </p:cNvSpPr>
            <p:nvPr/>
          </p:nvSpPr>
          <p:spPr bwMode="auto">
            <a:xfrm>
              <a:off x="286" y="1606"/>
              <a:ext cx="16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i</a:t>
              </a:r>
            </a:p>
          </p:txBody>
        </p:sp>
        <p:sp>
          <p:nvSpPr>
            <p:cNvPr id="596246" name="Line 278"/>
            <p:cNvSpPr>
              <a:spLocks noChangeShapeType="1"/>
            </p:cNvSpPr>
            <p:nvPr/>
          </p:nvSpPr>
          <p:spPr bwMode="auto">
            <a:xfrm>
              <a:off x="384" y="1804"/>
              <a:ext cx="0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47" name="Text Box 279"/>
            <p:cNvSpPr txBox="1">
              <a:spLocks noChangeArrowheads="1"/>
            </p:cNvSpPr>
            <p:nvPr/>
          </p:nvSpPr>
          <p:spPr bwMode="auto">
            <a:xfrm>
              <a:off x="478" y="1318"/>
              <a:ext cx="16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j</a:t>
              </a:r>
            </a:p>
          </p:txBody>
        </p:sp>
        <p:sp>
          <p:nvSpPr>
            <p:cNvPr id="596248" name="Line 280"/>
            <p:cNvSpPr>
              <a:spLocks noChangeShapeType="1"/>
            </p:cNvSpPr>
            <p:nvPr/>
          </p:nvSpPr>
          <p:spPr bwMode="auto">
            <a:xfrm>
              <a:off x="624" y="1420"/>
              <a:ext cx="2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49" name="Text Box 281"/>
            <p:cNvSpPr txBox="1">
              <a:spLocks noChangeArrowheads="1"/>
            </p:cNvSpPr>
            <p:nvPr/>
          </p:nvSpPr>
          <p:spPr bwMode="auto">
            <a:xfrm>
              <a:off x="1822" y="1462"/>
              <a:ext cx="16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N</a:t>
              </a:r>
            </a:p>
          </p:txBody>
        </p:sp>
        <p:sp>
          <p:nvSpPr>
            <p:cNvPr id="596251" name="Text Box 283"/>
            <p:cNvSpPr txBox="1">
              <a:spLocks noChangeArrowheads="1"/>
            </p:cNvSpPr>
            <p:nvPr/>
          </p:nvSpPr>
          <p:spPr bwMode="auto">
            <a:xfrm>
              <a:off x="912" y="1152"/>
              <a:ext cx="86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400"/>
                <a:t>Process 0</a:t>
              </a:r>
            </a:p>
          </p:txBody>
        </p:sp>
        <p:sp>
          <p:nvSpPr>
            <p:cNvPr id="596252" name="Text Box 284"/>
            <p:cNvSpPr txBox="1">
              <a:spLocks noChangeArrowheads="1"/>
            </p:cNvSpPr>
            <p:nvPr/>
          </p:nvSpPr>
          <p:spPr bwMode="auto">
            <a:xfrm>
              <a:off x="2064" y="1440"/>
              <a:ext cx="23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A</a:t>
              </a:r>
            </a:p>
          </p:txBody>
        </p:sp>
        <p:sp>
          <p:nvSpPr>
            <p:cNvPr id="596253" name="Text Box 285"/>
            <p:cNvSpPr txBox="1">
              <a:spLocks noChangeArrowheads="1"/>
            </p:cNvSpPr>
            <p:nvPr/>
          </p:nvSpPr>
          <p:spPr bwMode="auto">
            <a:xfrm>
              <a:off x="2112" y="1584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254" name="Text Box 286"/>
            <p:cNvSpPr txBox="1">
              <a:spLocks noChangeArrowheads="1"/>
            </p:cNvSpPr>
            <p:nvPr/>
          </p:nvSpPr>
          <p:spPr bwMode="auto">
            <a:xfrm>
              <a:off x="2256" y="1440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255" name="Text Box 287"/>
            <p:cNvSpPr txBox="1">
              <a:spLocks noChangeArrowheads="1"/>
            </p:cNvSpPr>
            <p:nvPr/>
          </p:nvSpPr>
          <p:spPr bwMode="auto">
            <a:xfrm>
              <a:off x="2112" y="1824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M</a:t>
              </a:r>
            </a:p>
          </p:txBody>
        </p:sp>
        <p:sp>
          <p:nvSpPr>
            <p:cNvPr id="596256" name="Text Box 288"/>
            <p:cNvSpPr txBox="1">
              <a:spLocks noChangeArrowheads="1"/>
            </p:cNvSpPr>
            <p:nvPr/>
          </p:nvSpPr>
          <p:spPr bwMode="auto">
            <a:xfrm>
              <a:off x="3552" y="1440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N</a:t>
              </a:r>
            </a:p>
          </p:txBody>
        </p:sp>
        <p:sp>
          <p:nvSpPr>
            <p:cNvPr id="596257" name="Text Box 289"/>
            <p:cNvSpPr txBox="1">
              <a:spLocks noChangeArrowheads="1"/>
            </p:cNvSpPr>
            <p:nvPr/>
          </p:nvSpPr>
          <p:spPr bwMode="auto">
            <a:xfrm>
              <a:off x="2678" y="1962"/>
              <a:ext cx="30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jsta</a:t>
              </a:r>
            </a:p>
          </p:txBody>
        </p:sp>
        <p:sp>
          <p:nvSpPr>
            <p:cNvPr id="596258" name="Text Box 290"/>
            <p:cNvSpPr txBox="1">
              <a:spLocks noChangeArrowheads="1"/>
            </p:cNvSpPr>
            <p:nvPr/>
          </p:nvSpPr>
          <p:spPr bwMode="auto">
            <a:xfrm>
              <a:off x="3066" y="1962"/>
              <a:ext cx="30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jend</a:t>
              </a:r>
            </a:p>
          </p:txBody>
        </p:sp>
        <p:sp>
          <p:nvSpPr>
            <p:cNvPr id="596259" name="Text Box 291"/>
            <p:cNvSpPr txBox="1">
              <a:spLocks noChangeArrowheads="1"/>
            </p:cNvSpPr>
            <p:nvPr/>
          </p:nvSpPr>
          <p:spPr bwMode="auto">
            <a:xfrm>
              <a:off x="4794" y="1962"/>
              <a:ext cx="30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jsta</a:t>
              </a:r>
            </a:p>
          </p:txBody>
        </p:sp>
        <p:sp>
          <p:nvSpPr>
            <p:cNvPr id="596260" name="Text Box 292"/>
            <p:cNvSpPr txBox="1">
              <a:spLocks noChangeArrowheads="1"/>
            </p:cNvSpPr>
            <p:nvPr/>
          </p:nvSpPr>
          <p:spPr bwMode="auto">
            <a:xfrm>
              <a:off x="5226" y="1962"/>
              <a:ext cx="30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/>
                <a:t>jend</a:t>
              </a:r>
            </a:p>
          </p:txBody>
        </p:sp>
        <p:sp>
          <p:nvSpPr>
            <p:cNvPr id="596261" name="Text Box 293"/>
            <p:cNvSpPr txBox="1">
              <a:spLocks noChangeArrowheads="1"/>
            </p:cNvSpPr>
            <p:nvPr/>
          </p:nvSpPr>
          <p:spPr bwMode="auto">
            <a:xfrm>
              <a:off x="3792" y="1440"/>
              <a:ext cx="14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A</a:t>
              </a:r>
            </a:p>
          </p:txBody>
        </p:sp>
        <p:sp>
          <p:nvSpPr>
            <p:cNvPr id="596262" name="Text Box 294"/>
            <p:cNvSpPr txBox="1">
              <a:spLocks noChangeArrowheads="1"/>
            </p:cNvSpPr>
            <p:nvPr/>
          </p:nvSpPr>
          <p:spPr bwMode="auto">
            <a:xfrm>
              <a:off x="3792" y="1584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263" name="Text Box 295"/>
            <p:cNvSpPr txBox="1">
              <a:spLocks noChangeArrowheads="1"/>
            </p:cNvSpPr>
            <p:nvPr/>
          </p:nvSpPr>
          <p:spPr bwMode="auto">
            <a:xfrm>
              <a:off x="3936" y="1440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264" name="Text Box 296"/>
            <p:cNvSpPr txBox="1">
              <a:spLocks noChangeArrowheads="1"/>
            </p:cNvSpPr>
            <p:nvPr/>
          </p:nvSpPr>
          <p:spPr bwMode="auto">
            <a:xfrm>
              <a:off x="3792" y="1824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M</a:t>
              </a:r>
            </a:p>
          </p:txBody>
        </p:sp>
        <p:sp>
          <p:nvSpPr>
            <p:cNvPr id="596265" name="Text Box 297"/>
            <p:cNvSpPr txBox="1">
              <a:spLocks noChangeArrowheads="1"/>
            </p:cNvSpPr>
            <p:nvPr/>
          </p:nvSpPr>
          <p:spPr bwMode="auto">
            <a:xfrm>
              <a:off x="5232" y="1440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N</a:t>
              </a:r>
            </a:p>
          </p:txBody>
        </p:sp>
        <p:sp>
          <p:nvSpPr>
            <p:cNvPr id="596266" name="Text Box 298"/>
            <p:cNvSpPr txBox="1">
              <a:spLocks noChangeArrowheads="1"/>
            </p:cNvSpPr>
            <p:nvPr/>
          </p:nvSpPr>
          <p:spPr bwMode="auto">
            <a:xfrm>
              <a:off x="2544" y="1152"/>
              <a:ext cx="86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400"/>
                <a:t>Process 1</a:t>
              </a:r>
            </a:p>
          </p:txBody>
        </p:sp>
        <p:sp>
          <p:nvSpPr>
            <p:cNvPr id="596267" name="Text Box 299"/>
            <p:cNvSpPr txBox="1">
              <a:spLocks noChangeArrowheads="1"/>
            </p:cNvSpPr>
            <p:nvPr/>
          </p:nvSpPr>
          <p:spPr bwMode="auto">
            <a:xfrm>
              <a:off x="4224" y="1152"/>
              <a:ext cx="86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400"/>
                <a:t>Process 2</a:t>
              </a:r>
            </a:p>
          </p:txBody>
        </p:sp>
        <p:sp>
          <p:nvSpPr>
            <p:cNvPr id="596269" name="Rectangle 301"/>
            <p:cNvSpPr>
              <a:spLocks noChangeArrowheads="1"/>
            </p:cNvSpPr>
            <p:nvPr/>
          </p:nvSpPr>
          <p:spPr bwMode="auto">
            <a:xfrm>
              <a:off x="1772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19</a:t>
              </a:r>
            </a:p>
          </p:txBody>
        </p:sp>
        <p:sp>
          <p:nvSpPr>
            <p:cNvPr id="596270" name="Rectangle 302"/>
            <p:cNvSpPr>
              <a:spLocks noChangeArrowheads="1"/>
            </p:cNvSpPr>
            <p:nvPr/>
          </p:nvSpPr>
          <p:spPr bwMode="auto">
            <a:xfrm>
              <a:off x="1628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17</a:t>
              </a:r>
            </a:p>
          </p:txBody>
        </p:sp>
        <p:sp>
          <p:nvSpPr>
            <p:cNvPr id="596271" name="Rectangle 303"/>
            <p:cNvSpPr>
              <a:spLocks noChangeArrowheads="1"/>
            </p:cNvSpPr>
            <p:nvPr/>
          </p:nvSpPr>
          <p:spPr bwMode="auto">
            <a:xfrm>
              <a:off x="1484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15</a:t>
              </a:r>
            </a:p>
          </p:txBody>
        </p:sp>
        <p:sp>
          <p:nvSpPr>
            <p:cNvPr id="596272" name="Rectangle 304"/>
            <p:cNvSpPr>
              <a:spLocks noChangeArrowheads="1"/>
            </p:cNvSpPr>
            <p:nvPr/>
          </p:nvSpPr>
          <p:spPr bwMode="auto">
            <a:xfrm>
              <a:off x="1340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13</a:t>
              </a:r>
            </a:p>
          </p:txBody>
        </p:sp>
        <p:sp>
          <p:nvSpPr>
            <p:cNvPr id="596273" name="Rectangle 305"/>
            <p:cNvSpPr>
              <a:spLocks noChangeArrowheads="1"/>
            </p:cNvSpPr>
            <p:nvPr/>
          </p:nvSpPr>
          <p:spPr bwMode="auto">
            <a:xfrm>
              <a:off x="1196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596274" name="Rectangle 306"/>
            <p:cNvSpPr>
              <a:spLocks noChangeArrowheads="1"/>
            </p:cNvSpPr>
            <p:nvPr/>
          </p:nvSpPr>
          <p:spPr bwMode="auto">
            <a:xfrm>
              <a:off x="1052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596275" name="Rectangle 307"/>
            <p:cNvSpPr>
              <a:spLocks noChangeArrowheads="1"/>
            </p:cNvSpPr>
            <p:nvPr/>
          </p:nvSpPr>
          <p:spPr bwMode="auto">
            <a:xfrm>
              <a:off x="908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596276" name="Rectangle 308"/>
            <p:cNvSpPr>
              <a:spLocks noChangeArrowheads="1"/>
            </p:cNvSpPr>
            <p:nvPr/>
          </p:nvSpPr>
          <p:spPr bwMode="auto">
            <a:xfrm>
              <a:off x="764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596277" name="Rectangle 309"/>
            <p:cNvSpPr>
              <a:spLocks noChangeArrowheads="1"/>
            </p:cNvSpPr>
            <p:nvPr/>
          </p:nvSpPr>
          <p:spPr bwMode="auto">
            <a:xfrm>
              <a:off x="620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596278" name="Rectangle 310"/>
            <p:cNvSpPr>
              <a:spLocks noChangeArrowheads="1"/>
            </p:cNvSpPr>
            <p:nvPr/>
          </p:nvSpPr>
          <p:spPr bwMode="auto">
            <a:xfrm>
              <a:off x="476" y="322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596279" name="Rectangle 311"/>
            <p:cNvSpPr>
              <a:spLocks noChangeArrowheads="1"/>
            </p:cNvSpPr>
            <p:nvPr/>
          </p:nvSpPr>
          <p:spPr bwMode="auto">
            <a:xfrm>
              <a:off x="1772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596280" name="Rectangle 312"/>
            <p:cNvSpPr>
              <a:spLocks noChangeArrowheads="1"/>
            </p:cNvSpPr>
            <p:nvPr/>
          </p:nvSpPr>
          <p:spPr bwMode="auto">
            <a:xfrm>
              <a:off x="1628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596281" name="Rectangle 313"/>
            <p:cNvSpPr>
              <a:spLocks noChangeArrowheads="1"/>
            </p:cNvSpPr>
            <p:nvPr/>
          </p:nvSpPr>
          <p:spPr bwMode="auto">
            <a:xfrm>
              <a:off x="1484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596282" name="Rectangle 314"/>
            <p:cNvSpPr>
              <a:spLocks noChangeArrowheads="1"/>
            </p:cNvSpPr>
            <p:nvPr/>
          </p:nvSpPr>
          <p:spPr bwMode="auto">
            <a:xfrm>
              <a:off x="1340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596283" name="Rectangle 315"/>
            <p:cNvSpPr>
              <a:spLocks noChangeArrowheads="1"/>
            </p:cNvSpPr>
            <p:nvPr/>
          </p:nvSpPr>
          <p:spPr bwMode="auto">
            <a:xfrm>
              <a:off x="1196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596284" name="Rectangle 316"/>
            <p:cNvSpPr>
              <a:spLocks noChangeArrowheads="1"/>
            </p:cNvSpPr>
            <p:nvPr/>
          </p:nvSpPr>
          <p:spPr bwMode="auto">
            <a:xfrm>
              <a:off x="1052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596285" name="Rectangle 317"/>
            <p:cNvSpPr>
              <a:spLocks noChangeArrowheads="1"/>
            </p:cNvSpPr>
            <p:nvPr/>
          </p:nvSpPr>
          <p:spPr bwMode="auto">
            <a:xfrm>
              <a:off x="908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596286" name="Rectangle 318"/>
            <p:cNvSpPr>
              <a:spLocks noChangeArrowheads="1"/>
            </p:cNvSpPr>
            <p:nvPr/>
          </p:nvSpPr>
          <p:spPr bwMode="auto">
            <a:xfrm>
              <a:off x="764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596287" name="Rectangle 319"/>
            <p:cNvSpPr>
              <a:spLocks noChangeArrowheads="1"/>
            </p:cNvSpPr>
            <p:nvPr/>
          </p:nvSpPr>
          <p:spPr bwMode="auto">
            <a:xfrm>
              <a:off x="620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596288" name="Rectangle 320"/>
            <p:cNvSpPr>
              <a:spLocks noChangeArrowheads="1"/>
            </p:cNvSpPr>
            <p:nvPr/>
          </p:nvSpPr>
          <p:spPr bwMode="auto">
            <a:xfrm>
              <a:off x="476" y="3052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0</a:t>
              </a:r>
            </a:p>
          </p:txBody>
        </p:sp>
        <p:sp>
          <p:nvSpPr>
            <p:cNvPr id="596289" name="Line 321"/>
            <p:cNvSpPr>
              <a:spLocks noChangeShapeType="1"/>
            </p:cNvSpPr>
            <p:nvPr/>
          </p:nvSpPr>
          <p:spPr bwMode="auto">
            <a:xfrm>
              <a:off x="476" y="3052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0" name="Line 322"/>
            <p:cNvSpPr>
              <a:spLocks noChangeShapeType="1"/>
            </p:cNvSpPr>
            <p:nvPr/>
          </p:nvSpPr>
          <p:spPr bwMode="auto">
            <a:xfrm>
              <a:off x="476" y="3220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1" name="Line 323"/>
            <p:cNvSpPr>
              <a:spLocks noChangeShapeType="1"/>
            </p:cNvSpPr>
            <p:nvPr/>
          </p:nvSpPr>
          <p:spPr bwMode="auto">
            <a:xfrm>
              <a:off x="476" y="3388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2" name="Line 324"/>
            <p:cNvSpPr>
              <a:spLocks noChangeShapeType="1"/>
            </p:cNvSpPr>
            <p:nvPr/>
          </p:nvSpPr>
          <p:spPr bwMode="auto">
            <a:xfrm>
              <a:off x="476" y="305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3" name="Line 325"/>
            <p:cNvSpPr>
              <a:spLocks noChangeShapeType="1"/>
            </p:cNvSpPr>
            <p:nvPr/>
          </p:nvSpPr>
          <p:spPr bwMode="auto">
            <a:xfrm>
              <a:off x="620" y="30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4" name="Line 326"/>
            <p:cNvSpPr>
              <a:spLocks noChangeShapeType="1"/>
            </p:cNvSpPr>
            <p:nvPr/>
          </p:nvSpPr>
          <p:spPr bwMode="auto">
            <a:xfrm>
              <a:off x="764" y="30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5" name="Line 327"/>
            <p:cNvSpPr>
              <a:spLocks noChangeShapeType="1"/>
            </p:cNvSpPr>
            <p:nvPr/>
          </p:nvSpPr>
          <p:spPr bwMode="auto">
            <a:xfrm>
              <a:off x="908" y="30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6" name="Line 328"/>
            <p:cNvSpPr>
              <a:spLocks noChangeShapeType="1"/>
            </p:cNvSpPr>
            <p:nvPr/>
          </p:nvSpPr>
          <p:spPr bwMode="auto">
            <a:xfrm>
              <a:off x="1196" y="30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7" name="Line 329"/>
            <p:cNvSpPr>
              <a:spLocks noChangeShapeType="1"/>
            </p:cNvSpPr>
            <p:nvPr/>
          </p:nvSpPr>
          <p:spPr bwMode="auto">
            <a:xfrm>
              <a:off x="1340" y="30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8" name="Line 330"/>
            <p:cNvSpPr>
              <a:spLocks noChangeShapeType="1"/>
            </p:cNvSpPr>
            <p:nvPr/>
          </p:nvSpPr>
          <p:spPr bwMode="auto">
            <a:xfrm>
              <a:off x="1628" y="30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299" name="Line 331"/>
            <p:cNvSpPr>
              <a:spLocks noChangeShapeType="1"/>
            </p:cNvSpPr>
            <p:nvPr/>
          </p:nvSpPr>
          <p:spPr bwMode="auto">
            <a:xfrm>
              <a:off x="1772" y="3052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00" name="Line 332"/>
            <p:cNvSpPr>
              <a:spLocks noChangeShapeType="1"/>
            </p:cNvSpPr>
            <p:nvPr/>
          </p:nvSpPr>
          <p:spPr bwMode="auto">
            <a:xfrm>
              <a:off x="1916" y="305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01" name="Line 333"/>
            <p:cNvSpPr>
              <a:spLocks noChangeShapeType="1"/>
            </p:cNvSpPr>
            <p:nvPr/>
          </p:nvSpPr>
          <p:spPr bwMode="auto">
            <a:xfrm>
              <a:off x="1052" y="305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02" name="Line 334"/>
            <p:cNvSpPr>
              <a:spLocks noChangeShapeType="1"/>
            </p:cNvSpPr>
            <p:nvPr/>
          </p:nvSpPr>
          <p:spPr bwMode="auto">
            <a:xfrm>
              <a:off x="1484" y="3052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03" name="Text Box 335"/>
            <p:cNvSpPr txBox="1">
              <a:spLocks noChangeArrowheads="1"/>
            </p:cNvSpPr>
            <p:nvPr/>
          </p:nvSpPr>
          <p:spPr bwMode="auto">
            <a:xfrm>
              <a:off x="320" y="3457"/>
              <a:ext cx="66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jjlen(0)=2×4</a:t>
              </a:r>
            </a:p>
          </p:txBody>
        </p:sp>
        <p:sp>
          <p:nvSpPr>
            <p:cNvPr id="596305" name="Text Box 337"/>
            <p:cNvSpPr txBox="1">
              <a:spLocks noChangeArrowheads="1"/>
            </p:cNvSpPr>
            <p:nvPr/>
          </p:nvSpPr>
          <p:spPr bwMode="auto">
            <a:xfrm>
              <a:off x="236" y="2880"/>
              <a:ext cx="23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B</a:t>
              </a:r>
            </a:p>
          </p:txBody>
        </p:sp>
        <p:sp>
          <p:nvSpPr>
            <p:cNvPr id="596306" name="Text Box 338"/>
            <p:cNvSpPr txBox="1">
              <a:spLocks noChangeArrowheads="1"/>
            </p:cNvSpPr>
            <p:nvPr/>
          </p:nvSpPr>
          <p:spPr bwMode="auto">
            <a:xfrm>
              <a:off x="332" y="3024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307" name="Text Box 339"/>
            <p:cNvSpPr txBox="1">
              <a:spLocks noChangeArrowheads="1"/>
            </p:cNvSpPr>
            <p:nvPr/>
          </p:nvSpPr>
          <p:spPr bwMode="auto">
            <a:xfrm>
              <a:off x="476" y="2880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1</a:t>
              </a:r>
            </a:p>
          </p:txBody>
        </p:sp>
        <p:sp>
          <p:nvSpPr>
            <p:cNvPr id="596308" name="Text Box 340"/>
            <p:cNvSpPr txBox="1">
              <a:spLocks noChangeArrowheads="1"/>
            </p:cNvSpPr>
            <p:nvPr/>
          </p:nvSpPr>
          <p:spPr bwMode="auto">
            <a:xfrm>
              <a:off x="332" y="3264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M</a:t>
              </a:r>
            </a:p>
          </p:txBody>
        </p:sp>
        <p:sp>
          <p:nvSpPr>
            <p:cNvPr id="596309" name="Text Box 341"/>
            <p:cNvSpPr txBox="1">
              <a:spLocks noChangeArrowheads="1"/>
            </p:cNvSpPr>
            <p:nvPr/>
          </p:nvSpPr>
          <p:spPr bwMode="auto">
            <a:xfrm>
              <a:off x="1772" y="2880"/>
              <a:ext cx="16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200"/>
                <a:t>N</a:t>
              </a:r>
            </a:p>
          </p:txBody>
        </p:sp>
        <p:cxnSp>
          <p:nvCxnSpPr>
            <p:cNvPr id="596314" name="AutoShape 346"/>
            <p:cNvCxnSpPr>
              <a:cxnSpLocks noChangeShapeType="1"/>
              <a:stCxn id="596206" idx="2"/>
              <a:endCxn id="596280" idx="0"/>
            </p:cNvCxnSpPr>
            <p:nvPr/>
          </p:nvCxnSpPr>
          <p:spPr bwMode="auto">
            <a:xfrm rot="5400000">
              <a:off x="2876" y="768"/>
              <a:ext cx="1108" cy="3460"/>
            </a:xfrm>
            <a:prstGeom prst="bentConnector3">
              <a:avLst>
                <a:gd name="adj1" fmla="val 50000"/>
              </a:avLst>
            </a:prstGeom>
            <a:noFill/>
            <a:ln w="19050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596316" name="AutoShape 348"/>
            <p:cNvCxnSpPr>
              <a:cxnSpLocks noChangeShapeType="1"/>
              <a:stCxn id="596174" idx="2"/>
              <a:endCxn id="596283" idx="0"/>
            </p:cNvCxnSpPr>
            <p:nvPr/>
          </p:nvCxnSpPr>
          <p:spPr bwMode="auto">
            <a:xfrm rot="5400000">
              <a:off x="1614" y="1618"/>
              <a:ext cx="1088" cy="1780"/>
            </a:xfrm>
            <a:prstGeom prst="bentConnector3">
              <a:avLst>
                <a:gd name="adj1" fmla="val 35384"/>
              </a:avLst>
            </a:prstGeom>
            <a:noFill/>
            <a:ln w="19050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596317" name="Line 349"/>
            <p:cNvSpPr>
              <a:spLocks noChangeShapeType="1"/>
            </p:cNvSpPr>
            <p:nvPr/>
          </p:nvSpPr>
          <p:spPr bwMode="auto">
            <a:xfrm>
              <a:off x="816" y="1968"/>
              <a:ext cx="0" cy="11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18" name="Text Box 350"/>
            <p:cNvSpPr txBox="1">
              <a:spLocks noChangeArrowheads="1"/>
            </p:cNvSpPr>
            <p:nvPr/>
          </p:nvSpPr>
          <p:spPr bwMode="auto">
            <a:xfrm>
              <a:off x="944" y="3458"/>
              <a:ext cx="66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jjlen(1)=2×3</a:t>
              </a:r>
            </a:p>
          </p:txBody>
        </p:sp>
        <p:sp>
          <p:nvSpPr>
            <p:cNvPr id="596319" name="Text Box 351"/>
            <p:cNvSpPr txBox="1">
              <a:spLocks noChangeArrowheads="1"/>
            </p:cNvSpPr>
            <p:nvPr/>
          </p:nvSpPr>
          <p:spPr bwMode="auto">
            <a:xfrm>
              <a:off x="1520" y="3449"/>
              <a:ext cx="667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jjlen(2)=2×3</a:t>
              </a:r>
            </a:p>
          </p:txBody>
        </p:sp>
        <p:sp>
          <p:nvSpPr>
            <p:cNvPr id="596320" name="Line 352"/>
            <p:cNvSpPr>
              <a:spLocks noChangeShapeType="1"/>
            </p:cNvSpPr>
            <p:nvPr/>
          </p:nvSpPr>
          <p:spPr bwMode="auto">
            <a:xfrm>
              <a:off x="480" y="3456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21" name="Line 353"/>
            <p:cNvSpPr>
              <a:spLocks noChangeShapeType="1"/>
            </p:cNvSpPr>
            <p:nvPr/>
          </p:nvSpPr>
          <p:spPr bwMode="auto">
            <a:xfrm>
              <a:off x="1056" y="3456"/>
              <a:ext cx="43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22" name="Line 354"/>
            <p:cNvSpPr>
              <a:spLocks noChangeShapeType="1"/>
            </p:cNvSpPr>
            <p:nvPr/>
          </p:nvSpPr>
          <p:spPr bwMode="auto">
            <a:xfrm>
              <a:off x="1488" y="3456"/>
              <a:ext cx="43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23" name="Text Box 355"/>
            <p:cNvSpPr txBox="1">
              <a:spLocks noChangeArrowheads="1"/>
            </p:cNvSpPr>
            <p:nvPr/>
          </p:nvSpPr>
          <p:spPr bwMode="auto">
            <a:xfrm>
              <a:off x="423" y="2529"/>
              <a:ext cx="45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idisp(0)</a:t>
              </a:r>
            </a:p>
          </p:txBody>
        </p:sp>
        <p:sp>
          <p:nvSpPr>
            <p:cNvPr id="596324" name="Text Box 356"/>
            <p:cNvSpPr txBox="1">
              <a:spLocks noChangeArrowheads="1"/>
            </p:cNvSpPr>
            <p:nvPr/>
          </p:nvSpPr>
          <p:spPr bwMode="auto">
            <a:xfrm>
              <a:off x="855" y="2529"/>
              <a:ext cx="45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idisp(1)</a:t>
              </a:r>
            </a:p>
          </p:txBody>
        </p:sp>
        <p:sp>
          <p:nvSpPr>
            <p:cNvPr id="596325" name="Text Box 357"/>
            <p:cNvSpPr txBox="1">
              <a:spLocks noChangeArrowheads="1"/>
            </p:cNvSpPr>
            <p:nvPr/>
          </p:nvSpPr>
          <p:spPr bwMode="auto">
            <a:xfrm>
              <a:off x="1287" y="2529"/>
              <a:ext cx="45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idisp(2)</a:t>
              </a:r>
            </a:p>
          </p:txBody>
        </p:sp>
        <p:sp>
          <p:nvSpPr>
            <p:cNvPr id="596331" name="Line 363"/>
            <p:cNvSpPr>
              <a:spLocks noChangeShapeType="1"/>
            </p:cNvSpPr>
            <p:nvPr/>
          </p:nvSpPr>
          <p:spPr bwMode="auto">
            <a:xfrm flipH="1">
              <a:off x="576" y="2688"/>
              <a:ext cx="96" cy="38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32" name="Line 364"/>
            <p:cNvSpPr>
              <a:spLocks noChangeShapeType="1"/>
            </p:cNvSpPr>
            <p:nvPr/>
          </p:nvSpPr>
          <p:spPr bwMode="auto">
            <a:xfrm>
              <a:off x="1056" y="2688"/>
              <a:ext cx="48" cy="38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6333" name="Line 365"/>
            <p:cNvSpPr>
              <a:spLocks noChangeShapeType="1"/>
            </p:cNvSpPr>
            <p:nvPr/>
          </p:nvSpPr>
          <p:spPr bwMode="auto">
            <a:xfrm>
              <a:off x="1488" y="2688"/>
              <a:ext cx="48" cy="38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130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3518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946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altLang="ko-KR" sz="3600" dirty="0"/>
              <a:t>Contiguous data; non-overlapping</a:t>
            </a:r>
          </a:p>
        </p:txBody>
      </p:sp>
      <p:graphicFrame>
        <p:nvGraphicFramePr>
          <p:cNvPr id="594960" name="Group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648062"/>
              </p:ext>
            </p:extLst>
          </p:nvPr>
        </p:nvGraphicFramePr>
        <p:xfrm>
          <a:off x="467544" y="1340768"/>
          <a:ext cx="7848600" cy="5385816"/>
        </p:xfrm>
        <a:graphic>
          <a:graphicData uri="http://schemas.openxmlformats.org/drawingml/2006/table">
            <a:tbl>
              <a:tblPr/>
              <a:tblGrid>
                <a:gridCol w="7848600"/>
              </a:tblGrid>
              <a:tr h="44958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REAL a(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m,n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 b(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m,n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INTEGER, ALLOCATABLE ::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(:),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(:)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...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ALLOCATE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(0:nprocs-1),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(0:nprocs-1))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DO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0,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- 1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CALL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(1, n,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 = m *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+ 1)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 = m *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- 1)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CALL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(1, n,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...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CALL MPI_GATHERV(a(1,jsta),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 MPI_REAL, &amp; 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 b,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MPI_REAL, 0, MPI_COMM_WORLD,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ierr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DEALLOCATE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8108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002" name="Rectangle 2"/>
          <p:cNvSpPr>
            <a:spLocks noGrp="1" noChangeArrowheads="1"/>
          </p:cNvSpPr>
          <p:nvPr>
            <p:ph type="title"/>
          </p:nvPr>
        </p:nvSpPr>
        <p:spPr>
          <a:xfrm>
            <a:off x="35496" y="274638"/>
            <a:ext cx="9001000" cy="778098"/>
          </a:xfrm>
        </p:spPr>
        <p:txBody>
          <a:bodyPr>
            <a:noAutofit/>
          </a:bodyPr>
          <a:lstStyle/>
          <a:p>
            <a:r>
              <a:rPr lang="en-US" altLang="ko-KR" sz="3200" dirty="0"/>
              <a:t>Contiguous data; non-overlapping</a:t>
            </a:r>
          </a:p>
        </p:txBody>
      </p:sp>
      <p:graphicFrame>
        <p:nvGraphicFramePr>
          <p:cNvPr id="640025" name="Group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662765"/>
              </p:ext>
            </p:extLst>
          </p:nvPr>
        </p:nvGraphicFramePr>
        <p:xfrm>
          <a:off x="467544" y="1268760"/>
          <a:ext cx="7848600" cy="5303520"/>
        </p:xfrm>
        <a:graphic>
          <a:graphicData uri="http://schemas.openxmlformats.org/drawingml/2006/table">
            <a:tbl>
              <a:tblPr/>
              <a:tblGrid>
                <a:gridCol w="7848600"/>
              </a:tblGrid>
              <a:tr h="48768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double a[m][n], b[m][n];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…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*)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malloc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sizeof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*)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malloc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sizeof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for(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0;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&lt;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++){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(0, m-1,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 = n*(iend-ista+1);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 = n*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}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(0, m-1,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…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MPI_Gatherv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(&amp;a[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][0],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], MPI_DOUBLE, b,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  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MPI_DOUBLE, 0, MPI_COMM_WORLD);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free(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  free(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… 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6251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22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Contiguous; Overlapping </a:t>
            </a:r>
            <a:r>
              <a:rPr lang="en-US" altLang="ko-KR" dirty="0" smtClean="0"/>
              <a:t>Buffers</a:t>
            </a:r>
            <a:endParaRPr lang="en-US" altLang="ko-KR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1"/>
            <a:r>
              <a:rPr lang="en-US" altLang="ko-KR" dirty="0"/>
              <a:t>Use Point-to-Point </a:t>
            </a:r>
            <a:r>
              <a:rPr lang="en-US" altLang="ko-KR" dirty="0" smtClean="0"/>
              <a:t>Communication</a:t>
            </a:r>
            <a:endParaRPr lang="ko-KR" altLang="en-US" dirty="0"/>
          </a:p>
        </p:txBody>
      </p:sp>
      <p:grpSp>
        <p:nvGrpSpPr>
          <p:cNvPr id="2" name="그룹 1"/>
          <p:cNvGrpSpPr/>
          <p:nvPr/>
        </p:nvGrpSpPr>
        <p:grpSpPr>
          <a:xfrm>
            <a:off x="246905" y="2188369"/>
            <a:ext cx="8507413" cy="3048000"/>
            <a:chOff x="269875" y="2133600"/>
            <a:chExt cx="8507413" cy="3048000"/>
          </a:xfrm>
        </p:grpSpPr>
        <p:sp>
          <p:nvSpPr>
            <p:cNvPr id="594100" name="Line 180"/>
            <p:cNvSpPr>
              <a:spLocks noChangeShapeType="1"/>
            </p:cNvSpPr>
            <p:nvPr/>
          </p:nvSpPr>
          <p:spPr bwMode="auto">
            <a:xfrm>
              <a:off x="3276600" y="2133600"/>
              <a:ext cx="0" cy="3048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4101" name="Line 181"/>
            <p:cNvSpPr>
              <a:spLocks noChangeShapeType="1"/>
            </p:cNvSpPr>
            <p:nvPr/>
          </p:nvSpPr>
          <p:spPr bwMode="auto">
            <a:xfrm>
              <a:off x="6019800" y="2209800"/>
              <a:ext cx="0" cy="29718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594123" name="Group 203"/>
            <p:cNvGrpSpPr>
              <a:grpSpLocks/>
            </p:cNvGrpSpPr>
            <p:nvPr/>
          </p:nvGrpSpPr>
          <p:grpSpPr bwMode="auto">
            <a:xfrm>
              <a:off x="269875" y="2438400"/>
              <a:ext cx="8507413" cy="1909763"/>
              <a:chOff x="170" y="1536"/>
              <a:chExt cx="5359" cy="1203"/>
            </a:xfrm>
          </p:grpSpPr>
          <p:sp>
            <p:nvSpPr>
              <p:cNvPr id="594031" name="Text Box 111"/>
              <p:cNvSpPr txBox="1">
                <a:spLocks noChangeArrowheads="1"/>
              </p:cNvSpPr>
              <p:nvPr/>
            </p:nvSpPr>
            <p:spPr bwMode="auto">
              <a:xfrm>
                <a:off x="170" y="2010"/>
                <a:ext cx="328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A(i,j)</a:t>
                </a:r>
              </a:p>
            </p:txBody>
          </p:sp>
          <p:sp>
            <p:nvSpPr>
              <p:cNvPr id="593927" name="Rectangle 7"/>
              <p:cNvSpPr>
                <a:spLocks noChangeArrowheads="1"/>
              </p:cNvSpPr>
              <p:nvPr/>
            </p:nvSpPr>
            <p:spPr bwMode="auto">
              <a:xfrm>
                <a:off x="1824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19</a:t>
                </a:r>
              </a:p>
            </p:txBody>
          </p:sp>
          <p:sp>
            <p:nvSpPr>
              <p:cNvPr id="593928" name="Rectangle 8"/>
              <p:cNvSpPr>
                <a:spLocks noChangeArrowheads="1"/>
              </p:cNvSpPr>
              <p:nvPr/>
            </p:nvSpPr>
            <p:spPr bwMode="auto">
              <a:xfrm>
                <a:off x="1680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17</a:t>
                </a:r>
              </a:p>
            </p:txBody>
          </p:sp>
          <p:sp>
            <p:nvSpPr>
              <p:cNvPr id="593929" name="Rectangle 9"/>
              <p:cNvSpPr>
                <a:spLocks noChangeArrowheads="1"/>
              </p:cNvSpPr>
              <p:nvPr/>
            </p:nvSpPr>
            <p:spPr bwMode="auto">
              <a:xfrm>
                <a:off x="1536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15</a:t>
                </a:r>
              </a:p>
            </p:txBody>
          </p:sp>
          <p:sp>
            <p:nvSpPr>
              <p:cNvPr id="593930" name="Rectangle 10"/>
              <p:cNvSpPr>
                <a:spLocks noChangeArrowheads="1"/>
              </p:cNvSpPr>
              <p:nvPr/>
            </p:nvSpPr>
            <p:spPr bwMode="auto">
              <a:xfrm>
                <a:off x="1392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13</a:t>
                </a:r>
              </a:p>
            </p:txBody>
          </p:sp>
          <p:sp>
            <p:nvSpPr>
              <p:cNvPr id="593931" name="Rectangle 11"/>
              <p:cNvSpPr>
                <a:spLocks noChangeArrowheads="1"/>
              </p:cNvSpPr>
              <p:nvPr/>
            </p:nvSpPr>
            <p:spPr bwMode="auto">
              <a:xfrm>
                <a:off x="1248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11</a:t>
                </a:r>
              </a:p>
            </p:txBody>
          </p:sp>
          <p:sp>
            <p:nvSpPr>
              <p:cNvPr id="593932" name="Rectangle 12"/>
              <p:cNvSpPr>
                <a:spLocks noChangeArrowheads="1"/>
              </p:cNvSpPr>
              <p:nvPr/>
            </p:nvSpPr>
            <p:spPr bwMode="auto">
              <a:xfrm>
                <a:off x="1104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9</a:t>
                </a:r>
              </a:p>
            </p:txBody>
          </p:sp>
          <p:sp>
            <p:nvSpPr>
              <p:cNvPr id="593933" name="Rectangle 13"/>
              <p:cNvSpPr>
                <a:spLocks noChangeArrowheads="1"/>
              </p:cNvSpPr>
              <p:nvPr/>
            </p:nvSpPr>
            <p:spPr bwMode="auto">
              <a:xfrm>
                <a:off x="960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7</a:t>
                </a:r>
              </a:p>
            </p:txBody>
          </p:sp>
          <p:sp>
            <p:nvSpPr>
              <p:cNvPr id="593934" name="Rectangle 14"/>
              <p:cNvSpPr>
                <a:spLocks noChangeArrowheads="1"/>
              </p:cNvSpPr>
              <p:nvPr/>
            </p:nvSpPr>
            <p:spPr bwMode="auto">
              <a:xfrm>
                <a:off x="816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5</a:t>
                </a:r>
              </a:p>
            </p:txBody>
          </p:sp>
          <p:sp>
            <p:nvSpPr>
              <p:cNvPr id="593935" name="Rectangle 15"/>
              <p:cNvSpPr>
                <a:spLocks noChangeArrowheads="1"/>
              </p:cNvSpPr>
              <p:nvPr/>
            </p:nvSpPr>
            <p:spPr bwMode="auto">
              <a:xfrm>
                <a:off x="672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3</a:t>
                </a:r>
              </a:p>
            </p:txBody>
          </p:sp>
          <p:sp>
            <p:nvSpPr>
              <p:cNvPr id="593936" name="Rectangle 16"/>
              <p:cNvSpPr>
                <a:spLocks noChangeArrowheads="1"/>
              </p:cNvSpPr>
              <p:nvPr/>
            </p:nvSpPr>
            <p:spPr bwMode="auto">
              <a:xfrm>
                <a:off x="528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</a:t>
                </a:r>
              </a:p>
            </p:txBody>
          </p:sp>
          <p:sp>
            <p:nvSpPr>
              <p:cNvPr id="593937" name="Rectangle 17"/>
              <p:cNvSpPr>
                <a:spLocks noChangeArrowheads="1"/>
              </p:cNvSpPr>
              <p:nvPr/>
            </p:nvSpPr>
            <p:spPr bwMode="auto">
              <a:xfrm>
                <a:off x="1824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18</a:t>
                </a:r>
              </a:p>
            </p:txBody>
          </p:sp>
          <p:sp>
            <p:nvSpPr>
              <p:cNvPr id="593938" name="Rectangle 18"/>
              <p:cNvSpPr>
                <a:spLocks noChangeArrowheads="1"/>
              </p:cNvSpPr>
              <p:nvPr/>
            </p:nvSpPr>
            <p:spPr bwMode="auto">
              <a:xfrm>
                <a:off x="1680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16</a:t>
                </a:r>
              </a:p>
            </p:txBody>
          </p:sp>
          <p:sp>
            <p:nvSpPr>
              <p:cNvPr id="593939" name="Rectangle 19"/>
              <p:cNvSpPr>
                <a:spLocks noChangeArrowheads="1"/>
              </p:cNvSpPr>
              <p:nvPr/>
            </p:nvSpPr>
            <p:spPr bwMode="auto">
              <a:xfrm>
                <a:off x="1536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14</a:t>
                </a:r>
              </a:p>
            </p:txBody>
          </p:sp>
          <p:sp>
            <p:nvSpPr>
              <p:cNvPr id="593940" name="Rectangle 20"/>
              <p:cNvSpPr>
                <a:spLocks noChangeArrowheads="1"/>
              </p:cNvSpPr>
              <p:nvPr/>
            </p:nvSpPr>
            <p:spPr bwMode="auto">
              <a:xfrm>
                <a:off x="1392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12</a:t>
                </a:r>
              </a:p>
            </p:txBody>
          </p:sp>
          <p:sp>
            <p:nvSpPr>
              <p:cNvPr id="593941" name="Rectangle 21"/>
              <p:cNvSpPr>
                <a:spLocks noChangeArrowheads="1"/>
              </p:cNvSpPr>
              <p:nvPr/>
            </p:nvSpPr>
            <p:spPr bwMode="auto">
              <a:xfrm>
                <a:off x="1248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10</a:t>
                </a:r>
              </a:p>
            </p:txBody>
          </p:sp>
          <p:sp>
            <p:nvSpPr>
              <p:cNvPr id="593942" name="Rectangle 22"/>
              <p:cNvSpPr>
                <a:spLocks noChangeArrowheads="1"/>
              </p:cNvSpPr>
              <p:nvPr/>
            </p:nvSpPr>
            <p:spPr bwMode="auto">
              <a:xfrm>
                <a:off x="1104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 b="0">
                    <a:solidFill>
                      <a:schemeClr val="bg2"/>
                    </a:solidFill>
                    <a:effectLst/>
                    <a:latin typeface="돋움" pitchFamily="50" charset="-127"/>
                    <a:ea typeface="돋움" pitchFamily="50" charset="-127"/>
                  </a:rPr>
                  <a:t>8</a:t>
                </a:r>
              </a:p>
            </p:txBody>
          </p:sp>
          <p:sp>
            <p:nvSpPr>
              <p:cNvPr id="593943" name="Rectangle 23"/>
              <p:cNvSpPr>
                <a:spLocks noChangeArrowheads="1"/>
              </p:cNvSpPr>
              <p:nvPr/>
            </p:nvSpPr>
            <p:spPr bwMode="auto">
              <a:xfrm>
                <a:off x="960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6</a:t>
                </a:r>
              </a:p>
            </p:txBody>
          </p:sp>
          <p:sp>
            <p:nvSpPr>
              <p:cNvPr id="593944" name="Rectangle 24"/>
              <p:cNvSpPr>
                <a:spLocks noChangeArrowheads="1"/>
              </p:cNvSpPr>
              <p:nvPr/>
            </p:nvSpPr>
            <p:spPr bwMode="auto">
              <a:xfrm>
                <a:off x="816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4</a:t>
                </a:r>
              </a:p>
            </p:txBody>
          </p:sp>
          <p:sp>
            <p:nvSpPr>
              <p:cNvPr id="593945" name="Rectangle 25"/>
              <p:cNvSpPr>
                <a:spLocks noChangeArrowheads="1"/>
              </p:cNvSpPr>
              <p:nvPr/>
            </p:nvSpPr>
            <p:spPr bwMode="auto">
              <a:xfrm>
                <a:off x="672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2</a:t>
                </a:r>
              </a:p>
            </p:txBody>
          </p:sp>
          <p:sp>
            <p:nvSpPr>
              <p:cNvPr id="593946" name="Rectangle 26"/>
              <p:cNvSpPr>
                <a:spLocks noChangeArrowheads="1"/>
              </p:cNvSpPr>
              <p:nvPr/>
            </p:nvSpPr>
            <p:spPr bwMode="auto">
              <a:xfrm>
                <a:off x="528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0</a:t>
                </a:r>
              </a:p>
            </p:txBody>
          </p:sp>
          <p:sp>
            <p:nvSpPr>
              <p:cNvPr id="593947" name="Line 27"/>
              <p:cNvSpPr>
                <a:spLocks noChangeShapeType="1"/>
              </p:cNvSpPr>
              <p:nvPr/>
            </p:nvSpPr>
            <p:spPr bwMode="auto">
              <a:xfrm>
                <a:off x="528" y="2208"/>
                <a:ext cx="1440" cy="0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48" name="Line 28"/>
              <p:cNvSpPr>
                <a:spLocks noChangeShapeType="1"/>
              </p:cNvSpPr>
              <p:nvPr/>
            </p:nvSpPr>
            <p:spPr bwMode="auto">
              <a:xfrm>
                <a:off x="528" y="2384"/>
                <a:ext cx="144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49" name="Line 29"/>
              <p:cNvSpPr>
                <a:spLocks noChangeShapeType="1"/>
              </p:cNvSpPr>
              <p:nvPr/>
            </p:nvSpPr>
            <p:spPr bwMode="auto">
              <a:xfrm>
                <a:off x="528" y="2572"/>
                <a:ext cx="1440" cy="0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0" name="Line 30"/>
              <p:cNvSpPr>
                <a:spLocks noChangeShapeType="1"/>
              </p:cNvSpPr>
              <p:nvPr/>
            </p:nvSpPr>
            <p:spPr bwMode="auto">
              <a:xfrm>
                <a:off x="528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1" name="Line 31"/>
              <p:cNvSpPr>
                <a:spLocks noChangeShapeType="1"/>
              </p:cNvSpPr>
              <p:nvPr/>
            </p:nvSpPr>
            <p:spPr bwMode="auto">
              <a:xfrm>
                <a:off x="672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2" name="Line 32"/>
              <p:cNvSpPr>
                <a:spLocks noChangeShapeType="1"/>
              </p:cNvSpPr>
              <p:nvPr/>
            </p:nvSpPr>
            <p:spPr bwMode="auto">
              <a:xfrm>
                <a:off x="816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3" name="Line 33"/>
              <p:cNvSpPr>
                <a:spLocks noChangeShapeType="1"/>
              </p:cNvSpPr>
              <p:nvPr/>
            </p:nvSpPr>
            <p:spPr bwMode="auto">
              <a:xfrm>
                <a:off x="960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4" name="Line 34"/>
              <p:cNvSpPr>
                <a:spLocks noChangeShapeType="1"/>
              </p:cNvSpPr>
              <p:nvPr/>
            </p:nvSpPr>
            <p:spPr bwMode="auto">
              <a:xfrm>
                <a:off x="1248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5" name="Line 35"/>
              <p:cNvSpPr>
                <a:spLocks noChangeShapeType="1"/>
              </p:cNvSpPr>
              <p:nvPr/>
            </p:nvSpPr>
            <p:spPr bwMode="auto">
              <a:xfrm>
                <a:off x="1392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6" name="Line 36"/>
              <p:cNvSpPr>
                <a:spLocks noChangeShapeType="1"/>
              </p:cNvSpPr>
              <p:nvPr/>
            </p:nvSpPr>
            <p:spPr bwMode="auto">
              <a:xfrm>
                <a:off x="1680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7" name="Line 37"/>
              <p:cNvSpPr>
                <a:spLocks noChangeShapeType="1"/>
              </p:cNvSpPr>
              <p:nvPr/>
            </p:nvSpPr>
            <p:spPr bwMode="auto">
              <a:xfrm>
                <a:off x="1824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8" name="Line 38"/>
              <p:cNvSpPr>
                <a:spLocks noChangeShapeType="1"/>
              </p:cNvSpPr>
              <p:nvPr/>
            </p:nvSpPr>
            <p:spPr bwMode="auto">
              <a:xfrm>
                <a:off x="1968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59" name="Line 39"/>
              <p:cNvSpPr>
                <a:spLocks noChangeShapeType="1"/>
              </p:cNvSpPr>
              <p:nvPr/>
            </p:nvSpPr>
            <p:spPr bwMode="auto">
              <a:xfrm>
                <a:off x="1104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60" name="Line 40"/>
              <p:cNvSpPr>
                <a:spLocks noChangeShapeType="1"/>
              </p:cNvSpPr>
              <p:nvPr/>
            </p:nvSpPr>
            <p:spPr bwMode="auto">
              <a:xfrm>
                <a:off x="1536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62" name="Rectangle 42"/>
              <p:cNvSpPr>
                <a:spLocks noChangeArrowheads="1"/>
              </p:cNvSpPr>
              <p:nvPr/>
            </p:nvSpPr>
            <p:spPr bwMode="auto">
              <a:xfrm>
                <a:off x="3552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63" name="Rectangle 43"/>
              <p:cNvSpPr>
                <a:spLocks noChangeArrowheads="1"/>
              </p:cNvSpPr>
              <p:nvPr/>
            </p:nvSpPr>
            <p:spPr bwMode="auto">
              <a:xfrm>
                <a:off x="3408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64" name="Rectangle 44"/>
              <p:cNvSpPr>
                <a:spLocks noChangeArrowheads="1"/>
              </p:cNvSpPr>
              <p:nvPr/>
            </p:nvSpPr>
            <p:spPr bwMode="auto">
              <a:xfrm>
                <a:off x="3264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65" name="Rectangle 45"/>
              <p:cNvSpPr>
                <a:spLocks noChangeArrowheads="1"/>
              </p:cNvSpPr>
              <p:nvPr/>
            </p:nvSpPr>
            <p:spPr bwMode="auto">
              <a:xfrm>
                <a:off x="3120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13</a:t>
                </a:r>
              </a:p>
            </p:txBody>
          </p:sp>
          <p:sp>
            <p:nvSpPr>
              <p:cNvPr id="593966" name="Rectangle 46"/>
              <p:cNvSpPr>
                <a:spLocks noChangeArrowheads="1"/>
              </p:cNvSpPr>
              <p:nvPr/>
            </p:nvSpPr>
            <p:spPr bwMode="auto">
              <a:xfrm>
                <a:off x="2976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11</a:t>
                </a:r>
              </a:p>
            </p:txBody>
          </p:sp>
          <p:sp>
            <p:nvSpPr>
              <p:cNvPr id="593967" name="Rectangle 47"/>
              <p:cNvSpPr>
                <a:spLocks noChangeArrowheads="1"/>
              </p:cNvSpPr>
              <p:nvPr/>
            </p:nvSpPr>
            <p:spPr bwMode="auto">
              <a:xfrm>
                <a:off x="2832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9</a:t>
                </a:r>
              </a:p>
            </p:txBody>
          </p:sp>
          <p:sp>
            <p:nvSpPr>
              <p:cNvPr id="593968" name="Rectangle 48"/>
              <p:cNvSpPr>
                <a:spLocks noChangeArrowheads="1"/>
              </p:cNvSpPr>
              <p:nvPr/>
            </p:nvSpPr>
            <p:spPr bwMode="auto">
              <a:xfrm>
                <a:off x="2688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69" name="Rectangle 49"/>
              <p:cNvSpPr>
                <a:spLocks noChangeArrowheads="1"/>
              </p:cNvSpPr>
              <p:nvPr/>
            </p:nvSpPr>
            <p:spPr bwMode="auto">
              <a:xfrm>
                <a:off x="2544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70" name="Rectangle 50"/>
              <p:cNvSpPr>
                <a:spLocks noChangeArrowheads="1"/>
              </p:cNvSpPr>
              <p:nvPr/>
            </p:nvSpPr>
            <p:spPr bwMode="auto">
              <a:xfrm>
                <a:off x="2400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71" name="Rectangle 51"/>
              <p:cNvSpPr>
                <a:spLocks noChangeArrowheads="1"/>
              </p:cNvSpPr>
              <p:nvPr/>
            </p:nvSpPr>
            <p:spPr bwMode="auto">
              <a:xfrm>
                <a:off x="2256" y="2384"/>
                <a:ext cx="144" cy="18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72" name="Rectangle 52"/>
              <p:cNvSpPr>
                <a:spLocks noChangeArrowheads="1"/>
              </p:cNvSpPr>
              <p:nvPr/>
            </p:nvSpPr>
            <p:spPr bwMode="auto">
              <a:xfrm>
                <a:off x="3552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73" name="Rectangle 53"/>
              <p:cNvSpPr>
                <a:spLocks noChangeArrowheads="1"/>
              </p:cNvSpPr>
              <p:nvPr/>
            </p:nvSpPr>
            <p:spPr bwMode="auto">
              <a:xfrm>
                <a:off x="3408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74" name="Rectangle 54"/>
              <p:cNvSpPr>
                <a:spLocks noChangeArrowheads="1"/>
              </p:cNvSpPr>
              <p:nvPr/>
            </p:nvSpPr>
            <p:spPr bwMode="auto">
              <a:xfrm>
                <a:off x="3264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75" name="Rectangle 55"/>
              <p:cNvSpPr>
                <a:spLocks noChangeArrowheads="1"/>
              </p:cNvSpPr>
              <p:nvPr/>
            </p:nvSpPr>
            <p:spPr bwMode="auto">
              <a:xfrm>
                <a:off x="3120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12</a:t>
                </a:r>
              </a:p>
            </p:txBody>
          </p:sp>
          <p:sp>
            <p:nvSpPr>
              <p:cNvPr id="593976" name="Rectangle 56"/>
              <p:cNvSpPr>
                <a:spLocks noChangeArrowheads="1"/>
              </p:cNvSpPr>
              <p:nvPr/>
            </p:nvSpPr>
            <p:spPr bwMode="auto">
              <a:xfrm>
                <a:off x="2976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10</a:t>
                </a:r>
              </a:p>
            </p:txBody>
          </p:sp>
          <p:sp>
            <p:nvSpPr>
              <p:cNvPr id="593977" name="Rectangle 57"/>
              <p:cNvSpPr>
                <a:spLocks noChangeArrowheads="1"/>
              </p:cNvSpPr>
              <p:nvPr/>
            </p:nvSpPr>
            <p:spPr bwMode="auto">
              <a:xfrm>
                <a:off x="2832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8</a:t>
                </a:r>
              </a:p>
            </p:txBody>
          </p:sp>
          <p:sp>
            <p:nvSpPr>
              <p:cNvPr id="593978" name="Rectangle 58"/>
              <p:cNvSpPr>
                <a:spLocks noChangeArrowheads="1"/>
              </p:cNvSpPr>
              <p:nvPr/>
            </p:nvSpPr>
            <p:spPr bwMode="auto">
              <a:xfrm>
                <a:off x="2688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79" name="Rectangle 59"/>
              <p:cNvSpPr>
                <a:spLocks noChangeArrowheads="1"/>
              </p:cNvSpPr>
              <p:nvPr/>
            </p:nvSpPr>
            <p:spPr bwMode="auto">
              <a:xfrm>
                <a:off x="2544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80" name="Rectangle 60"/>
              <p:cNvSpPr>
                <a:spLocks noChangeArrowheads="1"/>
              </p:cNvSpPr>
              <p:nvPr/>
            </p:nvSpPr>
            <p:spPr bwMode="auto">
              <a:xfrm>
                <a:off x="2400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81" name="Rectangle 61"/>
              <p:cNvSpPr>
                <a:spLocks noChangeArrowheads="1"/>
              </p:cNvSpPr>
              <p:nvPr/>
            </p:nvSpPr>
            <p:spPr bwMode="auto">
              <a:xfrm>
                <a:off x="2256" y="2208"/>
                <a:ext cx="144" cy="176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3982" name="Line 62"/>
              <p:cNvSpPr>
                <a:spLocks noChangeShapeType="1"/>
              </p:cNvSpPr>
              <p:nvPr/>
            </p:nvSpPr>
            <p:spPr bwMode="auto">
              <a:xfrm>
                <a:off x="2256" y="2208"/>
                <a:ext cx="1440" cy="0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83" name="Line 63"/>
              <p:cNvSpPr>
                <a:spLocks noChangeShapeType="1"/>
              </p:cNvSpPr>
              <p:nvPr/>
            </p:nvSpPr>
            <p:spPr bwMode="auto">
              <a:xfrm>
                <a:off x="2256" y="2384"/>
                <a:ext cx="144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84" name="Line 64"/>
              <p:cNvSpPr>
                <a:spLocks noChangeShapeType="1"/>
              </p:cNvSpPr>
              <p:nvPr/>
            </p:nvSpPr>
            <p:spPr bwMode="auto">
              <a:xfrm>
                <a:off x="2256" y="2572"/>
                <a:ext cx="1440" cy="0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85" name="Line 65"/>
              <p:cNvSpPr>
                <a:spLocks noChangeShapeType="1"/>
              </p:cNvSpPr>
              <p:nvPr/>
            </p:nvSpPr>
            <p:spPr bwMode="auto">
              <a:xfrm>
                <a:off x="2256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86" name="Line 66"/>
              <p:cNvSpPr>
                <a:spLocks noChangeShapeType="1"/>
              </p:cNvSpPr>
              <p:nvPr/>
            </p:nvSpPr>
            <p:spPr bwMode="auto">
              <a:xfrm>
                <a:off x="2400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87" name="Line 67"/>
              <p:cNvSpPr>
                <a:spLocks noChangeShapeType="1"/>
              </p:cNvSpPr>
              <p:nvPr/>
            </p:nvSpPr>
            <p:spPr bwMode="auto">
              <a:xfrm>
                <a:off x="2544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88" name="Line 68"/>
              <p:cNvSpPr>
                <a:spLocks noChangeShapeType="1"/>
              </p:cNvSpPr>
              <p:nvPr/>
            </p:nvSpPr>
            <p:spPr bwMode="auto">
              <a:xfrm>
                <a:off x="2688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89" name="Line 69"/>
              <p:cNvSpPr>
                <a:spLocks noChangeShapeType="1"/>
              </p:cNvSpPr>
              <p:nvPr/>
            </p:nvSpPr>
            <p:spPr bwMode="auto">
              <a:xfrm>
                <a:off x="2976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90" name="Line 70"/>
              <p:cNvSpPr>
                <a:spLocks noChangeShapeType="1"/>
              </p:cNvSpPr>
              <p:nvPr/>
            </p:nvSpPr>
            <p:spPr bwMode="auto">
              <a:xfrm>
                <a:off x="3120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91" name="Line 71"/>
              <p:cNvSpPr>
                <a:spLocks noChangeShapeType="1"/>
              </p:cNvSpPr>
              <p:nvPr/>
            </p:nvSpPr>
            <p:spPr bwMode="auto">
              <a:xfrm>
                <a:off x="3408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92" name="Line 72"/>
              <p:cNvSpPr>
                <a:spLocks noChangeShapeType="1"/>
              </p:cNvSpPr>
              <p:nvPr/>
            </p:nvSpPr>
            <p:spPr bwMode="auto">
              <a:xfrm>
                <a:off x="3552" y="2208"/>
                <a:ext cx="0" cy="36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93" name="Line 73"/>
              <p:cNvSpPr>
                <a:spLocks noChangeShapeType="1"/>
              </p:cNvSpPr>
              <p:nvPr/>
            </p:nvSpPr>
            <p:spPr bwMode="auto">
              <a:xfrm>
                <a:off x="3696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94" name="Line 74"/>
              <p:cNvSpPr>
                <a:spLocks noChangeShapeType="1"/>
              </p:cNvSpPr>
              <p:nvPr/>
            </p:nvSpPr>
            <p:spPr bwMode="auto">
              <a:xfrm>
                <a:off x="2832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95" name="Line 75"/>
              <p:cNvSpPr>
                <a:spLocks noChangeShapeType="1"/>
              </p:cNvSpPr>
              <p:nvPr/>
            </p:nvSpPr>
            <p:spPr bwMode="auto">
              <a:xfrm>
                <a:off x="3264" y="2208"/>
                <a:ext cx="0" cy="364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3997" name="Rectangle 77"/>
              <p:cNvSpPr>
                <a:spLocks noChangeArrowheads="1"/>
              </p:cNvSpPr>
              <p:nvPr/>
            </p:nvSpPr>
            <p:spPr bwMode="auto">
              <a:xfrm>
                <a:off x="5232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19</a:t>
                </a:r>
              </a:p>
            </p:txBody>
          </p:sp>
          <p:sp>
            <p:nvSpPr>
              <p:cNvPr id="593998" name="Rectangle 78"/>
              <p:cNvSpPr>
                <a:spLocks noChangeArrowheads="1"/>
              </p:cNvSpPr>
              <p:nvPr/>
            </p:nvSpPr>
            <p:spPr bwMode="auto">
              <a:xfrm>
                <a:off x="5088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17</a:t>
                </a:r>
              </a:p>
            </p:txBody>
          </p:sp>
          <p:sp>
            <p:nvSpPr>
              <p:cNvPr id="593999" name="Rectangle 79"/>
              <p:cNvSpPr>
                <a:spLocks noChangeArrowheads="1"/>
              </p:cNvSpPr>
              <p:nvPr/>
            </p:nvSpPr>
            <p:spPr bwMode="auto">
              <a:xfrm>
                <a:off x="4944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15</a:t>
                </a:r>
              </a:p>
            </p:txBody>
          </p:sp>
          <p:sp>
            <p:nvSpPr>
              <p:cNvPr id="594000" name="Rectangle 80"/>
              <p:cNvSpPr>
                <a:spLocks noChangeArrowheads="1"/>
              </p:cNvSpPr>
              <p:nvPr/>
            </p:nvSpPr>
            <p:spPr bwMode="auto">
              <a:xfrm>
                <a:off x="4800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01" name="Rectangle 81"/>
              <p:cNvSpPr>
                <a:spLocks noChangeArrowheads="1"/>
              </p:cNvSpPr>
              <p:nvPr/>
            </p:nvSpPr>
            <p:spPr bwMode="auto">
              <a:xfrm>
                <a:off x="4656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02" name="Rectangle 82"/>
              <p:cNvSpPr>
                <a:spLocks noChangeArrowheads="1"/>
              </p:cNvSpPr>
              <p:nvPr/>
            </p:nvSpPr>
            <p:spPr bwMode="auto">
              <a:xfrm>
                <a:off x="4512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03" name="Rectangle 83"/>
              <p:cNvSpPr>
                <a:spLocks noChangeArrowheads="1"/>
              </p:cNvSpPr>
              <p:nvPr/>
            </p:nvSpPr>
            <p:spPr bwMode="auto">
              <a:xfrm>
                <a:off x="4368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04" name="Rectangle 84"/>
              <p:cNvSpPr>
                <a:spLocks noChangeArrowheads="1"/>
              </p:cNvSpPr>
              <p:nvPr/>
            </p:nvSpPr>
            <p:spPr bwMode="auto">
              <a:xfrm>
                <a:off x="4224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05" name="Rectangle 85"/>
              <p:cNvSpPr>
                <a:spLocks noChangeArrowheads="1"/>
              </p:cNvSpPr>
              <p:nvPr/>
            </p:nvSpPr>
            <p:spPr bwMode="auto">
              <a:xfrm>
                <a:off x="4080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06" name="Rectangle 86"/>
              <p:cNvSpPr>
                <a:spLocks noChangeArrowheads="1"/>
              </p:cNvSpPr>
              <p:nvPr/>
            </p:nvSpPr>
            <p:spPr bwMode="auto">
              <a:xfrm>
                <a:off x="3936" y="2384"/>
                <a:ext cx="144" cy="160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07" name="Rectangle 87"/>
              <p:cNvSpPr>
                <a:spLocks noChangeArrowheads="1"/>
              </p:cNvSpPr>
              <p:nvPr/>
            </p:nvSpPr>
            <p:spPr bwMode="auto">
              <a:xfrm>
                <a:off x="5232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18</a:t>
                </a:r>
              </a:p>
            </p:txBody>
          </p:sp>
          <p:sp>
            <p:nvSpPr>
              <p:cNvPr id="594008" name="Rectangle 88"/>
              <p:cNvSpPr>
                <a:spLocks noChangeArrowheads="1"/>
              </p:cNvSpPr>
              <p:nvPr/>
            </p:nvSpPr>
            <p:spPr bwMode="auto">
              <a:xfrm>
                <a:off x="5088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16</a:t>
                </a:r>
              </a:p>
            </p:txBody>
          </p:sp>
          <p:sp>
            <p:nvSpPr>
              <p:cNvPr id="594009" name="Rectangle 89"/>
              <p:cNvSpPr>
                <a:spLocks noChangeArrowheads="1"/>
              </p:cNvSpPr>
              <p:nvPr/>
            </p:nvSpPr>
            <p:spPr bwMode="auto">
              <a:xfrm>
                <a:off x="4944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r>
                  <a:rPr lang="en-US" altLang="ko-KR" sz="1200">
                    <a:effectLst/>
                    <a:latin typeface="돋움" pitchFamily="50" charset="-127"/>
                    <a:ea typeface="돋움" pitchFamily="50" charset="-127"/>
                  </a:rPr>
                  <a:t>14</a:t>
                </a:r>
              </a:p>
            </p:txBody>
          </p:sp>
          <p:sp>
            <p:nvSpPr>
              <p:cNvPr id="594010" name="Rectangle 90"/>
              <p:cNvSpPr>
                <a:spLocks noChangeArrowheads="1"/>
              </p:cNvSpPr>
              <p:nvPr/>
            </p:nvSpPr>
            <p:spPr bwMode="auto">
              <a:xfrm>
                <a:off x="4800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11" name="Rectangle 91"/>
              <p:cNvSpPr>
                <a:spLocks noChangeArrowheads="1"/>
              </p:cNvSpPr>
              <p:nvPr/>
            </p:nvSpPr>
            <p:spPr bwMode="auto">
              <a:xfrm>
                <a:off x="4656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12" name="Rectangle 92"/>
              <p:cNvSpPr>
                <a:spLocks noChangeArrowheads="1"/>
              </p:cNvSpPr>
              <p:nvPr/>
            </p:nvSpPr>
            <p:spPr bwMode="auto">
              <a:xfrm>
                <a:off x="4512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13" name="Rectangle 93"/>
              <p:cNvSpPr>
                <a:spLocks noChangeArrowheads="1"/>
              </p:cNvSpPr>
              <p:nvPr/>
            </p:nvSpPr>
            <p:spPr bwMode="auto">
              <a:xfrm>
                <a:off x="4368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14" name="Rectangle 94"/>
              <p:cNvSpPr>
                <a:spLocks noChangeArrowheads="1"/>
              </p:cNvSpPr>
              <p:nvPr/>
            </p:nvSpPr>
            <p:spPr bwMode="auto">
              <a:xfrm>
                <a:off x="4224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15" name="Rectangle 95"/>
              <p:cNvSpPr>
                <a:spLocks noChangeArrowheads="1"/>
              </p:cNvSpPr>
              <p:nvPr/>
            </p:nvSpPr>
            <p:spPr bwMode="auto">
              <a:xfrm>
                <a:off x="4080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16" name="Rectangle 96"/>
              <p:cNvSpPr>
                <a:spLocks noChangeArrowheads="1"/>
              </p:cNvSpPr>
              <p:nvPr/>
            </p:nvSpPr>
            <p:spPr bwMode="auto">
              <a:xfrm>
                <a:off x="3936" y="2216"/>
                <a:ext cx="144" cy="168"/>
              </a:xfrm>
              <a:prstGeom prst="rect">
                <a:avLst/>
              </a:prstGeom>
              <a:solidFill>
                <a:srgbClr val="FFFF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 anchorCtr="1"/>
              <a:lstStyle>
                <a:lvl1pPr algn="l">
                  <a:lnSpc>
                    <a:spcPct val="110000"/>
                  </a:lnSpc>
                  <a:spcBef>
                    <a:spcPct val="20000"/>
                  </a:spcBef>
                  <a:buClr>
                    <a:schemeClr val="tx1"/>
                  </a:buClr>
                  <a:buFont typeface="Wingdings" pitchFamily="2" charset="2"/>
                  <a:buChar char="q"/>
                  <a:defRPr kumimoji="1" sz="2000" b="1">
                    <a:solidFill>
                      <a:schemeClr val="tx1"/>
                    </a:solidFill>
                    <a:effectLst>
                      <a:outerShdw blurRad="38100" dist="38100" dir="2700000" algn="tl">
                        <a:srgbClr val="FFFFFF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1pPr>
                <a:lvl2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Blip>
                    <a:blip r:embed="rId2"/>
                  </a:buBlip>
                  <a:defRPr kumimoji="1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2pPr>
                <a:lvl3pPr algn="l">
                  <a:spcBef>
                    <a:spcPct val="20000"/>
                  </a:spcBef>
                  <a:buClr>
                    <a:srgbClr val="000099"/>
                  </a:buClr>
                  <a:buFont typeface="Wingdings" pitchFamily="2" charset="2"/>
                  <a:buChar char="§"/>
                  <a:defRPr kumimoji="1" sz="16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3pPr>
                <a:lvl4pPr algn="l">
                  <a:spcBef>
                    <a:spcPct val="20000"/>
                  </a:spcBef>
                  <a:buClr>
                    <a:srgbClr val="000099"/>
                  </a:buClr>
                  <a:buChar char="–"/>
                  <a:defRPr kumimoji="1" sz="14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4pPr>
                <a:lvl5pPr algn="l">
                  <a:spcBef>
                    <a:spcPct val="20000"/>
                  </a:spcBef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5pPr>
                <a:lvl6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6pPr>
                <a:lvl7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7pPr>
                <a:lvl8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8pPr>
                <a:lvl9pPr fontAlgn="base">
                  <a:spcBef>
                    <a:spcPct val="20000"/>
                  </a:spcBef>
                  <a:spcAft>
                    <a:spcPct val="0"/>
                  </a:spcAft>
                  <a:buClr>
                    <a:srgbClr val="000099"/>
                  </a:buClr>
                  <a:buChar char="»"/>
                  <a:defRPr kumimoji="1" sz="1000">
                    <a:solidFill>
                      <a:srgbClr val="000078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HY헤드라인M" pitchFamily="18" charset="-127"/>
                    <a:ea typeface="HY헤드라인M" pitchFamily="18" charset="-127"/>
                  </a:defRPr>
                </a:lvl9pPr>
              </a:lstStyle>
              <a:p>
                <a:pPr>
                  <a:buFont typeface="Wingdings" pitchFamily="2" charset="2"/>
                  <a:buNone/>
                </a:pPr>
                <a:endParaRPr lang="ko-KR" altLang="ko-KR" sz="1200">
                  <a:effectLst/>
                  <a:latin typeface="돋움" pitchFamily="50" charset="-127"/>
                  <a:ea typeface="돋움" pitchFamily="50" charset="-127"/>
                </a:endParaRPr>
              </a:p>
            </p:txBody>
          </p:sp>
          <p:sp>
            <p:nvSpPr>
              <p:cNvPr id="594017" name="Line 97"/>
              <p:cNvSpPr>
                <a:spLocks noChangeShapeType="1"/>
              </p:cNvSpPr>
              <p:nvPr/>
            </p:nvSpPr>
            <p:spPr bwMode="auto">
              <a:xfrm>
                <a:off x="3936" y="2216"/>
                <a:ext cx="1440" cy="0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18" name="Line 98"/>
              <p:cNvSpPr>
                <a:spLocks noChangeShapeType="1"/>
              </p:cNvSpPr>
              <p:nvPr/>
            </p:nvSpPr>
            <p:spPr bwMode="auto">
              <a:xfrm>
                <a:off x="3936" y="2384"/>
                <a:ext cx="144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19" name="Line 99"/>
              <p:cNvSpPr>
                <a:spLocks noChangeShapeType="1"/>
              </p:cNvSpPr>
              <p:nvPr/>
            </p:nvSpPr>
            <p:spPr bwMode="auto">
              <a:xfrm>
                <a:off x="3936" y="2544"/>
                <a:ext cx="1440" cy="0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0" name="Line 100"/>
              <p:cNvSpPr>
                <a:spLocks noChangeShapeType="1"/>
              </p:cNvSpPr>
              <p:nvPr/>
            </p:nvSpPr>
            <p:spPr bwMode="auto">
              <a:xfrm>
                <a:off x="3936" y="2216"/>
                <a:ext cx="0" cy="328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1" name="Line 101"/>
              <p:cNvSpPr>
                <a:spLocks noChangeShapeType="1"/>
              </p:cNvSpPr>
              <p:nvPr/>
            </p:nvSpPr>
            <p:spPr bwMode="auto">
              <a:xfrm>
                <a:off x="4080" y="2216"/>
                <a:ext cx="0" cy="32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2" name="Line 102"/>
              <p:cNvSpPr>
                <a:spLocks noChangeShapeType="1"/>
              </p:cNvSpPr>
              <p:nvPr/>
            </p:nvSpPr>
            <p:spPr bwMode="auto">
              <a:xfrm>
                <a:off x="4224" y="2216"/>
                <a:ext cx="0" cy="32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3" name="Line 103"/>
              <p:cNvSpPr>
                <a:spLocks noChangeShapeType="1"/>
              </p:cNvSpPr>
              <p:nvPr/>
            </p:nvSpPr>
            <p:spPr bwMode="auto">
              <a:xfrm>
                <a:off x="4368" y="2216"/>
                <a:ext cx="0" cy="32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4" name="Line 104"/>
              <p:cNvSpPr>
                <a:spLocks noChangeShapeType="1"/>
              </p:cNvSpPr>
              <p:nvPr/>
            </p:nvSpPr>
            <p:spPr bwMode="auto">
              <a:xfrm>
                <a:off x="4656" y="2216"/>
                <a:ext cx="0" cy="32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5" name="Line 105"/>
              <p:cNvSpPr>
                <a:spLocks noChangeShapeType="1"/>
              </p:cNvSpPr>
              <p:nvPr/>
            </p:nvSpPr>
            <p:spPr bwMode="auto">
              <a:xfrm>
                <a:off x="4800" y="2216"/>
                <a:ext cx="0" cy="32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6" name="Line 106"/>
              <p:cNvSpPr>
                <a:spLocks noChangeShapeType="1"/>
              </p:cNvSpPr>
              <p:nvPr/>
            </p:nvSpPr>
            <p:spPr bwMode="auto">
              <a:xfrm>
                <a:off x="5088" y="2216"/>
                <a:ext cx="0" cy="32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7" name="Line 107"/>
              <p:cNvSpPr>
                <a:spLocks noChangeShapeType="1"/>
              </p:cNvSpPr>
              <p:nvPr/>
            </p:nvSpPr>
            <p:spPr bwMode="auto">
              <a:xfrm>
                <a:off x="5232" y="2216"/>
                <a:ext cx="0" cy="32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prstDash val="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8" name="Line 108"/>
              <p:cNvSpPr>
                <a:spLocks noChangeShapeType="1"/>
              </p:cNvSpPr>
              <p:nvPr/>
            </p:nvSpPr>
            <p:spPr bwMode="auto">
              <a:xfrm>
                <a:off x="5376" y="2216"/>
                <a:ext cx="0" cy="328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29" name="Line 109"/>
              <p:cNvSpPr>
                <a:spLocks noChangeShapeType="1"/>
              </p:cNvSpPr>
              <p:nvPr/>
            </p:nvSpPr>
            <p:spPr bwMode="auto">
              <a:xfrm>
                <a:off x="4512" y="2216"/>
                <a:ext cx="0" cy="328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30" name="Line 110"/>
              <p:cNvSpPr>
                <a:spLocks noChangeShapeType="1"/>
              </p:cNvSpPr>
              <p:nvPr/>
            </p:nvSpPr>
            <p:spPr bwMode="auto">
              <a:xfrm>
                <a:off x="4944" y="2216"/>
                <a:ext cx="0" cy="328"/>
              </a:xfrm>
              <a:prstGeom prst="line">
                <a:avLst/>
              </a:prstGeom>
              <a:noFill/>
              <a:ln w="12700" cap="sq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32" name="Text Box 112"/>
              <p:cNvSpPr txBox="1">
                <a:spLocks noChangeArrowheads="1"/>
              </p:cNvSpPr>
              <p:nvPr/>
            </p:nvSpPr>
            <p:spPr bwMode="auto">
              <a:xfrm>
                <a:off x="379" y="2210"/>
                <a:ext cx="17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1</a:t>
                </a:r>
              </a:p>
            </p:txBody>
          </p:sp>
          <p:sp>
            <p:nvSpPr>
              <p:cNvPr id="594033" name="Text Box 113"/>
              <p:cNvSpPr txBox="1">
                <a:spLocks noChangeArrowheads="1"/>
              </p:cNvSpPr>
              <p:nvPr/>
            </p:nvSpPr>
            <p:spPr bwMode="auto">
              <a:xfrm>
                <a:off x="523" y="2066"/>
                <a:ext cx="17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1</a:t>
                </a:r>
              </a:p>
            </p:txBody>
          </p:sp>
          <p:sp>
            <p:nvSpPr>
              <p:cNvPr id="594034" name="Text Box 114"/>
              <p:cNvSpPr txBox="1">
                <a:spLocks noChangeArrowheads="1"/>
              </p:cNvSpPr>
              <p:nvPr/>
            </p:nvSpPr>
            <p:spPr bwMode="auto">
              <a:xfrm>
                <a:off x="368" y="2450"/>
                <a:ext cx="194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M</a:t>
                </a:r>
              </a:p>
            </p:txBody>
          </p:sp>
          <p:sp>
            <p:nvSpPr>
              <p:cNvPr id="594035" name="Text Box 115"/>
              <p:cNvSpPr txBox="1">
                <a:spLocks noChangeArrowheads="1"/>
              </p:cNvSpPr>
              <p:nvPr/>
            </p:nvSpPr>
            <p:spPr bwMode="auto">
              <a:xfrm>
                <a:off x="379" y="2546"/>
                <a:ext cx="39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jsta(0)</a:t>
                </a:r>
              </a:p>
            </p:txBody>
          </p:sp>
          <p:sp>
            <p:nvSpPr>
              <p:cNvPr id="594037" name="Text Box 117"/>
              <p:cNvSpPr txBox="1">
                <a:spLocks noChangeArrowheads="1"/>
              </p:cNvSpPr>
              <p:nvPr/>
            </p:nvSpPr>
            <p:spPr bwMode="auto">
              <a:xfrm>
                <a:off x="299" y="2210"/>
                <a:ext cx="138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i</a:t>
                </a:r>
              </a:p>
            </p:txBody>
          </p:sp>
          <p:sp>
            <p:nvSpPr>
              <p:cNvPr id="594038" name="Line 118"/>
              <p:cNvSpPr>
                <a:spLocks noChangeShapeType="1"/>
              </p:cNvSpPr>
              <p:nvPr/>
            </p:nvSpPr>
            <p:spPr bwMode="auto">
              <a:xfrm>
                <a:off x="376" y="2408"/>
                <a:ext cx="0" cy="1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39" name="Text Box 119"/>
              <p:cNvSpPr txBox="1">
                <a:spLocks noChangeArrowheads="1"/>
              </p:cNvSpPr>
              <p:nvPr/>
            </p:nvSpPr>
            <p:spPr bwMode="auto">
              <a:xfrm>
                <a:off x="395" y="1770"/>
                <a:ext cx="138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</a:t>
                </a:r>
              </a:p>
            </p:txBody>
          </p:sp>
          <p:sp>
            <p:nvSpPr>
              <p:cNvPr id="594040" name="Line 120"/>
              <p:cNvSpPr>
                <a:spLocks noChangeShapeType="1"/>
              </p:cNvSpPr>
              <p:nvPr/>
            </p:nvSpPr>
            <p:spPr bwMode="auto">
              <a:xfrm>
                <a:off x="624" y="1852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041" name="Text Box 121"/>
              <p:cNvSpPr txBox="1">
                <a:spLocks noChangeArrowheads="1"/>
              </p:cNvSpPr>
              <p:nvPr/>
            </p:nvSpPr>
            <p:spPr bwMode="auto">
              <a:xfrm>
                <a:off x="1813" y="2066"/>
                <a:ext cx="183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N</a:t>
                </a:r>
              </a:p>
            </p:txBody>
          </p:sp>
          <p:sp>
            <p:nvSpPr>
              <p:cNvPr id="594042" name="Text Box 122"/>
              <p:cNvSpPr txBox="1">
                <a:spLocks noChangeArrowheads="1"/>
              </p:cNvSpPr>
              <p:nvPr/>
            </p:nvSpPr>
            <p:spPr bwMode="auto">
              <a:xfrm>
                <a:off x="912" y="1536"/>
                <a:ext cx="864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400">
                    <a:latin typeface="돋움" pitchFamily="50" charset="-127"/>
                    <a:ea typeface="돋움" pitchFamily="50" charset="-127"/>
                  </a:rPr>
                  <a:t>Process 0</a:t>
                </a:r>
              </a:p>
            </p:txBody>
          </p:sp>
          <p:sp>
            <p:nvSpPr>
              <p:cNvPr id="594043" name="Text Box 123"/>
              <p:cNvSpPr txBox="1">
                <a:spLocks noChangeArrowheads="1"/>
              </p:cNvSpPr>
              <p:nvPr/>
            </p:nvSpPr>
            <p:spPr bwMode="auto">
              <a:xfrm>
                <a:off x="2064" y="2044"/>
                <a:ext cx="236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A</a:t>
                </a:r>
              </a:p>
            </p:txBody>
          </p:sp>
          <p:sp>
            <p:nvSpPr>
              <p:cNvPr id="594044" name="Text Box 124"/>
              <p:cNvSpPr txBox="1">
                <a:spLocks noChangeArrowheads="1"/>
              </p:cNvSpPr>
              <p:nvPr/>
            </p:nvSpPr>
            <p:spPr bwMode="auto">
              <a:xfrm>
                <a:off x="2112" y="2188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1</a:t>
                </a:r>
              </a:p>
            </p:txBody>
          </p:sp>
          <p:sp>
            <p:nvSpPr>
              <p:cNvPr id="594045" name="Text Box 125"/>
              <p:cNvSpPr txBox="1">
                <a:spLocks noChangeArrowheads="1"/>
              </p:cNvSpPr>
              <p:nvPr/>
            </p:nvSpPr>
            <p:spPr bwMode="auto">
              <a:xfrm>
                <a:off x="2256" y="2044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1</a:t>
                </a:r>
              </a:p>
            </p:txBody>
          </p:sp>
          <p:sp>
            <p:nvSpPr>
              <p:cNvPr id="594046" name="Text Box 126"/>
              <p:cNvSpPr txBox="1">
                <a:spLocks noChangeArrowheads="1"/>
              </p:cNvSpPr>
              <p:nvPr/>
            </p:nvSpPr>
            <p:spPr bwMode="auto">
              <a:xfrm>
                <a:off x="2112" y="2428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M</a:t>
                </a:r>
              </a:p>
            </p:txBody>
          </p:sp>
          <p:sp>
            <p:nvSpPr>
              <p:cNvPr id="594047" name="Text Box 127"/>
              <p:cNvSpPr txBox="1">
                <a:spLocks noChangeArrowheads="1"/>
              </p:cNvSpPr>
              <p:nvPr/>
            </p:nvSpPr>
            <p:spPr bwMode="auto">
              <a:xfrm>
                <a:off x="3552" y="2044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N</a:t>
                </a:r>
              </a:p>
            </p:txBody>
          </p:sp>
          <p:sp>
            <p:nvSpPr>
              <p:cNvPr id="594048" name="Text Box 128"/>
              <p:cNvSpPr txBox="1">
                <a:spLocks noChangeArrowheads="1"/>
              </p:cNvSpPr>
              <p:nvPr/>
            </p:nvSpPr>
            <p:spPr bwMode="auto">
              <a:xfrm>
                <a:off x="2693" y="2566"/>
                <a:ext cx="274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jsta</a:t>
                </a:r>
              </a:p>
            </p:txBody>
          </p:sp>
          <p:sp>
            <p:nvSpPr>
              <p:cNvPr id="594049" name="Text Box 129"/>
              <p:cNvSpPr txBox="1">
                <a:spLocks noChangeArrowheads="1"/>
              </p:cNvSpPr>
              <p:nvPr/>
            </p:nvSpPr>
            <p:spPr bwMode="auto">
              <a:xfrm>
                <a:off x="3067" y="2566"/>
                <a:ext cx="30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jend</a:t>
                </a:r>
              </a:p>
            </p:txBody>
          </p:sp>
          <p:sp>
            <p:nvSpPr>
              <p:cNvPr id="594050" name="Text Box 130"/>
              <p:cNvSpPr txBox="1">
                <a:spLocks noChangeArrowheads="1"/>
              </p:cNvSpPr>
              <p:nvPr/>
            </p:nvSpPr>
            <p:spPr bwMode="auto">
              <a:xfrm>
                <a:off x="4809" y="2566"/>
                <a:ext cx="274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jsta</a:t>
                </a:r>
              </a:p>
            </p:txBody>
          </p:sp>
          <p:sp>
            <p:nvSpPr>
              <p:cNvPr id="594051" name="Text Box 131"/>
              <p:cNvSpPr txBox="1">
                <a:spLocks noChangeArrowheads="1"/>
              </p:cNvSpPr>
              <p:nvPr/>
            </p:nvSpPr>
            <p:spPr bwMode="auto">
              <a:xfrm>
                <a:off x="5227" y="2566"/>
                <a:ext cx="302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jend</a:t>
                </a:r>
              </a:p>
            </p:txBody>
          </p:sp>
          <p:sp>
            <p:nvSpPr>
              <p:cNvPr id="594052" name="Text Box 132"/>
              <p:cNvSpPr txBox="1">
                <a:spLocks noChangeArrowheads="1"/>
              </p:cNvSpPr>
              <p:nvPr/>
            </p:nvSpPr>
            <p:spPr bwMode="auto">
              <a:xfrm>
                <a:off x="3792" y="2044"/>
                <a:ext cx="14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A</a:t>
                </a:r>
              </a:p>
            </p:txBody>
          </p:sp>
          <p:sp>
            <p:nvSpPr>
              <p:cNvPr id="594053" name="Text Box 133"/>
              <p:cNvSpPr txBox="1">
                <a:spLocks noChangeArrowheads="1"/>
              </p:cNvSpPr>
              <p:nvPr/>
            </p:nvSpPr>
            <p:spPr bwMode="auto">
              <a:xfrm>
                <a:off x="3792" y="2188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1</a:t>
                </a:r>
              </a:p>
            </p:txBody>
          </p:sp>
          <p:sp>
            <p:nvSpPr>
              <p:cNvPr id="594054" name="Text Box 134"/>
              <p:cNvSpPr txBox="1">
                <a:spLocks noChangeArrowheads="1"/>
              </p:cNvSpPr>
              <p:nvPr/>
            </p:nvSpPr>
            <p:spPr bwMode="auto">
              <a:xfrm>
                <a:off x="3936" y="2044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1</a:t>
                </a:r>
              </a:p>
            </p:txBody>
          </p:sp>
          <p:sp>
            <p:nvSpPr>
              <p:cNvPr id="594055" name="Text Box 135"/>
              <p:cNvSpPr txBox="1">
                <a:spLocks noChangeArrowheads="1"/>
              </p:cNvSpPr>
              <p:nvPr/>
            </p:nvSpPr>
            <p:spPr bwMode="auto">
              <a:xfrm>
                <a:off x="3792" y="2428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M</a:t>
                </a:r>
              </a:p>
            </p:txBody>
          </p:sp>
          <p:sp>
            <p:nvSpPr>
              <p:cNvPr id="594056" name="Text Box 136"/>
              <p:cNvSpPr txBox="1">
                <a:spLocks noChangeArrowheads="1"/>
              </p:cNvSpPr>
              <p:nvPr/>
            </p:nvSpPr>
            <p:spPr bwMode="auto">
              <a:xfrm>
                <a:off x="5232" y="2044"/>
                <a:ext cx="160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N</a:t>
                </a:r>
              </a:p>
            </p:txBody>
          </p:sp>
          <p:sp>
            <p:nvSpPr>
              <p:cNvPr id="594057" name="Text Box 137"/>
              <p:cNvSpPr txBox="1">
                <a:spLocks noChangeArrowheads="1"/>
              </p:cNvSpPr>
              <p:nvPr/>
            </p:nvSpPr>
            <p:spPr bwMode="auto">
              <a:xfrm>
                <a:off x="2544" y="1536"/>
                <a:ext cx="864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400">
                    <a:latin typeface="돋움" pitchFamily="50" charset="-127"/>
                    <a:ea typeface="돋움" pitchFamily="50" charset="-127"/>
                  </a:rPr>
                  <a:t>Process 1</a:t>
                </a:r>
              </a:p>
            </p:txBody>
          </p:sp>
          <p:sp>
            <p:nvSpPr>
              <p:cNvPr id="594058" name="Text Box 138"/>
              <p:cNvSpPr txBox="1">
                <a:spLocks noChangeArrowheads="1"/>
              </p:cNvSpPr>
              <p:nvPr/>
            </p:nvSpPr>
            <p:spPr bwMode="auto">
              <a:xfrm>
                <a:off x="4224" y="1536"/>
                <a:ext cx="864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r>
                  <a:rPr lang="en-US" altLang="ko-KR" sz="1400">
                    <a:latin typeface="돋움" pitchFamily="50" charset="-127"/>
                    <a:ea typeface="돋움" pitchFamily="50" charset="-127"/>
                  </a:rPr>
                  <a:t>Process 2</a:t>
                </a:r>
              </a:p>
            </p:txBody>
          </p:sp>
          <p:sp>
            <p:nvSpPr>
              <p:cNvPr id="594094" name="Text Box 174"/>
              <p:cNvSpPr txBox="1">
                <a:spLocks noChangeArrowheads="1"/>
              </p:cNvSpPr>
              <p:nvPr/>
            </p:nvSpPr>
            <p:spPr bwMode="auto">
              <a:xfrm>
                <a:off x="273" y="1876"/>
                <a:ext cx="6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 b="0">
                    <a:latin typeface="돋움" pitchFamily="50" charset="-127"/>
                    <a:ea typeface="돋움" pitchFamily="50" charset="-127"/>
                  </a:rPr>
                  <a:t>jjlen(0)=2×4</a:t>
                </a:r>
              </a:p>
            </p:txBody>
          </p:sp>
          <p:sp>
            <p:nvSpPr>
              <p:cNvPr id="594105" name="Text Box 185"/>
              <p:cNvSpPr txBox="1">
                <a:spLocks noChangeArrowheads="1"/>
              </p:cNvSpPr>
              <p:nvPr/>
            </p:nvSpPr>
            <p:spPr bwMode="auto">
              <a:xfrm>
                <a:off x="875" y="1885"/>
                <a:ext cx="6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 b="0">
                    <a:latin typeface="돋움" pitchFamily="50" charset="-127"/>
                    <a:ea typeface="돋움" pitchFamily="50" charset="-127"/>
                  </a:rPr>
                  <a:t>jjlen(1)=2×3</a:t>
                </a:r>
              </a:p>
            </p:txBody>
          </p:sp>
          <p:sp>
            <p:nvSpPr>
              <p:cNvPr id="594106" name="Text Box 186"/>
              <p:cNvSpPr txBox="1">
                <a:spLocks noChangeArrowheads="1"/>
              </p:cNvSpPr>
              <p:nvPr/>
            </p:nvSpPr>
            <p:spPr bwMode="auto">
              <a:xfrm>
                <a:off x="1473" y="1876"/>
                <a:ext cx="66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 b="0">
                    <a:latin typeface="돋움" pitchFamily="50" charset="-127"/>
                    <a:ea typeface="돋움" pitchFamily="50" charset="-127"/>
                  </a:rPr>
                  <a:t>jjlen(2)=2×3</a:t>
                </a:r>
              </a:p>
            </p:txBody>
          </p:sp>
          <p:sp>
            <p:nvSpPr>
              <p:cNvPr id="594107" name="Line 187"/>
              <p:cNvSpPr>
                <a:spLocks noChangeShapeType="1"/>
              </p:cNvSpPr>
              <p:nvPr/>
            </p:nvSpPr>
            <p:spPr bwMode="auto">
              <a:xfrm>
                <a:off x="528" y="2092"/>
                <a:ext cx="57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108" name="Line 188"/>
              <p:cNvSpPr>
                <a:spLocks noChangeShapeType="1"/>
              </p:cNvSpPr>
              <p:nvPr/>
            </p:nvSpPr>
            <p:spPr bwMode="auto">
              <a:xfrm>
                <a:off x="1104" y="2092"/>
                <a:ext cx="43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4109" name="Line 189"/>
              <p:cNvSpPr>
                <a:spLocks noChangeShapeType="1"/>
              </p:cNvSpPr>
              <p:nvPr/>
            </p:nvSpPr>
            <p:spPr bwMode="auto">
              <a:xfrm>
                <a:off x="1536" y="2092"/>
                <a:ext cx="43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cxnSp>
            <p:nvCxnSpPr>
              <p:cNvPr id="594113" name="AutoShape 193"/>
              <p:cNvCxnSpPr>
                <a:cxnSpLocks noChangeShapeType="1"/>
                <a:stCxn id="593998" idx="2"/>
                <a:endCxn id="593928" idx="2"/>
              </p:cNvCxnSpPr>
              <p:nvPr/>
            </p:nvCxnSpPr>
            <p:spPr bwMode="auto">
              <a:xfrm rot="5400000">
                <a:off x="3442" y="854"/>
                <a:ext cx="28" cy="3408"/>
              </a:xfrm>
              <a:prstGeom prst="bentConnector3">
                <a:avLst>
                  <a:gd name="adj1" fmla="val 1292856"/>
                </a:avLst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94114" name="AutoShape 194"/>
              <p:cNvCxnSpPr>
                <a:cxnSpLocks noChangeShapeType="1"/>
                <a:stCxn id="593966" idx="2"/>
                <a:endCxn id="593931" idx="2"/>
              </p:cNvCxnSpPr>
              <p:nvPr/>
            </p:nvCxnSpPr>
            <p:spPr bwMode="auto">
              <a:xfrm rot="5400000">
                <a:off x="2183" y="1709"/>
                <a:ext cx="1" cy="1728"/>
              </a:xfrm>
              <a:prstGeom prst="bentConnector3">
                <a:avLst>
                  <a:gd name="adj1" fmla="val 14400000"/>
                </a:avLst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594119" name="Text Box 199"/>
              <p:cNvSpPr txBox="1">
                <a:spLocks noChangeArrowheads="1"/>
              </p:cNvSpPr>
              <p:nvPr/>
            </p:nvSpPr>
            <p:spPr bwMode="auto">
              <a:xfrm>
                <a:off x="933" y="2546"/>
                <a:ext cx="39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jsta(1)</a:t>
                </a:r>
              </a:p>
            </p:txBody>
          </p:sp>
          <p:sp>
            <p:nvSpPr>
              <p:cNvPr id="594120" name="Text Box 200"/>
              <p:cNvSpPr txBox="1">
                <a:spLocks noChangeArrowheads="1"/>
              </p:cNvSpPr>
              <p:nvPr/>
            </p:nvSpPr>
            <p:spPr bwMode="auto">
              <a:xfrm>
                <a:off x="1365" y="2538"/>
                <a:ext cx="397" cy="17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ko-KR" sz="1200">
                    <a:latin typeface="돋움" pitchFamily="50" charset="-127"/>
                    <a:ea typeface="돋움" pitchFamily="50" charset="-127"/>
                  </a:rPr>
                  <a:t>jsta(2)</a:t>
                </a:r>
              </a:p>
            </p:txBody>
          </p:sp>
        </p:grp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133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5408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074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Contiguous; Overlapping Buffers </a:t>
            </a:r>
            <a:endParaRPr lang="en-US" altLang="ko-KR" dirty="0"/>
          </a:p>
        </p:txBody>
      </p:sp>
      <p:graphicFrame>
        <p:nvGraphicFramePr>
          <p:cNvPr id="643084" name="Group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0903636"/>
              </p:ext>
            </p:extLst>
          </p:nvPr>
        </p:nvGraphicFramePr>
        <p:xfrm>
          <a:off x="539552" y="1340768"/>
          <a:ext cx="7848600" cy="4797552"/>
        </p:xfrm>
        <a:graphic>
          <a:graphicData uri="http://schemas.openxmlformats.org/drawingml/2006/table">
            <a:tbl>
              <a:tblPr/>
              <a:tblGrid>
                <a:gridCol w="7848600"/>
              </a:tblGrid>
              <a:tr h="44958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IF 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== 0) THEN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DO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1,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- 1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CALL MPI_IRECV(a(1,jjsta(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)),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),MPI_REAL,&amp;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          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1, MPI_COMM_WORLD,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ierr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DO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1,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- 1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CALL MPI_WAIT(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istatus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ierr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ELSE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CALL MPI_ISEND(a(1,jsta),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 MPI_REAL, &amp;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           0, 1, MPI_COMM_WORLD,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ireq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ierr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CALL MPI_WAIT(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ireq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istatus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ierr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ENDIF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DEALLOCATE (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jjsta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133115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0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Contiguous; Overlapping Buffers </a:t>
            </a:r>
          </a:p>
        </p:txBody>
      </p:sp>
      <p:graphicFrame>
        <p:nvGraphicFramePr>
          <p:cNvPr id="644108" name="Group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3361699"/>
              </p:ext>
            </p:extLst>
          </p:nvPr>
        </p:nvGraphicFramePr>
        <p:xfrm>
          <a:off x="539552" y="1196752"/>
          <a:ext cx="7848600" cy="5029200"/>
        </p:xfrm>
        <a:graphic>
          <a:graphicData uri="http://schemas.openxmlformats.org/drawingml/2006/table">
            <a:tbl>
              <a:tblPr/>
              <a:tblGrid>
                <a:gridCol w="7848600"/>
              </a:tblGrid>
              <a:tr h="44958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double a[m][n];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MPI_Request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MPI_Status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istatus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*)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malloc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sizeof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*)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malloc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sizeof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*)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malloc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sizeof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for(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0;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&lt;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++){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(0, m-1,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 =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 = n*(iend-ista+1);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}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(0, m-1,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85672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Contiguous; Overlapping Buffers </a:t>
            </a:r>
          </a:p>
        </p:txBody>
      </p:sp>
      <p:graphicFrame>
        <p:nvGraphicFramePr>
          <p:cNvPr id="645142" name="Group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9732218"/>
              </p:ext>
            </p:extLst>
          </p:nvPr>
        </p:nvGraphicFramePr>
        <p:xfrm>
          <a:off x="539552" y="1268760"/>
          <a:ext cx="7848600" cy="5385816"/>
        </p:xfrm>
        <a:graphic>
          <a:graphicData uri="http://schemas.openxmlformats.org/drawingml/2006/table">
            <a:tbl>
              <a:tblPr/>
              <a:tblGrid>
                <a:gridCol w="7848600"/>
              </a:tblGrid>
              <a:tr h="44958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if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== 0) {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for(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1;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&lt;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++)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MPI_Irecv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&amp;a[0][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]]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],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MPI_DOUBLE,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1, MPI_COMM_WORLD,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for(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1;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&lt;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++)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MPI_Wait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istatus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}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else {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MPI_Isend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&amp;a[0][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], MPI_DOUBLE, 0, 1,             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MPI_COMM_WORLD,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MPI_Wait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ireq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istatus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}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free(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 free(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 free(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iireq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 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5151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066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Synchronizing data; non-overlapping </a:t>
            </a:r>
            <a:endParaRPr lang="en-US" altLang="ko-KR" dirty="0"/>
          </a:p>
        </p:txBody>
      </p:sp>
      <p:sp>
        <p:nvSpPr>
          <p:cNvPr id="2" name="내용 개체 틀 1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1"/>
            <a:r>
              <a:rPr lang="en-US" altLang="ko-KR" dirty="0" smtClean="0"/>
              <a:t>Only call MPI_ALLGAHERV</a:t>
            </a:r>
            <a:endParaRPr lang="ko-KR" altLang="en-US" dirty="0"/>
          </a:p>
        </p:txBody>
      </p:sp>
      <p:sp>
        <p:nvSpPr>
          <p:cNvPr id="600203" name="Line 139"/>
          <p:cNvSpPr>
            <a:spLocks noChangeShapeType="1"/>
          </p:cNvSpPr>
          <p:nvPr/>
        </p:nvSpPr>
        <p:spPr bwMode="auto">
          <a:xfrm>
            <a:off x="3276600" y="1752600"/>
            <a:ext cx="0" cy="419100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00204" name="Line 140"/>
          <p:cNvSpPr>
            <a:spLocks noChangeShapeType="1"/>
          </p:cNvSpPr>
          <p:nvPr/>
        </p:nvSpPr>
        <p:spPr bwMode="auto">
          <a:xfrm>
            <a:off x="6019800" y="1752600"/>
            <a:ext cx="0" cy="420370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600349" name="Group 285"/>
          <p:cNvGrpSpPr>
            <a:grpSpLocks/>
          </p:cNvGrpSpPr>
          <p:nvPr/>
        </p:nvGrpSpPr>
        <p:grpSpPr bwMode="auto">
          <a:xfrm>
            <a:off x="446088" y="1770063"/>
            <a:ext cx="8253412" cy="3810000"/>
            <a:chOff x="281" y="1115"/>
            <a:chExt cx="5199" cy="2400"/>
          </a:xfrm>
        </p:grpSpPr>
        <p:sp>
          <p:nvSpPr>
            <p:cNvPr id="600070" name="Rectangle 6"/>
            <p:cNvSpPr>
              <a:spLocks noChangeArrowheads="1"/>
            </p:cNvSpPr>
            <p:nvPr/>
          </p:nvSpPr>
          <p:spPr bwMode="auto">
            <a:xfrm>
              <a:off x="1776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71" name="Rectangle 7"/>
            <p:cNvSpPr>
              <a:spLocks noChangeArrowheads="1"/>
            </p:cNvSpPr>
            <p:nvPr/>
          </p:nvSpPr>
          <p:spPr bwMode="auto">
            <a:xfrm>
              <a:off x="1632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72" name="Rectangle 8"/>
            <p:cNvSpPr>
              <a:spLocks noChangeArrowheads="1"/>
            </p:cNvSpPr>
            <p:nvPr/>
          </p:nvSpPr>
          <p:spPr bwMode="auto">
            <a:xfrm>
              <a:off x="1488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73" name="Rectangle 9"/>
            <p:cNvSpPr>
              <a:spLocks noChangeArrowheads="1"/>
            </p:cNvSpPr>
            <p:nvPr/>
          </p:nvSpPr>
          <p:spPr bwMode="auto">
            <a:xfrm>
              <a:off x="1344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74" name="Rectangle 10"/>
            <p:cNvSpPr>
              <a:spLocks noChangeArrowheads="1"/>
            </p:cNvSpPr>
            <p:nvPr/>
          </p:nvSpPr>
          <p:spPr bwMode="auto">
            <a:xfrm>
              <a:off x="1200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75" name="Rectangle 11"/>
            <p:cNvSpPr>
              <a:spLocks noChangeArrowheads="1"/>
            </p:cNvSpPr>
            <p:nvPr/>
          </p:nvSpPr>
          <p:spPr bwMode="auto">
            <a:xfrm>
              <a:off x="1056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76" name="Rectangle 12"/>
            <p:cNvSpPr>
              <a:spLocks noChangeArrowheads="1"/>
            </p:cNvSpPr>
            <p:nvPr/>
          </p:nvSpPr>
          <p:spPr bwMode="auto">
            <a:xfrm>
              <a:off x="912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600077" name="Rectangle 13"/>
            <p:cNvSpPr>
              <a:spLocks noChangeArrowheads="1"/>
            </p:cNvSpPr>
            <p:nvPr/>
          </p:nvSpPr>
          <p:spPr bwMode="auto">
            <a:xfrm>
              <a:off x="768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600078" name="Rectangle 14"/>
            <p:cNvSpPr>
              <a:spLocks noChangeArrowheads="1"/>
            </p:cNvSpPr>
            <p:nvPr/>
          </p:nvSpPr>
          <p:spPr bwMode="auto">
            <a:xfrm>
              <a:off x="624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600079" name="Rectangle 15"/>
            <p:cNvSpPr>
              <a:spLocks noChangeArrowheads="1"/>
            </p:cNvSpPr>
            <p:nvPr/>
          </p:nvSpPr>
          <p:spPr bwMode="auto">
            <a:xfrm>
              <a:off x="480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080" name="Rectangle 16"/>
            <p:cNvSpPr>
              <a:spLocks noChangeArrowheads="1"/>
            </p:cNvSpPr>
            <p:nvPr/>
          </p:nvSpPr>
          <p:spPr bwMode="auto">
            <a:xfrm>
              <a:off x="1776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81" name="Rectangle 17"/>
            <p:cNvSpPr>
              <a:spLocks noChangeArrowheads="1"/>
            </p:cNvSpPr>
            <p:nvPr/>
          </p:nvSpPr>
          <p:spPr bwMode="auto">
            <a:xfrm>
              <a:off x="1632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82" name="Rectangle 18"/>
            <p:cNvSpPr>
              <a:spLocks noChangeArrowheads="1"/>
            </p:cNvSpPr>
            <p:nvPr/>
          </p:nvSpPr>
          <p:spPr bwMode="auto">
            <a:xfrm>
              <a:off x="1488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83" name="Rectangle 19"/>
            <p:cNvSpPr>
              <a:spLocks noChangeArrowheads="1"/>
            </p:cNvSpPr>
            <p:nvPr/>
          </p:nvSpPr>
          <p:spPr bwMode="auto">
            <a:xfrm>
              <a:off x="1344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84" name="Rectangle 20"/>
            <p:cNvSpPr>
              <a:spLocks noChangeArrowheads="1"/>
            </p:cNvSpPr>
            <p:nvPr/>
          </p:nvSpPr>
          <p:spPr bwMode="auto">
            <a:xfrm>
              <a:off x="1200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85" name="Rectangle 21"/>
            <p:cNvSpPr>
              <a:spLocks noChangeArrowheads="1"/>
            </p:cNvSpPr>
            <p:nvPr/>
          </p:nvSpPr>
          <p:spPr bwMode="auto">
            <a:xfrm>
              <a:off x="1056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 b="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086" name="Rectangle 22"/>
            <p:cNvSpPr>
              <a:spLocks noChangeArrowheads="1"/>
            </p:cNvSpPr>
            <p:nvPr/>
          </p:nvSpPr>
          <p:spPr bwMode="auto">
            <a:xfrm>
              <a:off x="912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600087" name="Rectangle 23"/>
            <p:cNvSpPr>
              <a:spLocks noChangeArrowheads="1"/>
            </p:cNvSpPr>
            <p:nvPr/>
          </p:nvSpPr>
          <p:spPr bwMode="auto">
            <a:xfrm>
              <a:off x="768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00088" name="Rectangle 24"/>
            <p:cNvSpPr>
              <a:spLocks noChangeArrowheads="1"/>
            </p:cNvSpPr>
            <p:nvPr/>
          </p:nvSpPr>
          <p:spPr bwMode="auto">
            <a:xfrm>
              <a:off x="624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600089" name="Rectangle 25"/>
            <p:cNvSpPr>
              <a:spLocks noChangeArrowheads="1"/>
            </p:cNvSpPr>
            <p:nvPr/>
          </p:nvSpPr>
          <p:spPr bwMode="auto">
            <a:xfrm>
              <a:off x="480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0</a:t>
              </a:r>
            </a:p>
          </p:txBody>
        </p:sp>
        <p:sp>
          <p:nvSpPr>
            <p:cNvPr id="600090" name="Line 26"/>
            <p:cNvSpPr>
              <a:spLocks noChangeShapeType="1"/>
            </p:cNvSpPr>
            <p:nvPr/>
          </p:nvSpPr>
          <p:spPr bwMode="auto">
            <a:xfrm>
              <a:off x="480" y="1728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1" name="Line 27"/>
            <p:cNvSpPr>
              <a:spLocks noChangeShapeType="1"/>
            </p:cNvSpPr>
            <p:nvPr/>
          </p:nvSpPr>
          <p:spPr bwMode="auto">
            <a:xfrm>
              <a:off x="480" y="1896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2" name="Line 28"/>
            <p:cNvSpPr>
              <a:spLocks noChangeShapeType="1"/>
            </p:cNvSpPr>
            <p:nvPr/>
          </p:nvSpPr>
          <p:spPr bwMode="auto">
            <a:xfrm>
              <a:off x="480" y="2084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3" name="Line 29"/>
            <p:cNvSpPr>
              <a:spLocks noChangeShapeType="1"/>
            </p:cNvSpPr>
            <p:nvPr/>
          </p:nvSpPr>
          <p:spPr bwMode="auto">
            <a:xfrm>
              <a:off x="480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4" name="Line 30"/>
            <p:cNvSpPr>
              <a:spLocks noChangeShapeType="1"/>
            </p:cNvSpPr>
            <p:nvPr/>
          </p:nvSpPr>
          <p:spPr bwMode="auto">
            <a:xfrm>
              <a:off x="624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5" name="Line 31"/>
            <p:cNvSpPr>
              <a:spLocks noChangeShapeType="1"/>
            </p:cNvSpPr>
            <p:nvPr/>
          </p:nvSpPr>
          <p:spPr bwMode="auto">
            <a:xfrm>
              <a:off x="768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6" name="Line 32"/>
            <p:cNvSpPr>
              <a:spLocks noChangeShapeType="1"/>
            </p:cNvSpPr>
            <p:nvPr/>
          </p:nvSpPr>
          <p:spPr bwMode="auto">
            <a:xfrm>
              <a:off x="912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7" name="Line 33"/>
            <p:cNvSpPr>
              <a:spLocks noChangeShapeType="1"/>
            </p:cNvSpPr>
            <p:nvPr/>
          </p:nvSpPr>
          <p:spPr bwMode="auto">
            <a:xfrm>
              <a:off x="1200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8" name="Line 34"/>
            <p:cNvSpPr>
              <a:spLocks noChangeShapeType="1"/>
            </p:cNvSpPr>
            <p:nvPr/>
          </p:nvSpPr>
          <p:spPr bwMode="auto">
            <a:xfrm>
              <a:off x="1344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099" name="Line 35"/>
            <p:cNvSpPr>
              <a:spLocks noChangeShapeType="1"/>
            </p:cNvSpPr>
            <p:nvPr/>
          </p:nvSpPr>
          <p:spPr bwMode="auto">
            <a:xfrm>
              <a:off x="1632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00" name="Line 36"/>
            <p:cNvSpPr>
              <a:spLocks noChangeShapeType="1"/>
            </p:cNvSpPr>
            <p:nvPr/>
          </p:nvSpPr>
          <p:spPr bwMode="auto">
            <a:xfrm>
              <a:off x="1776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01" name="Line 37"/>
            <p:cNvSpPr>
              <a:spLocks noChangeShapeType="1"/>
            </p:cNvSpPr>
            <p:nvPr/>
          </p:nvSpPr>
          <p:spPr bwMode="auto">
            <a:xfrm>
              <a:off x="1920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02" name="Line 38"/>
            <p:cNvSpPr>
              <a:spLocks noChangeShapeType="1"/>
            </p:cNvSpPr>
            <p:nvPr/>
          </p:nvSpPr>
          <p:spPr bwMode="auto">
            <a:xfrm>
              <a:off x="1056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03" name="Line 39"/>
            <p:cNvSpPr>
              <a:spLocks noChangeShapeType="1"/>
            </p:cNvSpPr>
            <p:nvPr/>
          </p:nvSpPr>
          <p:spPr bwMode="auto">
            <a:xfrm>
              <a:off x="1488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05" name="Rectangle 41"/>
            <p:cNvSpPr>
              <a:spLocks noChangeArrowheads="1"/>
            </p:cNvSpPr>
            <p:nvPr/>
          </p:nvSpPr>
          <p:spPr bwMode="auto">
            <a:xfrm>
              <a:off x="3552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06" name="Rectangle 42"/>
            <p:cNvSpPr>
              <a:spLocks noChangeArrowheads="1"/>
            </p:cNvSpPr>
            <p:nvPr/>
          </p:nvSpPr>
          <p:spPr bwMode="auto">
            <a:xfrm>
              <a:off x="3408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07" name="Rectangle 43"/>
            <p:cNvSpPr>
              <a:spLocks noChangeArrowheads="1"/>
            </p:cNvSpPr>
            <p:nvPr/>
          </p:nvSpPr>
          <p:spPr bwMode="auto">
            <a:xfrm>
              <a:off x="3264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08" name="Rectangle 44"/>
            <p:cNvSpPr>
              <a:spLocks noChangeArrowheads="1"/>
            </p:cNvSpPr>
            <p:nvPr/>
          </p:nvSpPr>
          <p:spPr bwMode="auto">
            <a:xfrm>
              <a:off x="3120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13</a:t>
              </a:r>
            </a:p>
          </p:txBody>
        </p:sp>
        <p:sp>
          <p:nvSpPr>
            <p:cNvPr id="600109" name="Rectangle 45"/>
            <p:cNvSpPr>
              <a:spLocks noChangeArrowheads="1"/>
            </p:cNvSpPr>
            <p:nvPr/>
          </p:nvSpPr>
          <p:spPr bwMode="auto">
            <a:xfrm>
              <a:off x="2976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600110" name="Rectangle 46"/>
            <p:cNvSpPr>
              <a:spLocks noChangeArrowheads="1"/>
            </p:cNvSpPr>
            <p:nvPr/>
          </p:nvSpPr>
          <p:spPr bwMode="auto">
            <a:xfrm>
              <a:off x="2832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600111" name="Rectangle 47"/>
            <p:cNvSpPr>
              <a:spLocks noChangeArrowheads="1"/>
            </p:cNvSpPr>
            <p:nvPr/>
          </p:nvSpPr>
          <p:spPr bwMode="auto">
            <a:xfrm>
              <a:off x="2688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12" name="Rectangle 48"/>
            <p:cNvSpPr>
              <a:spLocks noChangeArrowheads="1"/>
            </p:cNvSpPr>
            <p:nvPr/>
          </p:nvSpPr>
          <p:spPr bwMode="auto">
            <a:xfrm>
              <a:off x="2544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13" name="Rectangle 49"/>
            <p:cNvSpPr>
              <a:spLocks noChangeArrowheads="1"/>
            </p:cNvSpPr>
            <p:nvPr/>
          </p:nvSpPr>
          <p:spPr bwMode="auto">
            <a:xfrm>
              <a:off x="2400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14" name="Rectangle 50"/>
            <p:cNvSpPr>
              <a:spLocks noChangeArrowheads="1"/>
            </p:cNvSpPr>
            <p:nvPr/>
          </p:nvSpPr>
          <p:spPr bwMode="auto">
            <a:xfrm>
              <a:off x="2256" y="1896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15" name="Rectangle 51"/>
            <p:cNvSpPr>
              <a:spLocks noChangeArrowheads="1"/>
            </p:cNvSpPr>
            <p:nvPr/>
          </p:nvSpPr>
          <p:spPr bwMode="auto">
            <a:xfrm>
              <a:off x="3552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16" name="Rectangle 52"/>
            <p:cNvSpPr>
              <a:spLocks noChangeArrowheads="1"/>
            </p:cNvSpPr>
            <p:nvPr/>
          </p:nvSpPr>
          <p:spPr bwMode="auto">
            <a:xfrm>
              <a:off x="3408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17" name="Rectangle 53"/>
            <p:cNvSpPr>
              <a:spLocks noChangeArrowheads="1"/>
            </p:cNvSpPr>
            <p:nvPr/>
          </p:nvSpPr>
          <p:spPr bwMode="auto">
            <a:xfrm>
              <a:off x="3264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18" name="Rectangle 54"/>
            <p:cNvSpPr>
              <a:spLocks noChangeArrowheads="1"/>
            </p:cNvSpPr>
            <p:nvPr/>
          </p:nvSpPr>
          <p:spPr bwMode="auto">
            <a:xfrm>
              <a:off x="3120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600119" name="Rectangle 55"/>
            <p:cNvSpPr>
              <a:spLocks noChangeArrowheads="1"/>
            </p:cNvSpPr>
            <p:nvPr/>
          </p:nvSpPr>
          <p:spPr bwMode="auto">
            <a:xfrm>
              <a:off x="2976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600120" name="Rectangle 56"/>
            <p:cNvSpPr>
              <a:spLocks noChangeArrowheads="1"/>
            </p:cNvSpPr>
            <p:nvPr/>
          </p:nvSpPr>
          <p:spPr bwMode="auto">
            <a:xfrm>
              <a:off x="2832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00121" name="Rectangle 57"/>
            <p:cNvSpPr>
              <a:spLocks noChangeArrowheads="1"/>
            </p:cNvSpPr>
            <p:nvPr/>
          </p:nvSpPr>
          <p:spPr bwMode="auto">
            <a:xfrm>
              <a:off x="2688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22" name="Rectangle 58"/>
            <p:cNvSpPr>
              <a:spLocks noChangeArrowheads="1"/>
            </p:cNvSpPr>
            <p:nvPr/>
          </p:nvSpPr>
          <p:spPr bwMode="auto">
            <a:xfrm>
              <a:off x="2544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23" name="Rectangle 59"/>
            <p:cNvSpPr>
              <a:spLocks noChangeArrowheads="1"/>
            </p:cNvSpPr>
            <p:nvPr/>
          </p:nvSpPr>
          <p:spPr bwMode="auto">
            <a:xfrm>
              <a:off x="2400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24" name="Rectangle 60"/>
            <p:cNvSpPr>
              <a:spLocks noChangeArrowheads="1"/>
            </p:cNvSpPr>
            <p:nvPr/>
          </p:nvSpPr>
          <p:spPr bwMode="auto">
            <a:xfrm>
              <a:off x="2256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25" name="Line 61"/>
            <p:cNvSpPr>
              <a:spLocks noChangeShapeType="1"/>
            </p:cNvSpPr>
            <p:nvPr/>
          </p:nvSpPr>
          <p:spPr bwMode="auto">
            <a:xfrm>
              <a:off x="2256" y="1728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26" name="Line 62"/>
            <p:cNvSpPr>
              <a:spLocks noChangeShapeType="1"/>
            </p:cNvSpPr>
            <p:nvPr/>
          </p:nvSpPr>
          <p:spPr bwMode="auto">
            <a:xfrm>
              <a:off x="2256" y="1896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27" name="Line 63"/>
            <p:cNvSpPr>
              <a:spLocks noChangeShapeType="1"/>
            </p:cNvSpPr>
            <p:nvPr/>
          </p:nvSpPr>
          <p:spPr bwMode="auto">
            <a:xfrm>
              <a:off x="2256" y="2084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28" name="Line 64"/>
            <p:cNvSpPr>
              <a:spLocks noChangeShapeType="1"/>
            </p:cNvSpPr>
            <p:nvPr/>
          </p:nvSpPr>
          <p:spPr bwMode="auto">
            <a:xfrm>
              <a:off x="2256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29" name="Line 65"/>
            <p:cNvSpPr>
              <a:spLocks noChangeShapeType="1"/>
            </p:cNvSpPr>
            <p:nvPr/>
          </p:nvSpPr>
          <p:spPr bwMode="auto">
            <a:xfrm>
              <a:off x="2400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0" name="Line 66"/>
            <p:cNvSpPr>
              <a:spLocks noChangeShapeType="1"/>
            </p:cNvSpPr>
            <p:nvPr/>
          </p:nvSpPr>
          <p:spPr bwMode="auto">
            <a:xfrm>
              <a:off x="2544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1" name="Line 67"/>
            <p:cNvSpPr>
              <a:spLocks noChangeShapeType="1"/>
            </p:cNvSpPr>
            <p:nvPr/>
          </p:nvSpPr>
          <p:spPr bwMode="auto">
            <a:xfrm>
              <a:off x="2688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2" name="Line 68"/>
            <p:cNvSpPr>
              <a:spLocks noChangeShapeType="1"/>
            </p:cNvSpPr>
            <p:nvPr/>
          </p:nvSpPr>
          <p:spPr bwMode="auto">
            <a:xfrm>
              <a:off x="2976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3" name="Line 69"/>
            <p:cNvSpPr>
              <a:spLocks noChangeShapeType="1"/>
            </p:cNvSpPr>
            <p:nvPr/>
          </p:nvSpPr>
          <p:spPr bwMode="auto">
            <a:xfrm>
              <a:off x="3120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4" name="Line 70"/>
            <p:cNvSpPr>
              <a:spLocks noChangeShapeType="1"/>
            </p:cNvSpPr>
            <p:nvPr/>
          </p:nvSpPr>
          <p:spPr bwMode="auto">
            <a:xfrm>
              <a:off x="3408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5" name="Line 71"/>
            <p:cNvSpPr>
              <a:spLocks noChangeShapeType="1"/>
            </p:cNvSpPr>
            <p:nvPr/>
          </p:nvSpPr>
          <p:spPr bwMode="auto">
            <a:xfrm>
              <a:off x="3552" y="1728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6" name="Line 72"/>
            <p:cNvSpPr>
              <a:spLocks noChangeShapeType="1"/>
            </p:cNvSpPr>
            <p:nvPr/>
          </p:nvSpPr>
          <p:spPr bwMode="auto">
            <a:xfrm>
              <a:off x="3696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7" name="Line 73"/>
            <p:cNvSpPr>
              <a:spLocks noChangeShapeType="1"/>
            </p:cNvSpPr>
            <p:nvPr/>
          </p:nvSpPr>
          <p:spPr bwMode="auto">
            <a:xfrm>
              <a:off x="2832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38" name="Line 74"/>
            <p:cNvSpPr>
              <a:spLocks noChangeShapeType="1"/>
            </p:cNvSpPr>
            <p:nvPr/>
          </p:nvSpPr>
          <p:spPr bwMode="auto">
            <a:xfrm>
              <a:off x="3264" y="1728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40" name="Rectangle 76"/>
            <p:cNvSpPr>
              <a:spLocks noChangeArrowheads="1"/>
            </p:cNvSpPr>
            <p:nvPr/>
          </p:nvSpPr>
          <p:spPr bwMode="auto">
            <a:xfrm>
              <a:off x="5232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19</a:t>
              </a:r>
            </a:p>
          </p:txBody>
        </p:sp>
        <p:sp>
          <p:nvSpPr>
            <p:cNvPr id="600141" name="Rectangle 77"/>
            <p:cNvSpPr>
              <a:spLocks noChangeArrowheads="1"/>
            </p:cNvSpPr>
            <p:nvPr/>
          </p:nvSpPr>
          <p:spPr bwMode="auto">
            <a:xfrm>
              <a:off x="5088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17</a:t>
              </a:r>
            </a:p>
          </p:txBody>
        </p:sp>
        <p:sp>
          <p:nvSpPr>
            <p:cNvPr id="600142" name="Rectangle 78"/>
            <p:cNvSpPr>
              <a:spLocks noChangeArrowheads="1"/>
            </p:cNvSpPr>
            <p:nvPr/>
          </p:nvSpPr>
          <p:spPr bwMode="auto">
            <a:xfrm>
              <a:off x="4944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15</a:t>
              </a:r>
            </a:p>
          </p:txBody>
        </p:sp>
        <p:sp>
          <p:nvSpPr>
            <p:cNvPr id="600143" name="Rectangle 79"/>
            <p:cNvSpPr>
              <a:spLocks noChangeArrowheads="1"/>
            </p:cNvSpPr>
            <p:nvPr/>
          </p:nvSpPr>
          <p:spPr bwMode="auto">
            <a:xfrm>
              <a:off x="4800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44" name="Rectangle 80"/>
            <p:cNvSpPr>
              <a:spLocks noChangeArrowheads="1"/>
            </p:cNvSpPr>
            <p:nvPr/>
          </p:nvSpPr>
          <p:spPr bwMode="auto">
            <a:xfrm>
              <a:off x="4656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45" name="Rectangle 81"/>
            <p:cNvSpPr>
              <a:spLocks noChangeArrowheads="1"/>
            </p:cNvSpPr>
            <p:nvPr/>
          </p:nvSpPr>
          <p:spPr bwMode="auto">
            <a:xfrm>
              <a:off x="4512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46" name="Rectangle 82"/>
            <p:cNvSpPr>
              <a:spLocks noChangeArrowheads="1"/>
            </p:cNvSpPr>
            <p:nvPr/>
          </p:nvSpPr>
          <p:spPr bwMode="auto">
            <a:xfrm>
              <a:off x="4368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47" name="Rectangle 83"/>
            <p:cNvSpPr>
              <a:spLocks noChangeArrowheads="1"/>
            </p:cNvSpPr>
            <p:nvPr/>
          </p:nvSpPr>
          <p:spPr bwMode="auto">
            <a:xfrm>
              <a:off x="4224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48" name="Rectangle 84"/>
            <p:cNvSpPr>
              <a:spLocks noChangeArrowheads="1"/>
            </p:cNvSpPr>
            <p:nvPr/>
          </p:nvSpPr>
          <p:spPr bwMode="auto">
            <a:xfrm>
              <a:off x="4080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49" name="Rectangle 85"/>
            <p:cNvSpPr>
              <a:spLocks noChangeArrowheads="1"/>
            </p:cNvSpPr>
            <p:nvPr/>
          </p:nvSpPr>
          <p:spPr bwMode="auto">
            <a:xfrm>
              <a:off x="3936" y="1896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50" name="Rectangle 86"/>
            <p:cNvSpPr>
              <a:spLocks noChangeArrowheads="1"/>
            </p:cNvSpPr>
            <p:nvPr/>
          </p:nvSpPr>
          <p:spPr bwMode="auto">
            <a:xfrm>
              <a:off x="5232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600151" name="Rectangle 87"/>
            <p:cNvSpPr>
              <a:spLocks noChangeArrowheads="1"/>
            </p:cNvSpPr>
            <p:nvPr/>
          </p:nvSpPr>
          <p:spPr bwMode="auto">
            <a:xfrm>
              <a:off x="5088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600152" name="Rectangle 88"/>
            <p:cNvSpPr>
              <a:spLocks noChangeArrowheads="1"/>
            </p:cNvSpPr>
            <p:nvPr/>
          </p:nvSpPr>
          <p:spPr bwMode="auto">
            <a:xfrm>
              <a:off x="4944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600153" name="Rectangle 89"/>
            <p:cNvSpPr>
              <a:spLocks noChangeArrowheads="1"/>
            </p:cNvSpPr>
            <p:nvPr/>
          </p:nvSpPr>
          <p:spPr bwMode="auto">
            <a:xfrm>
              <a:off x="4800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54" name="Rectangle 90"/>
            <p:cNvSpPr>
              <a:spLocks noChangeArrowheads="1"/>
            </p:cNvSpPr>
            <p:nvPr/>
          </p:nvSpPr>
          <p:spPr bwMode="auto">
            <a:xfrm>
              <a:off x="4656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55" name="Rectangle 91"/>
            <p:cNvSpPr>
              <a:spLocks noChangeArrowheads="1"/>
            </p:cNvSpPr>
            <p:nvPr/>
          </p:nvSpPr>
          <p:spPr bwMode="auto">
            <a:xfrm>
              <a:off x="4512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56" name="Rectangle 92"/>
            <p:cNvSpPr>
              <a:spLocks noChangeArrowheads="1"/>
            </p:cNvSpPr>
            <p:nvPr/>
          </p:nvSpPr>
          <p:spPr bwMode="auto">
            <a:xfrm>
              <a:off x="4368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57" name="Rectangle 93"/>
            <p:cNvSpPr>
              <a:spLocks noChangeArrowheads="1"/>
            </p:cNvSpPr>
            <p:nvPr/>
          </p:nvSpPr>
          <p:spPr bwMode="auto">
            <a:xfrm>
              <a:off x="4224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58" name="Rectangle 94"/>
            <p:cNvSpPr>
              <a:spLocks noChangeArrowheads="1"/>
            </p:cNvSpPr>
            <p:nvPr/>
          </p:nvSpPr>
          <p:spPr bwMode="auto">
            <a:xfrm>
              <a:off x="4080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59" name="Rectangle 95"/>
            <p:cNvSpPr>
              <a:spLocks noChangeArrowheads="1"/>
            </p:cNvSpPr>
            <p:nvPr/>
          </p:nvSpPr>
          <p:spPr bwMode="auto">
            <a:xfrm>
              <a:off x="3936" y="1728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endParaRPr lang="ko-KR" altLang="ko-KR" sz="1200">
                <a:effectLst/>
                <a:latin typeface="돋움" pitchFamily="50" charset="-127"/>
                <a:ea typeface="돋움" pitchFamily="50" charset="-127"/>
              </a:endParaRPr>
            </a:p>
          </p:txBody>
        </p:sp>
        <p:sp>
          <p:nvSpPr>
            <p:cNvPr id="600160" name="Line 96"/>
            <p:cNvSpPr>
              <a:spLocks noChangeShapeType="1"/>
            </p:cNvSpPr>
            <p:nvPr/>
          </p:nvSpPr>
          <p:spPr bwMode="auto">
            <a:xfrm>
              <a:off x="3936" y="1728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1" name="Line 97"/>
            <p:cNvSpPr>
              <a:spLocks noChangeShapeType="1"/>
            </p:cNvSpPr>
            <p:nvPr/>
          </p:nvSpPr>
          <p:spPr bwMode="auto">
            <a:xfrm>
              <a:off x="3936" y="1896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2" name="Line 98"/>
            <p:cNvSpPr>
              <a:spLocks noChangeShapeType="1"/>
            </p:cNvSpPr>
            <p:nvPr/>
          </p:nvSpPr>
          <p:spPr bwMode="auto">
            <a:xfrm>
              <a:off x="3936" y="2064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3" name="Line 99"/>
            <p:cNvSpPr>
              <a:spLocks noChangeShapeType="1"/>
            </p:cNvSpPr>
            <p:nvPr/>
          </p:nvSpPr>
          <p:spPr bwMode="auto">
            <a:xfrm>
              <a:off x="3936" y="1728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4" name="Line 100"/>
            <p:cNvSpPr>
              <a:spLocks noChangeShapeType="1"/>
            </p:cNvSpPr>
            <p:nvPr/>
          </p:nvSpPr>
          <p:spPr bwMode="auto">
            <a:xfrm>
              <a:off x="4080" y="1728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5" name="Line 101"/>
            <p:cNvSpPr>
              <a:spLocks noChangeShapeType="1"/>
            </p:cNvSpPr>
            <p:nvPr/>
          </p:nvSpPr>
          <p:spPr bwMode="auto">
            <a:xfrm>
              <a:off x="4224" y="1728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6" name="Line 102"/>
            <p:cNvSpPr>
              <a:spLocks noChangeShapeType="1"/>
            </p:cNvSpPr>
            <p:nvPr/>
          </p:nvSpPr>
          <p:spPr bwMode="auto">
            <a:xfrm>
              <a:off x="4368" y="1728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7" name="Line 103"/>
            <p:cNvSpPr>
              <a:spLocks noChangeShapeType="1"/>
            </p:cNvSpPr>
            <p:nvPr/>
          </p:nvSpPr>
          <p:spPr bwMode="auto">
            <a:xfrm>
              <a:off x="4656" y="1728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8" name="Line 104"/>
            <p:cNvSpPr>
              <a:spLocks noChangeShapeType="1"/>
            </p:cNvSpPr>
            <p:nvPr/>
          </p:nvSpPr>
          <p:spPr bwMode="auto">
            <a:xfrm>
              <a:off x="4800" y="1728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69" name="Line 105"/>
            <p:cNvSpPr>
              <a:spLocks noChangeShapeType="1"/>
            </p:cNvSpPr>
            <p:nvPr/>
          </p:nvSpPr>
          <p:spPr bwMode="auto">
            <a:xfrm>
              <a:off x="5088" y="1728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70" name="Line 106"/>
            <p:cNvSpPr>
              <a:spLocks noChangeShapeType="1"/>
            </p:cNvSpPr>
            <p:nvPr/>
          </p:nvSpPr>
          <p:spPr bwMode="auto">
            <a:xfrm>
              <a:off x="5232" y="1728"/>
              <a:ext cx="0" cy="3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71" name="Line 107"/>
            <p:cNvSpPr>
              <a:spLocks noChangeShapeType="1"/>
            </p:cNvSpPr>
            <p:nvPr/>
          </p:nvSpPr>
          <p:spPr bwMode="auto">
            <a:xfrm>
              <a:off x="5376" y="1728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72" name="Line 108"/>
            <p:cNvSpPr>
              <a:spLocks noChangeShapeType="1"/>
            </p:cNvSpPr>
            <p:nvPr/>
          </p:nvSpPr>
          <p:spPr bwMode="auto">
            <a:xfrm>
              <a:off x="4512" y="1728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73" name="Line 109"/>
            <p:cNvSpPr>
              <a:spLocks noChangeShapeType="1"/>
            </p:cNvSpPr>
            <p:nvPr/>
          </p:nvSpPr>
          <p:spPr bwMode="auto">
            <a:xfrm>
              <a:off x="4944" y="1728"/>
              <a:ext cx="0" cy="33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174" name="Text Box 110"/>
            <p:cNvSpPr txBox="1">
              <a:spLocks noChangeArrowheads="1"/>
            </p:cNvSpPr>
            <p:nvPr/>
          </p:nvSpPr>
          <p:spPr bwMode="auto">
            <a:xfrm>
              <a:off x="281" y="1584"/>
              <a:ext cx="175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A</a:t>
              </a:r>
            </a:p>
          </p:txBody>
        </p:sp>
        <p:sp>
          <p:nvSpPr>
            <p:cNvPr id="600175" name="Text Box 111"/>
            <p:cNvSpPr txBox="1">
              <a:spLocks noChangeArrowheads="1"/>
            </p:cNvSpPr>
            <p:nvPr/>
          </p:nvSpPr>
          <p:spPr bwMode="auto">
            <a:xfrm>
              <a:off x="333" y="1728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176" name="Text Box 112"/>
            <p:cNvSpPr txBox="1">
              <a:spLocks noChangeArrowheads="1"/>
            </p:cNvSpPr>
            <p:nvPr/>
          </p:nvSpPr>
          <p:spPr bwMode="auto">
            <a:xfrm>
              <a:off x="477" y="1584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177" name="Text Box 113"/>
            <p:cNvSpPr txBox="1">
              <a:spLocks noChangeArrowheads="1"/>
            </p:cNvSpPr>
            <p:nvPr/>
          </p:nvSpPr>
          <p:spPr bwMode="auto">
            <a:xfrm>
              <a:off x="323" y="1968"/>
              <a:ext cx="18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M</a:t>
              </a:r>
            </a:p>
          </p:txBody>
        </p:sp>
        <p:sp>
          <p:nvSpPr>
            <p:cNvPr id="600178" name="Text Box 114"/>
            <p:cNvSpPr txBox="1">
              <a:spLocks noChangeArrowheads="1"/>
            </p:cNvSpPr>
            <p:nvPr/>
          </p:nvSpPr>
          <p:spPr bwMode="auto">
            <a:xfrm>
              <a:off x="400" y="2092"/>
              <a:ext cx="2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jsta</a:t>
              </a:r>
            </a:p>
          </p:txBody>
        </p:sp>
        <p:sp>
          <p:nvSpPr>
            <p:cNvPr id="600179" name="Text Box 115"/>
            <p:cNvSpPr txBox="1">
              <a:spLocks noChangeArrowheads="1"/>
            </p:cNvSpPr>
            <p:nvPr/>
          </p:nvSpPr>
          <p:spPr bwMode="auto">
            <a:xfrm>
              <a:off x="867" y="2088"/>
              <a:ext cx="285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jend</a:t>
              </a:r>
            </a:p>
          </p:txBody>
        </p:sp>
        <p:sp>
          <p:nvSpPr>
            <p:cNvPr id="600184" name="Text Box 120"/>
            <p:cNvSpPr txBox="1">
              <a:spLocks noChangeArrowheads="1"/>
            </p:cNvSpPr>
            <p:nvPr/>
          </p:nvSpPr>
          <p:spPr bwMode="auto">
            <a:xfrm>
              <a:off x="1768" y="1584"/>
              <a:ext cx="17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N</a:t>
              </a:r>
            </a:p>
          </p:txBody>
        </p:sp>
        <p:sp>
          <p:nvSpPr>
            <p:cNvPr id="600185" name="Text Box 121"/>
            <p:cNvSpPr txBox="1">
              <a:spLocks noChangeArrowheads="1"/>
            </p:cNvSpPr>
            <p:nvPr/>
          </p:nvSpPr>
          <p:spPr bwMode="auto">
            <a:xfrm>
              <a:off x="768" y="1115"/>
              <a:ext cx="86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400">
                  <a:latin typeface="돋움" pitchFamily="50" charset="-127"/>
                  <a:ea typeface="돋움" pitchFamily="50" charset="-127"/>
                </a:rPr>
                <a:t>Process 0</a:t>
              </a:r>
            </a:p>
          </p:txBody>
        </p:sp>
        <p:sp>
          <p:nvSpPr>
            <p:cNvPr id="600186" name="Text Box 122"/>
            <p:cNvSpPr txBox="1">
              <a:spLocks noChangeArrowheads="1"/>
            </p:cNvSpPr>
            <p:nvPr/>
          </p:nvSpPr>
          <p:spPr bwMode="auto">
            <a:xfrm>
              <a:off x="2064" y="1556"/>
              <a:ext cx="236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A</a:t>
              </a:r>
            </a:p>
          </p:txBody>
        </p:sp>
        <p:sp>
          <p:nvSpPr>
            <p:cNvPr id="600187" name="Text Box 123"/>
            <p:cNvSpPr txBox="1">
              <a:spLocks noChangeArrowheads="1"/>
            </p:cNvSpPr>
            <p:nvPr/>
          </p:nvSpPr>
          <p:spPr bwMode="auto">
            <a:xfrm>
              <a:off x="2112" y="1700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188" name="Text Box 124"/>
            <p:cNvSpPr txBox="1">
              <a:spLocks noChangeArrowheads="1"/>
            </p:cNvSpPr>
            <p:nvPr/>
          </p:nvSpPr>
          <p:spPr bwMode="auto">
            <a:xfrm>
              <a:off x="2256" y="1556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189" name="Text Box 125"/>
            <p:cNvSpPr txBox="1">
              <a:spLocks noChangeArrowheads="1"/>
            </p:cNvSpPr>
            <p:nvPr/>
          </p:nvSpPr>
          <p:spPr bwMode="auto">
            <a:xfrm>
              <a:off x="2112" y="1940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M</a:t>
              </a:r>
            </a:p>
          </p:txBody>
        </p:sp>
        <p:sp>
          <p:nvSpPr>
            <p:cNvPr id="600190" name="Text Box 126"/>
            <p:cNvSpPr txBox="1">
              <a:spLocks noChangeArrowheads="1"/>
            </p:cNvSpPr>
            <p:nvPr/>
          </p:nvSpPr>
          <p:spPr bwMode="auto">
            <a:xfrm>
              <a:off x="3552" y="1556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N</a:t>
              </a:r>
            </a:p>
          </p:txBody>
        </p:sp>
        <p:sp>
          <p:nvSpPr>
            <p:cNvPr id="600191" name="Text Box 127"/>
            <p:cNvSpPr txBox="1">
              <a:spLocks noChangeArrowheads="1"/>
            </p:cNvSpPr>
            <p:nvPr/>
          </p:nvSpPr>
          <p:spPr bwMode="auto">
            <a:xfrm>
              <a:off x="2764" y="2084"/>
              <a:ext cx="2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jsta</a:t>
              </a:r>
            </a:p>
          </p:txBody>
        </p:sp>
        <p:sp>
          <p:nvSpPr>
            <p:cNvPr id="600192" name="Text Box 128"/>
            <p:cNvSpPr txBox="1">
              <a:spLocks noChangeArrowheads="1"/>
            </p:cNvSpPr>
            <p:nvPr/>
          </p:nvSpPr>
          <p:spPr bwMode="auto">
            <a:xfrm>
              <a:off x="3091" y="2076"/>
              <a:ext cx="285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jend</a:t>
              </a:r>
            </a:p>
          </p:txBody>
        </p:sp>
        <p:sp>
          <p:nvSpPr>
            <p:cNvPr id="600193" name="Text Box 129"/>
            <p:cNvSpPr txBox="1">
              <a:spLocks noChangeArrowheads="1"/>
            </p:cNvSpPr>
            <p:nvPr/>
          </p:nvSpPr>
          <p:spPr bwMode="auto">
            <a:xfrm>
              <a:off x="4904" y="2084"/>
              <a:ext cx="2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jsta</a:t>
              </a:r>
            </a:p>
          </p:txBody>
        </p:sp>
        <p:sp>
          <p:nvSpPr>
            <p:cNvPr id="600194" name="Text Box 130"/>
            <p:cNvSpPr txBox="1">
              <a:spLocks noChangeArrowheads="1"/>
            </p:cNvSpPr>
            <p:nvPr/>
          </p:nvSpPr>
          <p:spPr bwMode="auto">
            <a:xfrm>
              <a:off x="5195" y="2076"/>
              <a:ext cx="285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jend</a:t>
              </a:r>
            </a:p>
          </p:txBody>
        </p:sp>
        <p:sp>
          <p:nvSpPr>
            <p:cNvPr id="600195" name="Text Box 131"/>
            <p:cNvSpPr txBox="1">
              <a:spLocks noChangeArrowheads="1"/>
            </p:cNvSpPr>
            <p:nvPr/>
          </p:nvSpPr>
          <p:spPr bwMode="auto">
            <a:xfrm>
              <a:off x="3792" y="1556"/>
              <a:ext cx="14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A</a:t>
              </a:r>
            </a:p>
          </p:txBody>
        </p:sp>
        <p:sp>
          <p:nvSpPr>
            <p:cNvPr id="600196" name="Text Box 132"/>
            <p:cNvSpPr txBox="1">
              <a:spLocks noChangeArrowheads="1"/>
            </p:cNvSpPr>
            <p:nvPr/>
          </p:nvSpPr>
          <p:spPr bwMode="auto">
            <a:xfrm>
              <a:off x="3792" y="1700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197" name="Text Box 133"/>
            <p:cNvSpPr txBox="1">
              <a:spLocks noChangeArrowheads="1"/>
            </p:cNvSpPr>
            <p:nvPr/>
          </p:nvSpPr>
          <p:spPr bwMode="auto">
            <a:xfrm>
              <a:off x="3936" y="1556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198" name="Text Box 134"/>
            <p:cNvSpPr txBox="1">
              <a:spLocks noChangeArrowheads="1"/>
            </p:cNvSpPr>
            <p:nvPr/>
          </p:nvSpPr>
          <p:spPr bwMode="auto">
            <a:xfrm>
              <a:off x="3792" y="1940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M</a:t>
              </a:r>
            </a:p>
          </p:txBody>
        </p:sp>
        <p:sp>
          <p:nvSpPr>
            <p:cNvPr id="600199" name="Text Box 135"/>
            <p:cNvSpPr txBox="1">
              <a:spLocks noChangeArrowheads="1"/>
            </p:cNvSpPr>
            <p:nvPr/>
          </p:nvSpPr>
          <p:spPr bwMode="auto">
            <a:xfrm>
              <a:off x="5232" y="1556"/>
              <a:ext cx="160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N</a:t>
              </a:r>
            </a:p>
          </p:txBody>
        </p:sp>
        <p:sp>
          <p:nvSpPr>
            <p:cNvPr id="600200" name="Text Box 136"/>
            <p:cNvSpPr txBox="1">
              <a:spLocks noChangeArrowheads="1"/>
            </p:cNvSpPr>
            <p:nvPr/>
          </p:nvSpPr>
          <p:spPr bwMode="auto">
            <a:xfrm>
              <a:off x="2496" y="1115"/>
              <a:ext cx="86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400">
                  <a:latin typeface="돋움" pitchFamily="50" charset="-127"/>
                  <a:ea typeface="돋움" pitchFamily="50" charset="-127"/>
                </a:rPr>
                <a:t>Process 1</a:t>
              </a:r>
            </a:p>
          </p:txBody>
        </p:sp>
        <p:sp>
          <p:nvSpPr>
            <p:cNvPr id="600201" name="Text Box 137"/>
            <p:cNvSpPr txBox="1">
              <a:spLocks noChangeArrowheads="1"/>
            </p:cNvSpPr>
            <p:nvPr/>
          </p:nvSpPr>
          <p:spPr bwMode="auto">
            <a:xfrm>
              <a:off x="4176" y="1123"/>
              <a:ext cx="864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altLang="ko-KR" sz="1400">
                  <a:latin typeface="돋움" pitchFamily="50" charset="-127"/>
                  <a:ea typeface="돋움" pitchFamily="50" charset="-127"/>
                </a:rPr>
                <a:t>Process 2</a:t>
              </a:r>
            </a:p>
          </p:txBody>
        </p:sp>
        <p:sp>
          <p:nvSpPr>
            <p:cNvPr id="600202" name="Text Box 138"/>
            <p:cNvSpPr txBox="1">
              <a:spLocks noChangeArrowheads="1"/>
            </p:cNvSpPr>
            <p:nvPr/>
          </p:nvSpPr>
          <p:spPr bwMode="auto">
            <a:xfrm>
              <a:off x="390" y="3342"/>
              <a:ext cx="618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 b="0">
                  <a:latin typeface="돋움" pitchFamily="50" charset="-127"/>
                  <a:ea typeface="돋움" pitchFamily="50" charset="-127"/>
                </a:rPr>
                <a:t>jjlen(0)=2×4</a:t>
              </a:r>
            </a:p>
          </p:txBody>
        </p:sp>
        <p:sp>
          <p:nvSpPr>
            <p:cNvPr id="600205" name="Text Box 141"/>
            <p:cNvSpPr txBox="1">
              <a:spLocks noChangeArrowheads="1"/>
            </p:cNvSpPr>
            <p:nvPr/>
          </p:nvSpPr>
          <p:spPr bwMode="auto">
            <a:xfrm>
              <a:off x="966" y="3351"/>
              <a:ext cx="618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 b="0">
                  <a:latin typeface="돋움" pitchFamily="50" charset="-127"/>
                  <a:ea typeface="돋움" pitchFamily="50" charset="-127"/>
                </a:rPr>
                <a:t>jjlen(1)=2×3</a:t>
              </a:r>
            </a:p>
          </p:txBody>
        </p:sp>
        <p:sp>
          <p:nvSpPr>
            <p:cNvPr id="600206" name="Text Box 142"/>
            <p:cNvSpPr txBox="1">
              <a:spLocks noChangeArrowheads="1"/>
            </p:cNvSpPr>
            <p:nvPr/>
          </p:nvSpPr>
          <p:spPr bwMode="auto">
            <a:xfrm>
              <a:off x="1494" y="3342"/>
              <a:ext cx="618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 b="0">
                  <a:latin typeface="돋움" pitchFamily="50" charset="-127"/>
                  <a:ea typeface="돋움" pitchFamily="50" charset="-127"/>
                </a:rPr>
                <a:t>jjlen(2)=2×3</a:t>
              </a:r>
            </a:p>
          </p:txBody>
        </p:sp>
        <p:sp>
          <p:nvSpPr>
            <p:cNvPr id="600207" name="Line 143"/>
            <p:cNvSpPr>
              <a:spLocks noChangeShapeType="1"/>
            </p:cNvSpPr>
            <p:nvPr/>
          </p:nvSpPr>
          <p:spPr bwMode="auto">
            <a:xfrm>
              <a:off x="458" y="3312"/>
              <a:ext cx="57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08" name="Line 144"/>
            <p:cNvSpPr>
              <a:spLocks noChangeShapeType="1"/>
            </p:cNvSpPr>
            <p:nvPr/>
          </p:nvSpPr>
          <p:spPr bwMode="auto">
            <a:xfrm>
              <a:off x="1034" y="3312"/>
              <a:ext cx="43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09" name="Line 145"/>
            <p:cNvSpPr>
              <a:spLocks noChangeShapeType="1"/>
            </p:cNvSpPr>
            <p:nvPr/>
          </p:nvSpPr>
          <p:spPr bwMode="auto">
            <a:xfrm>
              <a:off x="1466" y="3312"/>
              <a:ext cx="43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13" name="Rectangle 149"/>
            <p:cNvSpPr>
              <a:spLocks noChangeArrowheads="1"/>
            </p:cNvSpPr>
            <p:nvPr/>
          </p:nvSpPr>
          <p:spPr bwMode="auto">
            <a:xfrm>
              <a:off x="1754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19</a:t>
              </a:r>
            </a:p>
          </p:txBody>
        </p:sp>
        <p:sp>
          <p:nvSpPr>
            <p:cNvPr id="600214" name="Rectangle 150"/>
            <p:cNvSpPr>
              <a:spLocks noChangeArrowheads="1"/>
            </p:cNvSpPr>
            <p:nvPr/>
          </p:nvSpPr>
          <p:spPr bwMode="auto">
            <a:xfrm>
              <a:off x="1610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17</a:t>
              </a:r>
            </a:p>
          </p:txBody>
        </p:sp>
        <p:sp>
          <p:nvSpPr>
            <p:cNvPr id="600215" name="Rectangle 151"/>
            <p:cNvSpPr>
              <a:spLocks noChangeArrowheads="1"/>
            </p:cNvSpPr>
            <p:nvPr/>
          </p:nvSpPr>
          <p:spPr bwMode="auto">
            <a:xfrm>
              <a:off x="1466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15</a:t>
              </a:r>
            </a:p>
          </p:txBody>
        </p:sp>
        <p:sp>
          <p:nvSpPr>
            <p:cNvPr id="600216" name="Rectangle 152"/>
            <p:cNvSpPr>
              <a:spLocks noChangeArrowheads="1"/>
            </p:cNvSpPr>
            <p:nvPr/>
          </p:nvSpPr>
          <p:spPr bwMode="auto">
            <a:xfrm>
              <a:off x="1322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13</a:t>
              </a:r>
            </a:p>
          </p:txBody>
        </p:sp>
        <p:sp>
          <p:nvSpPr>
            <p:cNvPr id="600217" name="Rectangle 153"/>
            <p:cNvSpPr>
              <a:spLocks noChangeArrowheads="1"/>
            </p:cNvSpPr>
            <p:nvPr/>
          </p:nvSpPr>
          <p:spPr bwMode="auto">
            <a:xfrm>
              <a:off x="1178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600218" name="Rectangle 154"/>
            <p:cNvSpPr>
              <a:spLocks noChangeArrowheads="1"/>
            </p:cNvSpPr>
            <p:nvPr/>
          </p:nvSpPr>
          <p:spPr bwMode="auto">
            <a:xfrm>
              <a:off x="1034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600219" name="Rectangle 155"/>
            <p:cNvSpPr>
              <a:spLocks noChangeArrowheads="1"/>
            </p:cNvSpPr>
            <p:nvPr/>
          </p:nvSpPr>
          <p:spPr bwMode="auto">
            <a:xfrm>
              <a:off x="912" y="3048"/>
              <a:ext cx="122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600220" name="Rectangle 156"/>
            <p:cNvSpPr>
              <a:spLocks noChangeArrowheads="1"/>
            </p:cNvSpPr>
            <p:nvPr/>
          </p:nvSpPr>
          <p:spPr bwMode="auto">
            <a:xfrm>
              <a:off x="746" y="3048"/>
              <a:ext cx="166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600221" name="Rectangle 157"/>
            <p:cNvSpPr>
              <a:spLocks noChangeArrowheads="1"/>
            </p:cNvSpPr>
            <p:nvPr/>
          </p:nvSpPr>
          <p:spPr bwMode="auto">
            <a:xfrm>
              <a:off x="602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600222" name="Rectangle 158"/>
            <p:cNvSpPr>
              <a:spLocks noChangeArrowheads="1"/>
            </p:cNvSpPr>
            <p:nvPr/>
          </p:nvSpPr>
          <p:spPr bwMode="auto">
            <a:xfrm>
              <a:off x="458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223" name="Rectangle 159"/>
            <p:cNvSpPr>
              <a:spLocks noChangeArrowheads="1"/>
            </p:cNvSpPr>
            <p:nvPr/>
          </p:nvSpPr>
          <p:spPr bwMode="auto">
            <a:xfrm>
              <a:off x="1754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600224" name="Rectangle 160"/>
            <p:cNvSpPr>
              <a:spLocks noChangeArrowheads="1"/>
            </p:cNvSpPr>
            <p:nvPr/>
          </p:nvSpPr>
          <p:spPr bwMode="auto">
            <a:xfrm>
              <a:off x="1610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600225" name="Rectangle 161"/>
            <p:cNvSpPr>
              <a:spLocks noChangeArrowheads="1"/>
            </p:cNvSpPr>
            <p:nvPr/>
          </p:nvSpPr>
          <p:spPr bwMode="auto">
            <a:xfrm>
              <a:off x="1466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600226" name="Rectangle 162"/>
            <p:cNvSpPr>
              <a:spLocks noChangeArrowheads="1"/>
            </p:cNvSpPr>
            <p:nvPr/>
          </p:nvSpPr>
          <p:spPr bwMode="auto">
            <a:xfrm>
              <a:off x="1322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600227" name="Rectangle 163"/>
            <p:cNvSpPr>
              <a:spLocks noChangeArrowheads="1"/>
            </p:cNvSpPr>
            <p:nvPr/>
          </p:nvSpPr>
          <p:spPr bwMode="auto">
            <a:xfrm>
              <a:off x="1178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600228" name="Rectangle 164"/>
            <p:cNvSpPr>
              <a:spLocks noChangeArrowheads="1"/>
            </p:cNvSpPr>
            <p:nvPr/>
          </p:nvSpPr>
          <p:spPr bwMode="auto">
            <a:xfrm>
              <a:off x="1034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00229" name="Rectangle 165"/>
            <p:cNvSpPr>
              <a:spLocks noChangeArrowheads="1"/>
            </p:cNvSpPr>
            <p:nvPr/>
          </p:nvSpPr>
          <p:spPr bwMode="auto">
            <a:xfrm>
              <a:off x="912" y="2880"/>
              <a:ext cx="122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600230" name="Rectangle 166"/>
            <p:cNvSpPr>
              <a:spLocks noChangeArrowheads="1"/>
            </p:cNvSpPr>
            <p:nvPr/>
          </p:nvSpPr>
          <p:spPr bwMode="auto">
            <a:xfrm>
              <a:off x="746" y="2880"/>
              <a:ext cx="166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00231" name="Rectangle 167"/>
            <p:cNvSpPr>
              <a:spLocks noChangeArrowheads="1"/>
            </p:cNvSpPr>
            <p:nvPr/>
          </p:nvSpPr>
          <p:spPr bwMode="auto">
            <a:xfrm>
              <a:off x="602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600232" name="Rectangle 168"/>
            <p:cNvSpPr>
              <a:spLocks noChangeArrowheads="1"/>
            </p:cNvSpPr>
            <p:nvPr/>
          </p:nvSpPr>
          <p:spPr bwMode="auto">
            <a:xfrm>
              <a:off x="458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0</a:t>
              </a:r>
            </a:p>
          </p:txBody>
        </p:sp>
        <p:sp>
          <p:nvSpPr>
            <p:cNvPr id="600233" name="Line 169"/>
            <p:cNvSpPr>
              <a:spLocks noChangeShapeType="1"/>
            </p:cNvSpPr>
            <p:nvPr/>
          </p:nvSpPr>
          <p:spPr bwMode="auto">
            <a:xfrm>
              <a:off x="458" y="2880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34" name="Line 170"/>
            <p:cNvSpPr>
              <a:spLocks noChangeShapeType="1"/>
            </p:cNvSpPr>
            <p:nvPr/>
          </p:nvSpPr>
          <p:spPr bwMode="auto">
            <a:xfrm>
              <a:off x="458" y="3048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35" name="Line 171"/>
            <p:cNvSpPr>
              <a:spLocks noChangeShapeType="1"/>
            </p:cNvSpPr>
            <p:nvPr/>
          </p:nvSpPr>
          <p:spPr bwMode="auto">
            <a:xfrm>
              <a:off x="458" y="3236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36" name="Line 172"/>
            <p:cNvSpPr>
              <a:spLocks noChangeShapeType="1"/>
            </p:cNvSpPr>
            <p:nvPr/>
          </p:nvSpPr>
          <p:spPr bwMode="auto">
            <a:xfrm>
              <a:off x="458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37" name="Line 173"/>
            <p:cNvSpPr>
              <a:spLocks noChangeShapeType="1"/>
            </p:cNvSpPr>
            <p:nvPr/>
          </p:nvSpPr>
          <p:spPr bwMode="auto">
            <a:xfrm>
              <a:off x="602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38" name="Line 174"/>
            <p:cNvSpPr>
              <a:spLocks noChangeShapeType="1"/>
            </p:cNvSpPr>
            <p:nvPr/>
          </p:nvSpPr>
          <p:spPr bwMode="auto">
            <a:xfrm>
              <a:off x="746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39" name="Line 175"/>
            <p:cNvSpPr>
              <a:spLocks noChangeShapeType="1"/>
            </p:cNvSpPr>
            <p:nvPr/>
          </p:nvSpPr>
          <p:spPr bwMode="auto">
            <a:xfrm>
              <a:off x="912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0" name="Line 176"/>
            <p:cNvSpPr>
              <a:spLocks noChangeShapeType="1"/>
            </p:cNvSpPr>
            <p:nvPr/>
          </p:nvSpPr>
          <p:spPr bwMode="auto">
            <a:xfrm>
              <a:off x="1178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1" name="Line 177"/>
            <p:cNvSpPr>
              <a:spLocks noChangeShapeType="1"/>
            </p:cNvSpPr>
            <p:nvPr/>
          </p:nvSpPr>
          <p:spPr bwMode="auto">
            <a:xfrm>
              <a:off x="1322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2" name="Line 178"/>
            <p:cNvSpPr>
              <a:spLocks noChangeShapeType="1"/>
            </p:cNvSpPr>
            <p:nvPr/>
          </p:nvSpPr>
          <p:spPr bwMode="auto">
            <a:xfrm>
              <a:off x="1610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3" name="Line 179"/>
            <p:cNvSpPr>
              <a:spLocks noChangeShapeType="1"/>
            </p:cNvSpPr>
            <p:nvPr/>
          </p:nvSpPr>
          <p:spPr bwMode="auto">
            <a:xfrm>
              <a:off x="1754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4" name="Line 180"/>
            <p:cNvSpPr>
              <a:spLocks noChangeShapeType="1"/>
            </p:cNvSpPr>
            <p:nvPr/>
          </p:nvSpPr>
          <p:spPr bwMode="auto">
            <a:xfrm>
              <a:off x="1898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5" name="Line 181"/>
            <p:cNvSpPr>
              <a:spLocks noChangeShapeType="1"/>
            </p:cNvSpPr>
            <p:nvPr/>
          </p:nvSpPr>
          <p:spPr bwMode="auto">
            <a:xfrm>
              <a:off x="1034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6" name="Line 182"/>
            <p:cNvSpPr>
              <a:spLocks noChangeShapeType="1"/>
            </p:cNvSpPr>
            <p:nvPr/>
          </p:nvSpPr>
          <p:spPr bwMode="auto">
            <a:xfrm>
              <a:off x="1466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47" name="Text Box 183"/>
            <p:cNvSpPr txBox="1">
              <a:spLocks noChangeArrowheads="1"/>
            </p:cNvSpPr>
            <p:nvPr/>
          </p:nvSpPr>
          <p:spPr bwMode="auto">
            <a:xfrm>
              <a:off x="333" y="2860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248" name="Text Box 184"/>
            <p:cNvSpPr txBox="1">
              <a:spLocks noChangeArrowheads="1"/>
            </p:cNvSpPr>
            <p:nvPr/>
          </p:nvSpPr>
          <p:spPr bwMode="auto">
            <a:xfrm>
              <a:off x="477" y="2716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249" name="Text Box 185"/>
            <p:cNvSpPr txBox="1">
              <a:spLocks noChangeArrowheads="1"/>
            </p:cNvSpPr>
            <p:nvPr/>
          </p:nvSpPr>
          <p:spPr bwMode="auto">
            <a:xfrm>
              <a:off x="288" y="2756"/>
              <a:ext cx="176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00250" name="Text Box 186"/>
            <p:cNvSpPr txBox="1">
              <a:spLocks noChangeArrowheads="1"/>
            </p:cNvSpPr>
            <p:nvPr/>
          </p:nvSpPr>
          <p:spPr bwMode="auto">
            <a:xfrm>
              <a:off x="307" y="3100"/>
              <a:ext cx="18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M</a:t>
              </a:r>
            </a:p>
          </p:txBody>
        </p:sp>
        <p:sp>
          <p:nvSpPr>
            <p:cNvPr id="600251" name="Text Box 187"/>
            <p:cNvSpPr txBox="1">
              <a:spLocks noChangeArrowheads="1"/>
            </p:cNvSpPr>
            <p:nvPr/>
          </p:nvSpPr>
          <p:spPr bwMode="auto">
            <a:xfrm>
              <a:off x="1752" y="2716"/>
              <a:ext cx="17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N</a:t>
              </a:r>
            </a:p>
          </p:txBody>
        </p:sp>
        <p:sp>
          <p:nvSpPr>
            <p:cNvPr id="600252" name="Text Box 188"/>
            <p:cNvSpPr txBox="1">
              <a:spLocks noChangeArrowheads="1"/>
            </p:cNvSpPr>
            <p:nvPr/>
          </p:nvSpPr>
          <p:spPr bwMode="auto">
            <a:xfrm>
              <a:off x="423" y="2481"/>
              <a:ext cx="45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idisp(0)</a:t>
              </a:r>
            </a:p>
          </p:txBody>
        </p:sp>
        <p:sp>
          <p:nvSpPr>
            <p:cNvPr id="600253" name="Text Box 189"/>
            <p:cNvSpPr txBox="1">
              <a:spLocks noChangeArrowheads="1"/>
            </p:cNvSpPr>
            <p:nvPr/>
          </p:nvSpPr>
          <p:spPr bwMode="auto">
            <a:xfrm>
              <a:off x="912" y="2481"/>
              <a:ext cx="45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idisp(1)</a:t>
              </a:r>
            </a:p>
          </p:txBody>
        </p:sp>
        <p:sp>
          <p:nvSpPr>
            <p:cNvPr id="600254" name="Text Box 190"/>
            <p:cNvSpPr txBox="1">
              <a:spLocks noChangeArrowheads="1"/>
            </p:cNvSpPr>
            <p:nvPr/>
          </p:nvSpPr>
          <p:spPr bwMode="auto">
            <a:xfrm>
              <a:off x="1392" y="2481"/>
              <a:ext cx="454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200" b="0">
                  <a:latin typeface="돋움" pitchFamily="50" charset="-127"/>
                  <a:ea typeface="돋움" pitchFamily="50" charset="-127"/>
                </a:rPr>
                <a:t>idisp(2)</a:t>
              </a:r>
            </a:p>
          </p:txBody>
        </p:sp>
        <p:sp>
          <p:nvSpPr>
            <p:cNvPr id="600255" name="Line 191"/>
            <p:cNvSpPr>
              <a:spLocks noChangeShapeType="1"/>
            </p:cNvSpPr>
            <p:nvPr/>
          </p:nvSpPr>
          <p:spPr bwMode="auto">
            <a:xfrm>
              <a:off x="864" y="2064"/>
              <a:ext cx="0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58" name="Rectangle 194"/>
            <p:cNvSpPr>
              <a:spLocks noChangeArrowheads="1"/>
            </p:cNvSpPr>
            <p:nvPr/>
          </p:nvSpPr>
          <p:spPr bwMode="auto">
            <a:xfrm>
              <a:off x="3530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19</a:t>
              </a:r>
            </a:p>
          </p:txBody>
        </p:sp>
        <p:sp>
          <p:nvSpPr>
            <p:cNvPr id="600259" name="Rectangle 195"/>
            <p:cNvSpPr>
              <a:spLocks noChangeArrowheads="1"/>
            </p:cNvSpPr>
            <p:nvPr/>
          </p:nvSpPr>
          <p:spPr bwMode="auto">
            <a:xfrm>
              <a:off x="3386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17</a:t>
              </a:r>
            </a:p>
          </p:txBody>
        </p:sp>
        <p:sp>
          <p:nvSpPr>
            <p:cNvPr id="600260" name="Rectangle 196"/>
            <p:cNvSpPr>
              <a:spLocks noChangeArrowheads="1"/>
            </p:cNvSpPr>
            <p:nvPr/>
          </p:nvSpPr>
          <p:spPr bwMode="auto">
            <a:xfrm>
              <a:off x="3242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15</a:t>
              </a:r>
            </a:p>
          </p:txBody>
        </p:sp>
        <p:sp>
          <p:nvSpPr>
            <p:cNvPr id="600261" name="Rectangle 197"/>
            <p:cNvSpPr>
              <a:spLocks noChangeArrowheads="1"/>
            </p:cNvSpPr>
            <p:nvPr/>
          </p:nvSpPr>
          <p:spPr bwMode="auto">
            <a:xfrm>
              <a:off x="3098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13</a:t>
              </a:r>
            </a:p>
          </p:txBody>
        </p:sp>
        <p:sp>
          <p:nvSpPr>
            <p:cNvPr id="600262" name="Rectangle 198"/>
            <p:cNvSpPr>
              <a:spLocks noChangeArrowheads="1"/>
            </p:cNvSpPr>
            <p:nvPr/>
          </p:nvSpPr>
          <p:spPr bwMode="auto">
            <a:xfrm>
              <a:off x="2954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600263" name="Rectangle 199"/>
            <p:cNvSpPr>
              <a:spLocks noChangeArrowheads="1"/>
            </p:cNvSpPr>
            <p:nvPr/>
          </p:nvSpPr>
          <p:spPr bwMode="auto">
            <a:xfrm>
              <a:off x="2810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600264" name="Rectangle 200"/>
            <p:cNvSpPr>
              <a:spLocks noChangeArrowheads="1"/>
            </p:cNvSpPr>
            <p:nvPr/>
          </p:nvSpPr>
          <p:spPr bwMode="auto">
            <a:xfrm>
              <a:off x="2688" y="3048"/>
              <a:ext cx="122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600265" name="Rectangle 201"/>
            <p:cNvSpPr>
              <a:spLocks noChangeArrowheads="1"/>
            </p:cNvSpPr>
            <p:nvPr/>
          </p:nvSpPr>
          <p:spPr bwMode="auto">
            <a:xfrm>
              <a:off x="2522" y="3048"/>
              <a:ext cx="166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600266" name="Rectangle 202"/>
            <p:cNvSpPr>
              <a:spLocks noChangeArrowheads="1"/>
            </p:cNvSpPr>
            <p:nvPr/>
          </p:nvSpPr>
          <p:spPr bwMode="auto">
            <a:xfrm>
              <a:off x="2378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600267" name="Rectangle 203"/>
            <p:cNvSpPr>
              <a:spLocks noChangeArrowheads="1"/>
            </p:cNvSpPr>
            <p:nvPr/>
          </p:nvSpPr>
          <p:spPr bwMode="auto">
            <a:xfrm>
              <a:off x="2234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268" name="Rectangle 204"/>
            <p:cNvSpPr>
              <a:spLocks noChangeArrowheads="1"/>
            </p:cNvSpPr>
            <p:nvPr/>
          </p:nvSpPr>
          <p:spPr bwMode="auto">
            <a:xfrm>
              <a:off x="3530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600269" name="Rectangle 205"/>
            <p:cNvSpPr>
              <a:spLocks noChangeArrowheads="1"/>
            </p:cNvSpPr>
            <p:nvPr/>
          </p:nvSpPr>
          <p:spPr bwMode="auto">
            <a:xfrm>
              <a:off x="3386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600270" name="Rectangle 206"/>
            <p:cNvSpPr>
              <a:spLocks noChangeArrowheads="1"/>
            </p:cNvSpPr>
            <p:nvPr/>
          </p:nvSpPr>
          <p:spPr bwMode="auto">
            <a:xfrm>
              <a:off x="3242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600271" name="Rectangle 207"/>
            <p:cNvSpPr>
              <a:spLocks noChangeArrowheads="1"/>
            </p:cNvSpPr>
            <p:nvPr/>
          </p:nvSpPr>
          <p:spPr bwMode="auto">
            <a:xfrm>
              <a:off x="3098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600272" name="Rectangle 208"/>
            <p:cNvSpPr>
              <a:spLocks noChangeArrowheads="1"/>
            </p:cNvSpPr>
            <p:nvPr/>
          </p:nvSpPr>
          <p:spPr bwMode="auto">
            <a:xfrm>
              <a:off x="2954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600273" name="Rectangle 209"/>
            <p:cNvSpPr>
              <a:spLocks noChangeArrowheads="1"/>
            </p:cNvSpPr>
            <p:nvPr/>
          </p:nvSpPr>
          <p:spPr bwMode="auto">
            <a:xfrm>
              <a:off x="2810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00274" name="Rectangle 210"/>
            <p:cNvSpPr>
              <a:spLocks noChangeArrowheads="1"/>
            </p:cNvSpPr>
            <p:nvPr/>
          </p:nvSpPr>
          <p:spPr bwMode="auto">
            <a:xfrm>
              <a:off x="2688" y="2880"/>
              <a:ext cx="122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600275" name="Rectangle 211"/>
            <p:cNvSpPr>
              <a:spLocks noChangeArrowheads="1"/>
            </p:cNvSpPr>
            <p:nvPr/>
          </p:nvSpPr>
          <p:spPr bwMode="auto">
            <a:xfrm>
              <a:off x="2522" y="2880"/>
              <a:ext cx="166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00276" name="Rectangle 212"/>
            <p:cNvSpPr>
              <a:spLocks noChangeArrowheads="1"/>
            </p:cNvSpPr>
            <p:nvPr/>
          </p:nvSpPr>
          <p:spPr bwMode="auto">
            <a:xfrm>
              <a:off x="2378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600277" name="Rectangle 213"/>
            <p:cNvSpPr>
              <a:spLocks noChangeArrowheads="1"/>
            </p:cNvSpPr>
            <p:nvPr/>
          </p:nvSpPr>
          <p:spPr bwMode="auto">
            <a:xfrm>
              <a:off x="2234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0</a:t>
              </a:r>
            </a:p>
          </p:txBody>
        </p:sp>
        <p:sp>
          <p:nvSpPr>
            <p:cNvPr id="600278" name="Line 214"/>
            <p:cNvSpPr>
              <a:spLocks noChangeShapeType="1"/>
            </p:cNvSpPr>
            <p:nvPr/>
          </p:nvSpPr>
          <p:spPr bwMode="auto">
            <a:xfrm>
              <a:off x="2234" y="2880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79" name="Line 215"/>
            <p:cNvSpPr>
              <a:spLocks noChangeShapeType="1"/>
            </p:cNvSpPr>
            <p:nvPr/>
          </p:nvSpPr>
          <p:spPr bwMode="auto">
            <a:xfrm>
              <a:off x="2234" y="3048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0" name="Line 216"/>
            <p:cNvSpPr>
              <a:spLocks noChangeShapeType="1"/>
            </p:cNvSpPr>
            <p:nvPr/>
          </p:nvSpPr>
          <p:spPr bwMode="auto">
            <a:xfrm>
              <a:off x="2234" y="3236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1" name="Line 217"/>
            <p:cNvSpPr>
              <a:spLocks noChangeShapeType="1"/>
            </p:cNvSpPr>
            <p:nvPr/>
          </p:nvSpPr>
          <p:spPr bwMode="auto">
            <a:xfrm>
              <a:off x="2234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2" name="Line 218"/>
            <p:cNvSpPr>
              <a:spLocks noChangeShapeType="1"/>
            </p:cNvSpPr>
            <p:nvPr/>
          </p:nvSpPr>
          <p:spPr bwMode="auto">
            <a:xfrm>
              <a:off x="2378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3" name="Line 219"/>
            <p:cNvSpPr>
              <a:spLocks noChangeShapeType="1"/>
            </p:cNvSpPr>
            <p:nvPr/>
          </p:nvSpPr>
          <p:spPr bwMode="auto">
            <a:xfrm>
              <a:off x="2522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4" name="Line 220"/>
            <p:cNvSpPr>
              <a:spLocks noChangeShapeType="1"/>
            </p:cNvSpPr>
            <p:nvPr/>
          </p:nvSpPr>
          <p:spPr bwMode="auto">
            <a:xfrm>
              <a:off x="2688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5" name="Line 221"/>
            <p:cNvSpPr>
              <a:spLocks noChangeShapeType="1"/>
            </p:cNvSpPr>
            <p:nvPr/>
          </p:nvSpPr>
          <p:spPr bwMode="auto">
            <a:xfrm>
              <a:off x="2954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6" name="Line 222"/>
            <p:cNvSpPr>
              <a:spLocks noChangeShapeType="1"/>
            </p:cNvSpPr>
            <p:nvPr/>
          </p:nvSpPr>
          <p:spPr bwMode="auto">
            <a:xfrm>
              <a:off x="3098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7" name="Line 223"/>
            <p:cNvSpPr>
              <a:spLocks noChangeShapeType="1"/>
            </p:cNvSpPr>
            <p:nvPr/>
          </p:nvSpPr>
          <p:spPr bwMode="auto">
            <a:xfrm>
              <a:off x="3386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8" name="Line 224"/>
            <p:cNvSpPr>
              <a:spLocks noChangeShapeType="1"/>
            </p:cNvSpPr>
            <p:nvPr/>
          </p:nvSpPr>
          <p:spPr bwMode="auto">
            <a:xfrm>
              <a:off x="3530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89" name="Line 225"/>
            <p:cNvSpPr>
              <a:spLocks noChangeShapeType="1"/>
            </p:cNvSpPr>
            <p:nvPr/>
          </p:nvSpPr>
          <p:spPr bwMode="auto">
            <a:xfrm>
              <a:off x="3674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90" name="Line 226"/>
            <p:cNvSpPr>
              <a:spLocks noChangeShapeType="1"/>
            </p:cNvSpPr>
            <p:nvPr/>
          </p:nvSpPr>
          <p:spPr bwMode="auto">
            <a:xfrm>
              <a:off x="2810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91" name="Line 227"/>
            <p:cNvSpPr>
              <a:spLocks noChangeShapeType="1"/>
            </p:cNvSpPr>
            <p:nvPr/>
          </p:nvSpPr>
          <p:spPr bwMode="auto">
            <a:xfrm>
              <a:off x="3242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292" name="Text Box 228"/>
            <p:cNvSpPr txBox="1">
              <a:spLocks noChangeArrowheads="1"/>
            </p:cNvSpPr>
            <p:nvPr/>
          </p:nvSpPr>
          <p:spPr bwMode="auto">
            <a:xfrm>
              <a:off x="2109" y="2860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293" name="Text Box 229"/>
            <p:cNvSpPr txBox="1">
              <a:spLocks noChangeArrowheads="1"/>
            </p:cNvSpPr>
            <p:nvPr/>
          </p:nvSpPr>
          <p:spPr bwMode="auto">
            <a:xfrm>
              <a:off x="2253" y="2716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294" name="Text Box 230"/>
            <p:cNvSpPr txBox="1">
              <a:spLocks noChangeArrowheads="1"/>
            </p:cNvSpPr>
            <p:nvPr/>
          </p:nvSpPr>
          <p:spPr bwMode="auto">
            <a:xfrm>
              <a:off x="2064" y="2756"/>
              <a:ext cx="176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00295" name="Text Box 231"/>
            <p:cNvSpPr txBox="1">
              <a:spLocks noChangeArrowheads="1"/>
            </p:cNvSpPr>
            <p:nvPr/>
          </p:nvSpPr>
          <p:spPr bwMode="auto">
            <a:xfrm>
              <a:off x="2083" y="3100"/>
              <a:ext cx="18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M</a:t>
              </a:r>
            </a:p>
          </p:txBody>
        </p:sp>
        <p:sp>
          <p:nvSpPr>
            <p:cNvPr id="600296" name="Text Box 232"/>
            <p:cNvSpPr txBox="1">
              <a:spLocks noChangeArrowheads="1"/>
            </p:cNvSpPr>
            <p:nvPr/>
          </p:nvSpPr>
          <p:spPr bwMode="auto">
            <a:xfrm>
              <a:off x="3528" y="2716"/>
              <a:ext cx="17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N</a:t>
              </a:r>
            </a:p>
          </p:txBody>
        </p:sp>
        <p:sp>
          <p:nvSpPr>
            <p:cNvPr id="600298" name="Rectangle 234"/>
            <p:cNvSpPr>
              <a:spLocks noChangeArrowheads="1"/>
            </p:cNvSpPr>
            <p:nvPr/>
          </p:nvSpPr>
          <p:spPr bwMode="auto">
            <a:xfrm>
              <a:off x="5226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19</a:t>
              </a:r>
            </a:p>
          </p:txBody>
        </p:sp>
        <p:sp>
          <p:nvSpPr>
            <p:cNvPr id="600299" name="Rectangle 235"/>
            <p:cNvSpPr>
              <a:spLocks noChangeArrowheads="1"/>
            </p:cNvSpPr>
            <p:nvPr/>
          </p:nvSpPr>
          <p:spPr bwMode="auto">
            <a:xfrm>
              <a:off x="5082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17</a:t>
              </a:r>
            </a:p>
          </p:txBody>
        </p:sp>
        <p:sp>
          <p:nvSpPr>
            <p:cNvPr id="600300" name="Rectangle 236"/>
            <p:cNvSpPr>
              <a:spLocks noChangeArrowheads="1"/>
            </p:cNvSpPr>
            <p:nvPr/>
          </p:nvSpPr>
          <p:spPr bwMode="auto">
            <a:xfrm>
              <a:off x="4938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15</a:t>
              </a:r>
            </a:p>
          </p:txBody>
        </p:sp>
        <p:sp>
          <p:nvSpPr>
            <p:cNvPr id="600301" name="Rectangle 237"/>
            <p:cNvSpPr>
              <a:spLocks noChangeArrowheads="1"/>
            </p:cNvSpPr>
            <p:nvPr/>
          </p:nvSpPr>
          <p:spPr bwMode="auto">
            <a:xfrm>
              <a:off x="4794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13</a:t>
              </a:r>
            </a:p>
          </p:txBody>
        </p:sp>
        <p:sp>
          <p:nvSpPr>
            <p:cNvPr id="600302" name="Rectangle 238"/>
            <p:cNvSpPr>
              <a:spLocks noChangeArrowheads="1"/>
            </p:cNvSpPr>
            <p:nvPr/>
          </p:nvSpPr>
          <p:spPr bwMode="auto">
            <a:xfrm>
              <a:off x="4650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11</a:t>
              </a:r>
            </a:p>
          </p:txBody>
        </p:sp>
        <p:sp>
          <p:nvSpPr>
            <p:cNvPr id="600303" name="Rectangle 239"/>
            <p:cNvSpPr>
              <a:spLocks noChangeArrowheads="1"/>
            </p:cNvSpPr>
            <p:nvPr/>
          </p:nvSpPr>
          <p:spPr bwMode="auto">
            <a:xfrm>
              <a:off x="4506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9</a:t>
              </a:r>
            </a:p>
          </p:txBody>
        </p:sp>
        <p:sp>
          <p:nvSpPr>
            <p:cNvPr id="600304" name="Rectangle 240"/>
            <p:cNvSpPr>
              <a:spLocks noChangeArrowheads="1"/>
            </p:cNvSpPr>
            <p:nvPr/>
          </p:nvSpPr>
          <p:spPr bwMode="auto">
            <a:xfrm>
              <a:off x="4384" y="3048"/>
              <a:ext cx="122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7</a:t>
              </a:r>
            </a:p>
          </p:txBody>
        </p:sp>
        <p:sp>
          <p:nvSpPr>
            <p:cNvPr id="600305" name="Rectangle 241"/>
            <p:cNvSpPr>
              <a:spLocks noChangeArrowheads="1"/>
            </p:cNvSpPr>
            <p:nvPr/>
          </p:nvSpPr>
          <p:spPr bwMode="auto">
            <a:xfrm>
              <a:off x="4218" y="3048"/>
              <a:ext cx="166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5</a:t>
              </a:r>
            </a:p>
          </p:txBody>
        </p:sp>
        <p:sp>
          <p:nvSpPr>
            <p:cNvPr id="600306" name="Rectangle 242"/>
            <p:cNvSpPr>
              <a:spLocks noChangeArrowheads="1"/>
            </p:cNvSpPr>
            <p:nvPr/>
          </p:nvSpPr>
          <p:spPr bwMode="auto">
            <a:xfrm>
              <a:off x="4074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3</a:t>
              </a:r>
            </a:p>
          </p:txBody>
        </p:sp>
        <p:sp>
          <p:nvSpPr>
            <p:cNvPr id="600307" name="Rectangle 243"/>
            <p:cNvSpPr>
              <a:spLocks noChangeArrowheads="1"/>
            </p:cNvSpPr>
            <p:nvPr/>
          </p:nvSpPr>
          <p:spPr bwMode="auto">
            <a:xfrm>
              <a:off x="3930" y="3048"/>
              <a:ext cx="144" cy="18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308" name="Rectangle 244"/>
            <p:cNvSpPr>
              <a:spLocks noChangeArrowheads="1"/>
            </p:cNvSpPr>
            <p:nvPr/>
          </p:nvSpPr>
          <p:spPr bwMode="auto">
            <a:xfrm>
              <a:off x="5226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18</a:t>
              </a:r>
            </a:p>
          </p:txBody>
        </p:sp>
        <p:sp>
          <p:nvSpPr>
            <p:cNvPr id="600309" name="Rectangle 245"/>
            <p:cNvSpPr>
              <a:spLocks noChangeArrowheads="1"/>
            </p:cNvSpPr>
            <p:nvPr/>
          </p:nvSpPr>
          <p:spPr bwMode="auto">
            <a:xfrm>
              <a:off x="5082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16</a:t>
              </a:r>
            </a:p>
          </p:txBody>
        </p:sp>
        <p:sp>
          <p:nvSpPr>
            <p:cNvPr id="600310" name="Rectangle 246"/>
            <p:cNvSpPr>
              <a:spLocks noChangeArrowheads="1"/>
            </p:cNvSpPr>
            <p:nvPr/>
          </p:nvSpPr>
          <p:spPr bwMode="auto">
            <a:xfrm>
              <a:off x="4938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14</a:t>
              </a:r>
            </a:p>
          </p:txBody>
        </p:sp>
        <p:sp>
          <p:nvSpPr>
            <p:cNvPr id="600311" name="Rectangle 247"/>
            <p:cNvSpPr>
              <a:spLocks noChangeArrowheads="1"/>
            </p:cNvSpPr>
            <p:nvPr/>
          </p:nvSpPr>
          <p:spPr bwMode="auto">
            <a:xfrm>
              <a:off x="4794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12</a:t>
              </a:r>
            </a:p>
          </p:txBody>
        </p:sp>
        <p:sp>
          <p:nvSpPr>
            <p:cNvPr id="600312" name="Rectangle 248"/>
            <p:cNvSpPr>
              <a:spLocks noChangeArrowheads="1"/>
            </p:cNvSpPr>
            <p:nvPr/>
          </p:nvSpPr>
          <p:spPr bwMode="auto">
            <a:xfrm>
              <a:off x="4650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10</a:t>
              </a:r>
            </a:p>
          </p:txBody>
        </p:sp>
        <p:sp>
          <p:nvSpPr>
            <p:cNvPr id="600313" name="Rectangle 249"/>
            <p:cNvSpPr>
              <a:spLocks noChangeArrowheads="1"/>
            </p:cNvSpPr>
            <p:nvPr/>
          </p:nvSpPr>
          <p:spPr bwMode="auto">
            <a:xfrm>
              <a:off x="4506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8</a:t>
              </a:r>
            </a:p>
          </p:txBody>
        </p:sp>
        <p:sp>
          <p:nvSpPr>
            <p:cNvPr id="600314" name="Rectangle 250"/>
            <p:cNvSpPr>
              <a:spLocks noChangeArrowheads="1"/>
            </p:cNvSpPr>
            <p:nvPr/>
          </p:nvSpPr>
          <p:spPr bwMode="auto">
            <a:xfrm>
              <a:off x="4384" y="2880"/>
              <a:ext cx="122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6</a:t>
              </a:r>
            </a:p>
          </p:txBody>
        </p:sp>
        <p:sp>
          <p:nvSpPr>
            <p:cNvPr id="600315" name="Rectangle 251"/>
            <p:cNvSpPr>
              <a:spLocks noChangeArrowheads="1"/>
            </p:cNvSpPr>
            <p:nvPr/>
          </p:nvSpPr>
          <p:spPr bwMode="auto">
            <a:xfrm>
              <a:off x="4218" y="2880"/>
              <a:ext cx="166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4</a:t>
              </a:r>
            </a:p>
          </p:txBody>
        </p:sp>
        <p:sp>
          <p:nvSpPr>
            <p:cNvPr id="600316" name="Rectangle 252"/>
            <p:cNvSpPr>
              <a:spLocks noChangeArrowheads="1"/>
            </p:cNvSpPr>
            <p:nvPr/>
          </p:nvSpPr>
          <p:spPr bwMode="auto">
            <a:xfrm>
              <a:off x="4074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2</a:t>
              </a:r>
            </a:p>
          </p:txBody>
        </p:sp>
        <p:sp>
          <p:nvSpPr>
            <p:cNvPr id="600317" name="Rectangle 253"/>
            <p:cNvSpPr>
              <a:spLocks noChangeArrowheads="1"/>
            </p:cNvSpPr>
            <p:nvPr/>
          </p:nvSpPr>
          <p:spPr bwMode="auto">
            <a:xfrm>
              <a:off x="3930" y="2880"/>
              <a:ext cx="144" cy="16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 anchorCtr="1"/>
            <a:lstStyle>
              <a:lvl1pPr algn="l">
                <a:lnSpc>
                  <a:spcPct val="110000"/>
                </a:lnSpc>
                <a:spcBef>
                  <a:spcPct val="20000"/>
                </a:spcBef>
                <a:buClr>
                  <a:schemeClr val="tx1"/>
                </a:buClr>
                <a:buFont typeface="Wingdings" pitchFamily="2" charset="2"/>
                <a:buChar char="q"/>
                <a:defRPr kumimoji="1" sz="2000" b="1">
                  <a:solidFill>
                    <a:schemeClr val="tx1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1pPr>
              <a:lvl2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Blip>
                  <a:blip r:embed="rId2"/>
                </a:buBlip>
                <a:defRPr kumimoji="1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2pPr>
              <a:lvl3pPr algn="l"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  <a:defRPr kumimoji="1" sz="16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3pPr>
              <a:lvl4pPr algn="l">
                <a:spcBef>
                  <a:spcPct val="20000"/>
                </a:spcBef>
                <a:buClr>
                  <a:srgbClr val="000099"/>
                </a:buClr>
                <a:buChar char="–"/>
                <a:defRPr kumimoji="1" sz="14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4pPr>
              <a:lvl5pPr algn="l">
                <a:spcBef>
                  <a:spcPct val="20000"/>
                </a:spcBef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5pPr>
              <a:lvl6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6pPr>
              <a:lvl7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7pPr>
              <a:lvl8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8pPr>
              <a:lvl9pPr fontAlgn="base"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Char char="»"/>
                <a:defRPr kumimoji="1" sz="1000">
                  <a:solidFill>
                    <a:srgbClr val="000078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HY헤드라인M" pitchFamily="18" charset="-127"/>
                  <a:ea typeface="HY헤드라인M" pitchFamily="18" charset="-127"/>
                </a:defRPr>
              </a:lvl9pPr>
            </a:lstStyle>
            <a:p>
              <a:pPr>
                <a:buFont typeface="Wingdings" pitchFamily="2" charset="2"/>
                <a:buNone/>
              </a:pPr>
              <a:r>
                <a:rPr lang="en-US" altLang="ko-KR" sz="1200">
                  <a:effectLst/>
                  <a:latin typeface="돋움" pitchFamily="50" charset="-127"/>
                  <a:ea typeface="돋움" pitchFamily="50" charset="-127"/>
                </a:rPr>
                <a:t>0</a:t>
              </a:r>
            </a:p>
          </p:txBody>
        </p:sp>
        <p:sp>
          <p:nvSpPr>
            <p:cNvPr id="600318" name="Line 254"/>
            <p:cNvSpPr>
              <a:spLocks noChangeShapeType="1"/>
            </p:cNvSpPr>
            <p:nvPr/>
          </p:nvSpPr>
          <p:spPr bwMode="auto">
            <a:xfrm>
              <a:off x="3930" y="2880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19" name="Line 255"/>
            <p:cNvSpPr>
              <a:spLocks noChangeShapeType="1"/>
            </p:cNvSpPr>
            <p:nvPr/>
          </p:nvSpPr>
          <p:spPr bwMode="auto">
            <a:xfrm>
              <a:off x="3930" y="3048"/>
              <a:ext cx="144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0" name="Line 256"/>
            <p:cNvSpPr>
              <a:spLocks noChangeShapeType="1"/>
            </p:cNvSpPr>
            <p:nvPr/>
          </p:nvSpPr>
          <p:spPr bwMode="auto">
            <a:xfrm>
              <a:off x="3930" y="3236"/>
              <a:ext cx="1440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1" name="Line 257"/>
            <p:cNvSpPr>
              <a:spLocks noChangeShapeType="1"/>
            </p:cNvSpPr>
            <p:nvPr/>
          </p:nvSpPr>
          <p:spPr bwMode="auto">
            <a:xfrm>
              <a:off x="3930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2" name="Line 258"/>
            <p:cNvSpPr>
              <a:spLocks noChangeShapeType="1"/>
            </p:cNvSpPr>
            <p:nvPr/>
          </p:nvSpPr>
          <p:spPr bwMode="auto">
            <a:xfrm>
              <a:off x="4074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3" name="Line 259"/>
            <p:cNvSpPr>
              <a:spLocks noChangeShapeType="1"/>
            </p:cNvSpPr>
            <p:nvPr/>
          </p:nvSpPr>
          <p:spPr bwMode="auto">
            <a:xfrm>
              <a:off x="4218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4" name="Line 260"/>
            <p:cNvSpPr>
              <a:spLocks noChangeShapeType="1"/>
            </p:cNvSpPr>
            <p:nvPr/>
          </p:nvSpPr>
          <p:spPr bwMode="auto">
            <a:xfrm>
              <a:off x="4384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5" name="Line 261"/>
            <p:cNvSpPr>
              <a:spLocks noChangeShapeType="1"/>
            </p:cNvSpPr>
            <p:nvPr/>
          </p:nvSpPr>
          <p:spPr bwMode="auto">
            <a:xfrm>
              <a:off x="4650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6" name="Line 262"/>
            <p:cNvSpPr>
              <a:spLocks noChangeShapeType="1"/>
            </p:cNvSpPr>
            <p:nvPr/>
          </p:nvSpPr>
          <p:spPr bwMode="auto">
            <a:xfrm>
              <a:off x="4794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7" name="Line 263"/>
            <p:cNvSpPr>
              <a:spLocks noChangeShapeType="1"/>
            </p:cNvSpPr>
            <p:nvPr/>
          </p:nvSpPr>
          <p:spPr bwMode="auto">
            <a:xfrm>
              <a:off x="5082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8" name="Line 264"/>
            <p:cNvSpPr>
              <a:spLocks noChangeShapeType="1"/>
            </p:cNvSpPr>
            <p:nvPr/>
          </p:nvSpPr>
          <p:spPr bwMode="auto">
            <a:xfrm>
              <a:off x="5226" y="2880"/>
              <a:ext cx="0" cy="35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29" name="Line 265"/>
            <p:cNvSpPr>
              <a:spLocks noChangeShapeType="1"/>
            </p:cNvSpPr>
            <p:nvPr/>
          </p:nvSpPr>
          <p:spPr bwMode="auto">
            <a:xfrm>
              <a:off x="5370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30" name="Line 266"/>
            <p:cNvSpPr>
              <a:spLocks noChangeShapeType="1"/>
            </p:cNvSpPr>
            <p:nvPr/>
          </p:nvSpPr>
          <p:spPr bwMode="auto">
            <a:xfrm>
              <a:off x="4506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31" name="Line 267"/>
            <p:cNvSpPr>
              <a:spLocks noChangeShapeType="1"/>
            </p:cNvSpPr>
            <p:nvPr/>
          </p:nvSpPr>
          <p:spPr bwMode="auto">
            <a:xfrm>
              <a:off x="4938" y="2880"/>
              <a:ext cx="0" cy="356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32" name="Text Box 268"/>
            <p:cNvSpPr txBox="1">
              <a:spLocks noChangeArrowheads="1"/>
            </p:cNvSpPr>
            <p:nvPr/>
          </p:nvSpPr>
          <p:spPr bwMode="auto">
            <a:xfrm>
              <a:off x="3805" y="2860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333" name="Text Box 269"/>
            <p:cNvSpPr txBox="1">
              <a:spLocks noChangeArrowheads="1"/>
            </p:cNvSpPr>
            <p:nvPr/>
          </p:nvSpPr>
          <p:spPr bwMode="auto">
            <a:xfrm>
              <a:off x="3949" y="2716"/>
              <a:ext cx="16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1</a:t>
              </a:r>
            </a:p>
          </p:txBody>
        </p:sp>
        <p:sp>
          <p:nvSpPr>
            <p:cNvPr id="600334" name="Text Box 270"/>
            <p:cNvSpPr txBox="1">
              <a:spLocks noChangeArrowheads="1"/>
            </p:cNvSpPr>
            <p:nvPr/>
          </p:nvSpPr>
          <p:spPr bwMode="auto">
            <a:xfrm>
              <a:off x="3760" y="2756"/>
              <a:ext cx="176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B</a:t>
              </a:r>
            </a:p>
          </p:txBody>
        </p:sp>
        <p:sp>
          <p:nvSpPr>
            <p:cNvPr id="600335" name="Text Box 271"/>
            <p:cNvSpPr txBox="1">
              <a:spLocks noChangeArrowheads="1"/>
            </p:cNvSpPr>
            <p:nvPr/>
          </p:nvSpPr>
          <p:spPr bwMode="auto">
            <a:xfrm>
              <a:off x="3779" y="3100"/>
              <a:ext cx="18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M</a:t>
              </a:r>
            </a:p>
          </p:txBody>
        </p:sp>
        <p:sp>
          <p:nvSpPr>
            <p:cNvPr id="600336" name="Text Box 272"/>
            <p:cNvSpPr txBox="1">
              <a:spLocks noChangeArrowheads="1"/>
            </p:cNvSpPr>
            <p:nvPr/>
          </p:nvSpPr>
          <p:spPr bwMode="auto">
            <a:xfrm>
              <a:off x="5224" y="2716"/>
              <a:ext cx="177" cy="1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100">
                  <a:latin typeface="돋움" pitchFamily="50" charset="-127"/>
                  <a:ea typeface="돋움" pitchFamily="50" charset="-127"/>
                </a:rPr>
                <a:t>N</a:t>
              </a:r>
            </a:p>
          </p:txBody>
        </p:sp>
        <p:sp>
          <p:nvSpPr>
            <p:cNvPr id="600337" name="Line 273"/>
            <p:cNvSpPr>
              <a:spLocks noChangeShapeType="1"/>
            </p:cNvSpPr>
            <p:nvPr/>
          </p:nvSpPr>
          <p:spPr bwMode="auto">
            <a:xfrm flipH="1">
              <a:off x="1248" y="2064"/>
              <a:ext cx="1776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38" name="Line 274"/>
            <p:cNvSpPr>
              <a:spLocks noChangeShapeType="1"/>
            </p:cNvSpPr>
            <p:nvPr/>
          </p:nvSpPr>
          <p:spPr bwMode="auto">
            <a:xfrm flipH="1">
              <a:off x="3024" y="2064"/>
              <a:ext cx="48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39" name="Line 275"/>
            <p:cNvSpPr>
              <a:spLocks noChangeShapeType="1"/>
            </p:cNvSpPr>
            <p:nvPr/>
          </p:nvSpPr>
          <p:spPr bwMode="auto">
            <a:xfrm>
              <a:off x="3120" y="2064"/>
              <a:ext cx="1632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0" name="Line 276"/>
            <p:cNvSpPr>
              <a:spLocks noChangeShapeType="1"/>
            </p:cNvSpPr>
            <p:nvPr/>
          </p:nvSpPr>
          <p:spPr bwMode="auto">
            <a:xfrm>
              <a:off x="5184" y="2064"/>
              <a:ext cx="0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1" name="Line 277"/>
            <p:cNvSpPr>
              <a:spLocks noChangeShapeType="1"/>
            </p:cNvSpPr>
            <p:nvPr/>
          </p:nvSpPr>
          <p:spPr bwMode="auto">
            <a:xfrm flipH="1">
              <a:off x="3456" y="2064"/>
              <a:ext cx="1728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2" name="Line 278"/>
            <p:cNvSpPr>
              <a:spLocks noChangeShapeType="1"/>
            </p:cNvSpPr>
            <p:nvPr/>
          </p:nvSpPr>
          <p:spPr bwMode="auto">
            <a:xfrm flipH="1">
              <a:off x="1680" y="2064"/>
              <a:ext cx="3504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3" name="Line 279"/>
            <p:cNvSpPr>
              <a:spLocks noChangeShapeType="1"/>
            </p:cNvSpPr>
            <p:nvPr/>
          </p:nvSpPr>
          <p:spPr bwMode="auto">
            <a:xfrm>
              <a:off x="864" y="2064"/>
              <a:ext cx="1776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4" name="Line 280"/>
            <p:cNvSpPr>
              <a:spLocks noChangeShapeType="1"/>
            </p:cNvSpPr>
            <p:nvPr/>
          </p:nvSpPr>
          <p:spPr bwMode="auto">
            <a:xfrm>
              <a:off x="864" y="2064"/>
              <a:ext cx="3456" cy="81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5" name="Line 281"/>
            <p:cNvSpPr>
              <a:spLocks noChangeShapeType="1"/>
            </p:cNvSpPr>
            <p:nvPr/>
          </p:nvSpPr>
          <p:spPr bwMode="auto">
            <a:xfrm flipH="1">
              <a:off x="480" y="2592"/>
              <a:ext cx="48" cy="336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6" name="Line 282"/>
            <p:cNvSpPr>
              <a:spLocks noChangeShapeType="1"/>
            </p:cNvSpPr>
            <p:nvPr/>
          </p:nvSpPr>
          <p:spPr bwMode="auto">
            <a:xfrm>
              <a:off x="1056" y="2640"/>
              <a:ext cx="48" cy="28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0347" name="Line 283"/>
            <p:cNvSpPr>
              <a:spLocks noChangeShapeType="1"/>
            </p:cNvSpPr>
            <p:nvPr/>
          </p:nvSpPr>
          <p:spPr bwMode="auto">
            <a:xfrm>
              <a:off x="1536" y="2640"/>
              <a:ext cx="0" cy="288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3" name="슬라이드 번호 개체 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137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3747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042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Synchronizing data; non-overlapping </a:t>
            </a:r>
          </a:p>
        </p:txBody>
      </p:sp>
      <p:graphicFrame>
        <p:nvGraphicFramePr>
          <p:cNvPr id="599052" name="Group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6814040"/>
              </p:ext>
            </p:extLst>
          </p:nvPr>
        </p:nvGraphicFramePr>
        <p:xfrm>
          <a:off x="539552" y="1340768"/>
          <a:ext cx="7848600" cy="5385816"/>
        </p:xfrm>
        <a:graphic>
          <a:graphicData uri="http://schemas.openxmlformats.org/drawingml/2006/table">
            <a:tbl>
              <a:tblPr/>
              <a:tblGrid>
                <a:gridCol w="7848600"/>
              </a:tblGrid>
              <a:tr h="48768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REAL a(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m,n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 b(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m,n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INTEGER, ALLOCATABLE ::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(:),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(:)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...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ALLOCATE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(0:nprocs-1),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(0:nprocs-1))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DO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0,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- 1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CALL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(1, n,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 = m *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+ 1)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 = m *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- 1)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ENDDO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CALL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(1, n,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...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CALL MPI_ALLGATHERV(a(1,jsta),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), MPI_REAL, &amp;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b,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MPI_REAL, MPI_COMM_WORLD,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ierr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DEALLOCATE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jjlen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1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58363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218" name="Rectangle 2"/>
          <p:cNvSpPr>
            <a:spLocks noGrp="1" noChangeArrowheads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Synchronizing data; non-overlapping </a:t>
            </a:r>
          </a:p>
        </p:txBody>
      </p:sp>
      <p:graphicFrame>
        <p:nvGraphicFramePr>
          <p:cNvPr id="649236" name="Group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8880966"/>
              </p:ext>
            </p:extLst>
          </p:nvPr>
        </p:nvGraphicFramePr>
        <p:xfrm>
          <a:off x="539552" y="1340768"/>
          <a:ext cx="7848600" cy="5303520"/>
        </p:xfrm>
        <a:graphic>
          <a:graphicData uri="http://schemas.openxmlformats.org/drawingml/2006/table">
            <a:tbl>
              <a:tblPr/>
              <a:tblGrid>
                <a:gridCol w="7848600"/>
              </a:tblGrid>
              <a:tr h="4876800">
                <a:tc>
                  <a:txBody>
                    <a:bodyPr/>
                    <a:lstStyle>
                      <a:lvl1pPr algn="l">
                        <a:lnSpc>
                          <a:spcPct val="110000"/>
                        </a:lnSpc>
                        <a:spcBef>
                          <a:spcPct val="20000"/>
                        </a:spcBef>
                        <a:buClr>
                          <a:schemeClr val="tx1"/>
                        </a:buClr>
                        <a:buFont typeface="Wingdings" pitchFamily="2" charset="2"/>
                        <a:defRPr kumimoji="1" sz="2000" b="1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1pPr>
                      <a:lvl2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2pPr>
                      <a:lvl3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itchFamily="2" charset="2"/>
                        <a:defRPr kumimoji="1" sz="16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3pPr>
                      <a:lvl4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4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4pPr>
                      <a:lvl5pPr algn="l">
                        <a:spcBef>
                          <a:spcPct val="20000"/>
                        </a:spcBef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5pPr>
                      <a:lvl6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6pPr>
                      <a:lvl7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7pPr>
                      <a:lvl8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8pPr>
                      <a:lvl9pPr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0099"/>
                        </a:buClr>
                        <a:defRPr kumimoji="1" sz="1000">
                          <a:solidFill>
                            <a:srgbClr val="000078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HY헤드라인M" pitchFamily="18" charset="-127"/>
                          <a:ea typeface="HY헤드라인M" pitchFamily="18" charset="-127"/>
                        </a:defRPr>
                      </a:lvl9pPr>
                    </a:lstStyle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double a[m][n], b[m][n];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*)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malloc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sizeof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*)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malloc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sizeof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int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for(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= 0;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&lt;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++){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(0, m-1,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 = n*(iend-ista+1);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 = n*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}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para_range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(0, m-1,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nprocs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&amp;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iend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MPI_Allgathrev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(&amp;a[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ista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][0],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[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myrank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], MPI_DOUBLE, b, 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        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C0066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, MPI_DOUBLE, 0, MPI_COMM_WORLD);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free(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idisp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 free(</a:t>
                      </a:r>
                      <a:r>
                        <a:rPr kumimoji="1" lang="en-US" altLang="ko-KR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iilen</a:t>
                      </a: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);</a:t>
                      </a:r>
                    </a:p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…</a:t>
                      </a:r>
                    </a:p>
                  </a:txBody>
                  <a:tcPr horzOverflow="overflow">
                    <a:lnL cap="flat">
                      <a:noFill/>
                    </a:lnL>
                    <a:lnR cap="flat">
                      <a:noFill/>
                    </a:lnR>
                    <a:lnT cap="flat"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/>
              <a:pPr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10359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제목 8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Thinking Parallel</a:t>
            </a:r>
            <a:br>
              <a:rPr lang="en-US" altLang="ko-KR" dirty="0" smtClean="0"/>
            </a:br>
            <a:r>
              <a:rPr lang="en-US" altLang="ko-KR" dirty="0" smtClean="0"/>
              <a:t>And Applications</a:t>
            </a:r>
            <a:endParaRPr lang="ko-KR" altLang="en-US" dirty="0"/>
          </a:p>
        </p:txBody>
      </p:sp>
      <p:sp>
        <p:nvSpPr>
          <p:cNvPr id="10" name="텍스트 개체 틀 9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PART IV</a:t>
            </a:r>
            <a:endParaRPr lang="ko-KR" altLang="en-US" dirty="0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7851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2D Message Passing</a:t>
            </a:r>
            <a:endParaRPr lang="ko-KR" altLang="en-US" dirty="0"/>
          </a:p>
        </p:txBody>
      </p:sp>
      <p:grpSp>
        <p:nvGrpSpPr>
          <p:cNvPr id="1306734" name="Group 110"/>
          <p:cNvGrpSpPr>
            <a:grpSpLocks/>
          </p:cNvGrpSpPr>
          <p:nvPr/>
        </p:nvGrpSpPr>
        <p:grpSpPr bwMode="auto">
          <a:xfrm>
            <a:off x="489196" y="1078729"/>
            <a:ext cx="7796212" cy="5184775"/>
            <a:chOff x="291" y="663"/>
            <a:chExt cx="4911" cy="3266"/>
          </a:xfrm>
        </p:grpSpPr>
        <p:sp>
          <p:nvSpPr>
            <p:cNvPr id="1306700" name="Text Box 76"/>
            <p:cNvSpPr txBox="1">
              <a:spLocks noChangeArrowheads="1"/>
            </p:cNvSpPr>
            <p:nvPr/>
          </p:nvSpPr>
          <p:spPr bwMode="auto">
            <a:xfrm>
              <a:off x="291" y="711"/>
              <a:ext cx="167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2000" dirty="0">
                  <a:solidFill>
                    <a:srgbClr val="9900CC"/>
                  </a:solidFill>
                  <a:latin typeface="Verdana" pitchFamily="34" charset="0"/>
                </a:rPr>
                <a:t>Five-point stencil</a:t>
              </a:r>
            </a:p>
          </p:txBody>
        </p:sp>
        <p:sp>
          <p:nvSpPr>
            <p:cNvPr id="1306647" name="Rectangle 23"/>
            <p:cNvSpPr>
              <a:spLocks noChangeArrowheads="1"/>
            </p:cNvSpPr>
            <p:nvPr/>
          </p:nvSpPr>
          <p:spPr bwMode="auto">
            <a:xfrm>
              <a:off x="1655" y="1344"/>
              <a:ext cx="2223" cy="318"/>
            </a:xfrm>
            <a:prstGeom prst="rect">
              <a:avLst/>
            </a:prstGeom>
            <a:solidFill>
              <a:srgbClr val="CCFF99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48" name="Rectangle 24"/>
            <p:cNvSpPr>
              <a:spLocks noChangeArrowheads="1"/>
            </p:cNvSpPr>
            <p:nvPr/>
          </p:nvSpPr>
          <p:spPr bwMode="auto">
            <a:xfrm>
              <a:off x="1655" y="2614"/>
              <a:ext cx="2223" cy="318"/>
            </a:xfrm>
            <a:prstGeom prst="rect">
              <a:avLst/>
            </a:prstGeom>
            <a:solidFill>
              <a:srgbClr val="CCFF99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49" name="Rectangle 25"/>
            <p:cNvSpPr>
              <a:spLocks noChangeArrowheads="1"/>
            </p:cNvSpPr>
            <p:nvPr/>
          </p:nvSpPr>
          <p:spPr bwMode="auto">
            <a:xfrm>
              <a:off x="1655" y="1661"/>
              <a:ext cx="2223" cy="318"/>
            </a:xfrm>
            <a:prstGeom prst="rect">
              <a:avLst/>
            </a:prstGeom>
            <a:solidFill>
              <a:srgbClr val="CCFF99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50" name="Rectangle 26"/>
            <p:cNvSpPr>
              <a:spLocks noChangeArrowheads="1"/>
            </p:cNvSpPr>
            <p:nvPr/>
          </p:nvSpPr>
          <p:spPr bwMode="auto">
            <a:xfrm>
              <a:off x="1655" y="1979"/>
              <a:ext cx="2223" cy="318"/>
            </a:xfrm>
            <a:prstGeom prst="rect">
              <a:avLst/>
            </a:prstGeom>
            <a:solidFill>
              <a:srgbClr val="CCFF99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51" name="Rectangle 27"/>
            <p:cNvSpPr>
              <a:spLocks noChangeArrowheads="1"/>
            </p:cNvSpPr>
            <p:nvPr/>
          </p:nvSpPr>
          <p:spPr bwMode="auto">
            <a:xfrm>
              <a:off x="1655" y="2296"/>
              <a:ext cx="2223" cy="318"/>
            </a:xfrm>
            <a:prstGeom prst="rect">
              <a:avLst/>
            </a:prstGeom>
            <a:solidFill>
              <a:srgbClr val="CCFF99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grpSp>
          <p:nvGrpSpPr>
            <p:cNvPr id="1306665" name="Group 41"/>
            <p:cNvGrpSpPr>
              <a:grpSpLocks/>
            </p:cNvGrpSpPr>
            <p:nvPr/>
          </p:nvGrpSpPr>
          <p:grpSpPr bwMode="auto">
            <a:xfrm>
              <a:off x="1655" y="2931"/>
              <a:ext cx="2223" cy="318"/>
              <a:chOff x="1156" y="2931"/>
              <a:chExt cx="2223" cy="318"/>
            </a:xfrm>
          </p:grpSpPr>
          <p:sp>
            <p:nvSpPr>
              <p:cNvPr id="1306646" name="Rectangle 22"/>
              <p:cNvSpPr>
                <a:spLocks noChangeArrowheads="1"/>
              </p:cNvSpPr>
              <p:nvPr/>
            </p:nvSpPr>
            <p:spPr bwMode="auto">
              <a:xfrm>
                <a:off x="1156" y="2931"/>
                <a:ext cx="2223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58" name="Rectangle 34"/>
              <p:cNvSpPr>
                <a:spLocks noChangeArrowheads="1"/>
              </p:cNvSpPr>
              <p:nvPr/>
            </p:nvSpPr>
            <p:spPr bwMode="auto">
              <a:xfrm rot="-5400000">
                <a:off x="1156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59" name="Rectangle 35"/>
              <p:cNvSpPr>
                <a:spLocks noChangeArrowheads="1"/>
              </p:cNvSpPr>
              <p:nvPr/>
            </p:nvSpPr>
            <p:spPr bwMode="auto">
              <a:xfrm rot="-5400000">
                <a:off x="1474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60" name="Rectangle 36"/>
              <p:cNvSpPr>
                <a:spLocks noChangeArrowheads="1"/>
              </p:cNvSpPr>
              <p:nvPr/>
            </p:nvSpPr>
            <p:spPr bwMode="auto">
              <a:xfrm rot="-5400000">
                <a:off x="1791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61" name="Rectangle 37"/>
              <p:cNvSpPr>
                <a:spLocks noChangeArrowheads="1"/>
              </p:cNvSpPr>
              <p:nvPr/>
            </p:nvSpPr>
            <p:spPr bwMode="auto">
              <a:xfrm rot="-5400000">
                <a:off x="2109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62" name="Rectangle 38"/>
              <p:cNvSpPr>
                <a:spLocks noChangeArrowheads="1"/>
              </p:cNvSpPr>
              <p:nvPr/>
            </p:nvSpPr>
            <p:spPr bwMode="auto">
              <a:xfrm rot="-5400000">
                <a:off x="2426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63" name="Rectangle 39"/>
              <p:cNvSpPr>
                <a:spLocks noChangeArrowheads="1"/>
              </p:cNvSpPr>
              <p:nvPr/>
            </p:nvSpPr>
            <p:spPr bwMode="auto">
              <a:xfrm rot="-5400000">
                <a:off x="2744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64" name="Rectangle 40"/>
              <p:cNvSpPr>
                <a:spLocks noChangeArrowheads="1"/>
              </p:cNvSpPr>
              <p:nvPr/>
            </p:nvSpPr>
            <p:spPr bwMode="auto">
              <a:xfrm rot="-5400000">
                <a:off x="3061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9900FF"/>
                  </a:gs>
                  <a:gs pos="50000">
                    <a:srgbClr val="9900FF">
                      <a:gamma/>
                      <a:tint val="44314"/>
                      <a:invGamma/>
                    </a:srgbClr>
                  </a:gs>
                  <a:gs pos="100000">
                    <a:srgbClr val="9900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06666" name="Group 42"/>
            <p:cNvGrpSpPr>
              <a:grpSpLocks/>
            </p:cNvGrpSpPr>
            <p:nvPr/>
          </p:nvGrpSpPr>
          <p:grpSpPr bwMode="auto">
            <a:xfrm>
              <a:off x="1655" y="1026"/>
              <a:ext cx="2223" cy="318"/>
              <a:chOff x="1156" y="2931"/>
              <a:chExt cx="2223" cy="318"/>
            </a:xfrm>
          </p:grpSpPr>
          <p:sp>
            <p:nvSpPr>
              <p:cNvPr id="1306667" name="Rectangle 43"/>
              <p:cNvSpPr>
                <a:spLocks noChangeArrowheads="1"/>
              </p:cNvSpPr>
              <p:nvPr/>
            </p:nvSpPr>
            <p:spPr bwMode="auto">
              <a:xfrm>
                <a:off x="1156" y="2931"/>
                <a:ext cx="2223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68" name="Rectangle 44"/>
              <p:cNvSpPr>
                <a:spLocks noChangeArrowheads="1"/>
              </p:cNvSpPr>
              <p:nvPr/>
            </p:nvSpPr>
            <p:spPr bwMode="auto">
              <a:xfrm rot="-5400000">
                <a:off x="1156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69" name="Rectangle 45"/>
              <p:cNvSpPr>
                <a:spLocks noChangeArrowheads="1"/>
              </p:cNvSpPr>
              <p:nvPr/>
            </p:nvSpPr>
            <p:spPr bwMode="auto">
              <a:xfrm rot="-5400000">
                <a:off x="1474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70" name="Rectangle 46"/>
              <p:cNvSpPr>
                <a:spLocks noChangeArrowheads="1"/>
              </p:cNvSpPr>
              <p:nvPr/>
            </p:nvSpPr>
            <p:spPr bwMode="auto">
              <a:xfrm rot="-5400000">
                <a:off x="1791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71" name="Rectangle 47"/>
              <p:cNvSpPr>
                <a:spLocks noChangeArrowheads="1"/>
              </p:cNvSpPr>
              <p:nvPr/>
            </p:nvSpPr>
            <p:spPr bwMode="auto">
              <a:xfrm rot="-5400000">
                <a:off x="2109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72" name="Rectangle 48"/>
              <p:cNvSpPr>
                <a:spLocks noChangeArrowheads="1"/>
              </p:cNvSpPr>
              <p:nvPr/>
            </p:nvSpPr>
            <p:spPr bwMode="auto">
              <a:xfrm rot="-5400000">
                <a:off x="2426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73" name="Rectangle 49"/>
              <p:cNvSpPr>
                <a:spLocks noChangeArrowheads="1"/>
              </p:cNvSpPr>
              <p:nvPr/>
            </p:nvSpPr>
            <p:spPr bwMode="auto">
              <a:xfrm rot="-5400000">
                <a:off x="2744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74" name="Rectangle 50"/>
              <p:cNvSpPr>
                <a:spLocks noChangeArrowheads="1"/>
              </p:cNvSpPr>
              <p:nvPr/>
            </p:nvSpPr>
            <p:spPr bwMode="auto">
              <a:xfrm rot="-5400000">
                <a:off x="3061" y="293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FF66FF"/>
                  </a:gs>
                  <a:gs pos="50000">
                    <a:srgbClr val="FF66FF">
                      <a:gamma/>
                      <a:tint val="60392"/>
                      <a:invGamma/>
                    </a:srgbClr>
                  </a:gs>
                  <a:gs pos="100000">
                    <a:srgbClr val="FF66FF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06684" name="Group 60"/>
            <p:cNvGrpSpPr>
              <a:grpSpLocks/>
            </p:cNvGrpSpPr>
            <p:nvPr/>
          </p:nvGrpSpPr>
          <p:grpSpPr bwMode="auto">
            <a:xfrm>
              <a:off x="3878" y="1344"/>
              <a:ext cx="318" cy="1588"/>
              <a:chOff x="3379" y="1344"/>
              <a:chExt cx="318" cy="1588"/>
            </a:xfrm>
          </p:grpSpPr>
          <p:sp>
            <p:nvSpPr>
              <p:cNvPr id="1306678" name="Rectangle 54"/>
              <p:cNvSpPr>
                <a:spLocks noChangeArrowheads="1"/>
              </p:cNvSpPr>
              <p:nvPr/>
            </p:nvSpPr>
            <p:spPr bwMode="auto">
              <a:xfrm>
                <a:off x="3379" y="1344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tint val="33725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79" name="Rectangle 55"/>
              <p:cNvSpPr>
                <a:spLocks noChangeArrowheads="1"/>
              </p:cNvSpPr>
              <p:nvPr/>
            </p:nvSpPr>
            <p:spPr bwMode="auto">
              <a:xfrm>
                <a:off x="3379" y="166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tint val="33725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80" name="Rectangle 56"/>
              <p:cNvSpPr>
                <a:spLocks noChangeArrowheads="1"/>
              </p:cNvSpPr>
              <p:nvPr/>
            </p:nvSpPr>
            <p:spPr bwMode="auto">
              <a:xfrm>
                <a:off x="3379" y="1979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tint val="33725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81" name="Rectangle 57"/>
              <p:cNvSpPr>
                <a:spLocks noChangeArrowheads="1"/>
              </p:cNvSpPr>
              <p:nvPr/>
            </p:nvSpPr>
            <p:spPr bwMode="auto">
              <a:xfrm>
                <a:off x="3379" y="2296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tint val="33725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82" name="Rectangle 58"/>
              <p:cNvSpPr>
                <a:spLocks noChangeArrowheads="1"/>
              </p:cNvSpPr>
              <p:nvPr/>
            </p:nvSpPr>
            <p:spPr bwMode="auto">
              <a:xfrm>
                <a:off x="3379" y="2614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gamma/>
                      <a:tint val="33725"/>
                      <a:invGamma/>
                    </a:schemeClr>
                  </a:gs>
                  <a:gs pos="100000">
                    <a:schemeClr val="accent1"/>
                  </a:gs>
                </a:gsLst>
                <a:lin ang="5400000" scaled="1"/>
              </a:gra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06685" name="Group 61"/>
            <p:cNvGrpSpPr>
              <a:grpSpLocks/>
            </p:cNvGrpSpPr>
            <p:nvPr/>
          </p:nvGrpSpPr>
          <p:grpSpPr bwMode="auto">
            <a:xfrm>
              <a:off x="1338" y="1344"/>
              <a:ext cx="318" cy="1588"/>
              <a:chOff x="3379" y="1344"/>
              <a:chExt cx="318" cy="1588"/>
            </a:xfrm>
          </p:grpSpPr>
          <p:sp>
            <p:nvSpPr>
              <p:cNvPr id="1306686" name="Rectangle 62"/>
              <p:cNvSpPr>
                <a:spLocks noChangeArrowheads="1"/>
              </p:cNvSpPr>
              <p:nvPr/>
            </p:nvSpPr>
            <p:spPr bwMode="auto">
              <a:xfrm>
                <a:off x="3379" y="1344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00FF00"/>
                  </a:gs>
                  <a:gs pos="50000">
                    <a:srgbClr val="00FF00">
                      <a:gamma/>
                      <a:tint val="33725"/>
                      <a:invGamma/>
                    </a:srgbClr>
                  </a:gs>
                  <a:gs pos="100000">
                    <a:srgbClr val="00FF00"/>
                  </a:gs>
                </a:gsLst>
                <a:lin ang="5400000" scaled="1"/>
              </a:gradFill>
              <a:ln w="12700">
                <a:solidFill>
                  <a:srgbClr val="0066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87" name="Rectangle 63"/>
              <p:cNvSpPr>
                <a:spLocks noChangeArrowheads="1"/>
              </p:cNvSpPr>
              <p:nvPr/>
            </p:nvSpPr>
            <p:spPr bwMode="auto">
              <a:xfrm>
                <a:off x="3379" y="1661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00FF00"/>
                  </a:gs>
                  <a:gs pos="50000">
                    <a:srgbClr val="00FF00">
                      <a:gamma/>
                      <a:tint val="33725"/>
                      <a:invGamma/>
                    </a:srgbClr>
                  </a:gs>
                  <a:gs pos="100000">
                    <a:srgbClr val="00FF00"/>
                  </a:gs>
                </a:gsLst>
                <a:lin ang="5400000" scaled="1"/>
              </a:gradFill>
              <a:ln w="12700">
                <a:solidFill>
                  <a:srgbClr val="0066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88" name="Rectangle 64"/>
              <p:cNvSpPr>
                <a:spLocks noChangeArrowheads="1"/>
              </p:cNvSpPr>
              <p:nvPr/>
            </p:nvSpPr>
            <p:spPr bwMode="auto">
              <a:xfrm>
                <a:off x="3379" y="1979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00FF00"/>
                  </a:gs>
                  <a:gs pos="50000">
                    <a:srgbClr val="00FF00">
                      <a:gamma/>
                      <a:tint val="33725"/>
                      <a:invGamma/>
                    </a:srgbClr>
                  </a:gs>
                  <a:gs pos="100000">
                    <a:srgbClr val="00FF00"/>
                  </a:gs>
                </a:gsLst>
                <a:lin ang="5400000" scaled="1"/>
              </a:gradFill>
              <a:ln w="12700">
                <a:solidFill>
                  <a:srgbClr val="0066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89" name="Rectangle 65"/>
              <p:cNvSpPr>
                <a:spLocks noChangeArrowheads="1"/>
              </p:cNvSpPr>
              <p:nvPr/>
            </p:nvSpPr>
            <p:spPr bwMode="auto">
              <a:xfrm>
                <a:off x="3379" y="2296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00FF00"/>
                  </a:gs>
                  <a:gs pos="50000">
                    <a:srgbClr val="00FF00">
                      <a:gamma/>
                      <a:tint val="33725"/>
                      <a:invGamma/>
                    </a:srgbClr>
                  </a:gs>
                  <a:gs pos="100000">
                    <a:srgbClr val="00FF00"/>
                  </a:gs>
                </a:gsLst>
                <a:lin ang="5400000" scaled="1"/>
              </a:gradFill>
              <a:ln w="12700">
                <a:solidFill>
                  <a:srgbClr val="0066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306690" name="Rectangle 66"/>
              <p:cNvSpPr>
                <a:spLocks noChangeArrowheads="1"/>
              </p:cNvSpPr>
              <p:nvPr/>
            </p:nvSpPr>
            <p:spPr bwMode="auto">
              <a:xfrm>
                <a:off x="3379" y="2614"/>
                <a:ext cx="318" cy="318"/>
              </a:xfrm>
              <a:prstGeom prst="rect">
                <a:avLst/>
              </a:prstGeom>
              <a:gradFill rotWithShape="1">
                <a:gsLst>
                  <a:gs pos="0">
                    <a:srgbClr val="00FF00"/>
                  </a:gs>
                  <a:gs pos="50000">
                    <a:srgbClr val="00FF00">
                      <a:gamma/>
                      <a:tint val="33725"/>
                      <a:invGamma/>
                    </a:srgbClr>
                  </a:gs>
                  <a:gs pos="100000">
                    <a:srgbClr val="00FF00"/>
                  </a:gs>
                </a:gsLst>
                <a:lin ang="5400000" scaled="1"/>
              </a:gradFill>
              <a:ln w="12700">
                <a:solidFill>
                  <a:srgbClr val="0066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306693" name="Line 69"/>
            <p:cNvSpPr>
              <a:spLocks noChangeShapeType="1"/>
            </p:cNvSpPr>
            <p:nvPr/>
          </p:nvSpPr>
          <p:spPr bwMode="auto">
            <a:xfrm>
              <a:off x="2608" y="1344"/>
              <a:ext cx="0" cy="158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94" name="Line 70"/>
            <p:cNvSpPr>
              <a:spLocks noChangeShapeType="1"/>
            </p:cNvSpPr>
            <p:nvPr/>
          </p:nvSpPr>
          <p:spPr bwMode="auto">
            <a:xfrm>
              <a:off x="2925" y="1344"/>
              <a:ext cx="0" cy="158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95" name="Line 71"/>
            <p:cNvSpPr>
              <a:spLocks noChangeShapeType="1"/>
            </p:cNvSpPr>
            <p:nvPr/>
          </p:nvSpPr>
          <p:spPr bwMode="auto">
            <a:xfrm>
              <a:off x="3243" y="1344"/>
              <a:ext cx="0" cy="158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96" name="Line 72"/>
            <p:cNvSpPr>
              <a:spLocks noChangeShapeType="1"/>
            </p:cNvSpPr>
            <p:nvPr/>
          </p:nvSpPr>
          <p:spPr bwMode="auto">
            <a:xfrm>
              <a:off x="3560" y="1344"/>
              <a:ext cx="0" cy="158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97" name="Line 73"/>
            <p:cNvSpPr>
              <a:spLocks noChangeShapeType="1"/>
            </p:cNvSpPr>
            <p:nvPr/>
          </p:nvSpPr>
          <p:spPr bwMode="auto">
            <a:xfrm>
              <a:off x="1973" y="1344"/>
              <a:ext cx="0" cy="158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698" name="Line 74"/>
            <p:cNvSpPr>
              <a:spLocks noChangeShapeType="1"/>
            </p:cNvSpPr>
            <p:nvPr/>
          </p:nvSpPr>
          <p:spPr bwMode="auto">
            <a:xfrm>
              <a:off x="2290" y="1344"/>
              <a:ext cx="0" cy="158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1" name="Oval 77"/>
            <p:cNvSpPr>
              <a:spLocks noChangeArrowheads="1"/>
            </p:cNvSpPr>
            <p:nvPr/>
          </p:nvSpPr>
          <p:spPr bwMode="auto">
            <a:xfrm>
              <a:off x="2699" y="2069"/>
              <a:ext cx="136" cy="136"/>
            </a:xfrm>
            <a:prstGeom prst="ellipse">
              <a:avLst/>
            </a:prstGeom>
            <a:noFill/>
            <a:ln w="28575">
              <a:solidFill>
                <a:srgbClr val="0000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2" name="Oval 78"/>
            <p:cNvSpPr>
              <a:spLocks noChangeArrowheads="1"/>
            </p:cNvSpPr>
            <p:nvPr/>
          </p:nvSpPr>
          <p:spPr bwMode="auto">
            <a:xfrm>
              <a:off x="2699" y="1797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3" name="Oval 79"/>
            <p:cNvSpPr>
              <a:spLocks noChangeArrowheads="1"/>
            </p:cNvSpPr>
            <p:nvPr/>
          </p:nvSpPr>
          <p:spPr bwMode="auto">
            <a:xfrm>
              <a:off x="2381" y="2069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4" name="Oval 80"/>
            <p:cNvSpPr>
              <a:spLocks noChangeArrowheads="1"/>
            </p:cNvSpPr>
            <p:nvPr/>
          </p:nvSpPr>
          <p:spPr bwMode="auto">
            <a:xfrm>
              <a:off x="3016" y="2069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5" name="Oval 81"/>
            <p:cNvSpPr>
              <a:spLocks noChangeArrowheads="1"/>
            </p:cNvSpPr>
            <p:nvPr/>
          </p:nvSpPr>
          <p:spPr bwMode="auto">
            <a:xfrm>
              <a:off x="2699" y="2386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6" name="Oval 82"/>
            <p:cNvSpPr>
              <a:spLocks noChangeArrowheads="1"/>
            </p:cNvSpPr>
            <p:nvPr/>
          </p:nvSpPr>
          <p:spPr bwMode="auto">
            <a:xfrm>
              <a:off x="3969" y="1434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7" name="Oval 83"/>
            <p:cNvSpPr>
              <a:spLocks noChangeArrowheads="1"/>
            </p:cNvSpPr>
            <p:nvPr/>
          </p:nvSpPr>
          <p:spPr bwMode="auto">
            <a:xfrm>
              <a:off x="3651" y="1751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8" name="Oval 84"/>
            <p:cNvSpPr>
              <a:spLocks noChangeArrowheads="1"/>
            </p:cNvSpPr>
            <p:nvPr/>
          </p:nvSpPr>
          <p:spPr bwMode="auto">
            <a:xfrm>
              <a:off x="3334" y="1434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09" name="Oval 85"/>
            <p:cNvSpPr>
              <a:spLocks noChangeArrowheads="1"/>
            </p:cNvSpPr>
            <p:nvPr/>
          </p:nvSpPr>
          <p:spPr bwMode="auto">
            <a:xfrm>
              <a:off x="3651" y="1116"/>
              <a:ext cx="136" cy="136"/>
            </a:xfrm>
            <a:prstGeom prst="ellipse">
              <a:avLst/>
            </a:prstGeom>
            <a:solidFill>
              <a:srgbClr val="006600"/>
            </a:solidFill>
            <a:ln w="28575">
              <a:solidFill>
                <a:srgbClr val="0066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10" name="Oval 86"/>
            <p:cNvSpPr>
              <a:spLocks noChangeArrowheads="1"/>
            </p:cNvSpPr>
            <p:nvPr/>
          </p:nvSpPr>
          <p:spPr bwMode="auto">
            <a:xfrm>
              <a:off x="3651" y="1479"/>
              <a:ext cx="136" cy="136"/>
            </a:xfrm>
            <a:prstGeom prst="ellipse">
              <a:avLst/>
            </a:prstGeom>
            <a:noFill/>
            <a:ln w="28575">
              <a:solidFill>
                <a:srgbClr val="0000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CC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15" name="Line 91"/>
            <p:cNvSpPr>
              <a:spLocks noChangeShapeType="1"/>
            </p:cNvSpPr>
            <p:nvPr/>
          </p:nvSpPr>
          <p:spPr bwMode="auto">
            <a:xfrm>
              <a:off x="1655" y="2886"/>
              <a:ext cx="0" cy="10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16" name="Line 92"/>
            <p:cNvSpPr>
              <a:spLocks noChangeShapeType="1"/>
            </p:cNvSpPr>
            <p:nvPr/>
          </p:nvSpPr>
          <p:spPr bwMode="auto">
            <a:xfrm>
              <a:off x="3878" y="2795"/>
              <a:ext cx="0" cy="10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17" name="Text Box 93"/>
            <p:cNvSpPr txBox="1">
              <a:spLocks noChangeArrowheads="1"/>
            </p:cNvSpPr>
            <p:nvPr/>
          </p:nvSpPr>
          <p:spPr bwMode="auto">
            <a:xfrm>
              <a:off x="387" y="3489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0</a:t>
              </a:r>
            </a:p>
          </p:txBody>
        </p:sp>
        <p:sp>
          <p:nvSpPr>
            <p:cNvPr id="1306718" name="Text Box 94"/>
            <p:cNvSpPr txBox="1">
              <a:spLocks noChangeArrowheads="1"/>
            </p:cNvSpPr>
            <p:nvPr/>
          </p:nvSpPr>
          <p:spPr bwMode="auto">
            <a:xfrm>
              <a:off x="2200" y="3475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1</a:t>
              </a:r>
            </a:p>
          </p:txBody>
        </p:sp>
        <p:sp>
          <p:nvSpPr>
            <p:cNvPr id="1306719" name="Text Box 95"/>
            <p:cNvSpPr txBox="1">
              <a:spLocks noChangeArrowheads="1"/>
            </p:cNvSpPr>
            <p:nvPr/>
          </p:nvSpPr>
          <p:spPr bwMode="auto">
            <a:xfrm>
              <a:off x="4059" y="3430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2</a:t>
              </a:r>
            </a:p>
          </p:txBody>
        </p:sp>
        <p:sp>
          <p:nvSpPr>
            <p:cNvPr id="1306720" name="Line 96"/>
            <p:cNvSpPr>
              <a:spLocks noChangeShapeType="1"/>
            </p:cNvSpPr>
            <p:nvPr/>
          </p:nvSpPr>
          <p:spPr bwMode="auto">
            <a:xfrm rot="-5400000">
              <a:off x="1134" y="2409"/>
              <a:ext cx="0" cy="10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21" name="Line 97"/>
            <p:cNvSpPr>
              <a:spLocks noChangeShapeType="1"/>
            </p:cNvSpPr>
            <p:nvPr/>
          </p:nvSpPr>
          <p:spPr bwMode="auto">
            <a:xfrm rot="-5400000">
              <a:off x="1134" y="822"/>
              <a:ext cx="0" cy="10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22" name="Line 98"/>
            <p:cNvSpPr>
              <a:spLocks noChangeShapeType="1"/>
            </p:cNvSpPr>
            <p:nvPr/>
          </p:nvSpPr>
          <p:spPr bwMode="auto">
            <a:xfrm rot="-5400000">
              <a:off x="4400" y="822"/>
              <a:ext cx="0" cy="10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23" name="Line 99"/>
            <p:cNvSpPr>
              <a:spLocks noChangeShapeType="1"/>
            </p:cNvSpPr>
            <p:nvPr/>
          </p:nvSpPr>
          <p:spPr bwMode="auto">
            <a:xfrm rot="-5400000">
              <a:off x="4400" y="2409"/>
              <a:ext cx="0" cy="104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24" name="Line 100"/>
            <p:cNvSpPr>
              <a:spLocks noChangeShapeType="1"/>
            </p:cNvSpPr>
            <p:nvPr/>
          </p:nvSpPr>
          <p:spPr bwMode="auto">
            <a:xfrm>
              <a:off x="3878" y="663"/>
              <a:ext cx="0" cy="68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27" name="Text Box 103"/>
            <p:cNvSpPr txBox="1">
              <a:spLocks noChangeArrowheads="1"/>
            </p:cNvSpPr>
            <p:nvPr/>
          </p:nvSpPr>
          <p:spPr bwMode="auto">
            <a:xfrm>
              <a:off x="340" y="1480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3</a:t>
              </a:r>
            </a:p>
          </p:txBody>
        </p:sp>
        <p:sp>
          <p:nvSpPr>
            <p:cNvPr id="1306728" name="Text Box 104"/>
            <p:cNvSpPr txBox="1">
              <a:spLocks noChangeArrowheads="1"/>
            </p:cNvSpPr>
            <p:nvPr/>
          </p:nvSpPr>
          <p:spPr bwMode="auto">
            <a:xfrm>
              <a:off x="1655" y="1434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4</a:t>
              </a:r>
            </a:p>
          </p:txBody>
        </p:sp>
        <p:sp>
          <p:nvSpPr>
            <p:cNvPr id="1306729" name="Text Box 105"/>
            <p:cNvSpPr txBox="1">
              <a:spLocks noChangeArrowheads="1"/>
            </p:cNvSpPr>
            <p:nvPr/>
          </p:nvSpPr>
          <p:spPr bwMode="auto">
            <a:xfrm>
              <a:off x="4241" y="1480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5</a:t>
              </a:r>
            </a:p>
          </p:txBody>
        </p:sp>
        <p:sp>
          <p:nvSpPr>
            <p:cNvPr id="1306730" name="Text Box 106"/>
            <p:cNvSpPr txBox="1">
              <a:spLocks noChangeArrowheads="1"/>
            </p:cNvSpPr>
            <p:nvPr/>
          </p:nvSpPr>
          <p:spPr bwMode="auto">
            <a:xfrm>
              <a:off x="476" y="1026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6</a:t>
              </a:r>
            </a:p>
          </p:txBody>
        </p:sp>
        <p:sp>
          <p:nvSpPr>
            <p:cNvPr id="1306731" name="Text Box 107"/>
            <p:cNvSpPr txBox="1">
              <a:spLocks noChangeArrowheads="1"/>
            </p:cNvSpPr>
            <p:nvPr/>
          </p:nvSpPr>
          <p:spPr bwMode="auto">
            <a:xfrm>
              <a:off x="2336" y="754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7</a:t>
              </a:r>
            </a:p>
          </p:txBody>
        </p:sp>
        <p:sp>
          <p:nvSpPr>
            <p:cNvPr id="1306732" name="Text Box 108"/>
            <p:cNvSpPr txBox="1">
              <a:spLocks noChangeArrowheads="1"/>
            </p:cNvSpPr>
            <p:nvPr/>
          </p:nvSpPr>
          <p:spPr bwMode="auto">
            <a:xfrm>
              <a:off x="3969" y="799"/>
              <a:ext cx="96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 sz="1600">
                  <a:solidFill>
                    <a:srgbClr val="0000CC"/>
                  </a:solidFill>
                  <a:latin typeface="Verdana" pitchFamily="34" charset="0"/>
                </a:rPr>
                <a:t>Processor 8</a:t>
              </a:r>
            </a:p>
          </p:txBody>
        </p:sp>
      </p:grpSp>
      <p:grpSp>
        <p:nvGrpSpPr>
          <p:cNvPr id="1306739" name="Group 115"/>
          <p:cNvGrpSpPr>
            <a:grpSpLocks/>
          </p:cNvGrpSpPr>
          <p:nvPr/>
        </p:nvGrpSpPr>
        <p:grpSpPr bwMode="auto">
          <a:xfrm>
            <a:off x="4040188" y="3068638"/>
            <a:ext cx="747712" cy="720725"/>
            <a:chOff x="2545" y="1933"/>
            <a:chExt cx="471" cy="454"/>
          </a:xfrm>
        </p:grpSpPr>
        <p:sp>
          <p:nvSpPr>
            <p:cNvPr id="1306735" name="Line 111"/>
            <p:cNvSpPr>
              <a:spLocks noChangeShapeType="1"/>
            </p:cNvSpPr>
            <p:nvPr/>
          </p:nvSpPr>
          <p:spPr bwMode="auto">
            <a:xfrm>
              <a:off x="2545" y="2160"/>
              <a:ext cx="13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36" name="Line 112"/>
            <p:cNvSpPr>
              <a:spLocks noChangeShapeType="1"/>
            </p:cNvSpPr>
            <p:nvPr/>
          </p:nvSpPr>
          <p:spPr bwMode="auto">
            <a:xfrm flipH="1">
              <a:off x="2835" y="2160"/>
              <a:ext cx="18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37" name="Line 113"/>
            <p:cNvSpPr>
              <a:spLocks noChangeShapeType="1"/>
            </p:cNvSpPr>
            <p:nvPr/>
          </p:nvSpPr>
          <p:spPr bwMode="auto">
            <a:xfrm flipV="1">
              <a:off x="2789" y="2205"/>
              <a:ext cx="0" cy="18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06738" name="Line 114"/>
            <p:cNvSpPr>
              <a:spLocks noChangeShapeType="1"/>
            </p:cNvSpPr>
            <p:nvPr/>
          </p:nvSpPr>
          <p:spPr bwMode="auto">
            <a:xfrm>
              <a:off x="2789" y="1933"/>
              <a:ext cx="0" cy="1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8105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CASE II: Hybrid </a:t>
            </a:r>
            <a:r>
              <a:rPr lang="en-US" altLang="ko-KR" dirty="0" err="1" smtClean="0"/>
              <a:t>MPI+OpenMP</a:t>
            </a:r>
            <a:endParaRPr lang="ko-KR" altLang="en-US" dirty="0"/>
          </a:p>
        </p:txBody>
      </p:sp>
      <p:sp>
        <p:nvSpPr>
          <p:cNvPr id="10" name="내용 개체 틀 9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Multi-Zone (MZ) NAS Parallel Benchmarks</a:t>
            </a:r>
          </a:p>
          <a:p>
            <a:pPr lvl="1"/>
            <a:r>
              <a:rPr lang="en-US" altLang="ko-KR" dirty="0" smtClean="0"/>
              <a:t>Multilevel </a:t>
            </a:r>
            <a:r>
              <a:rPr lang="en-US" altLang="ko-KR" dirty="0"/>
              <a:t>applications using MPI and </a:t>
            </a:r>
            <a:r>
              <a:rPr lang="en-US" altLang="ko-KR" dirty="0" err="1"/>
              <a:t>OpenMP</a:t>
            </a:r>
            <a:endParaRPr lang="en-US" altLang="ko-KR" dirty="0"/>
          </a:p>
          <a:p>
            <a:pPr lvl="1"/>
            <a:r>
              <a:rPr lang="en-US" altLang="ko-KR" dirty="0" smtClean="0"/>
              <a:t>BT-MZ </a:t>
            </a:r>
            <a:r>
              <a:rPr lang="en-US" altLang="ko-KR" dirty="0"/>
              <a:t>is a block tri-diagonal code</a:t>
            </a:r>
          </a:p>
          <a:p>
            <a:pPr lvl="1"/>
            <a:r>
              <a:rPr lang="en-US" altLang="ko-KR" dirty="0"/>
              <a:t>The size of zones varies widely  20</a:t>
            </a:r>
          </a:p>
          <a:p>
            <a:endParaRPr lang="ko-KR" altLang="en-US" dirty="0"/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142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1250151" y="3356992"/>
            <a:ext cx="6058153" cy="2891243"/>
            <a:chOff x="609600" y="1295400"/>
            <a:chExt cx="7391400" cy="3810000"/>
          </a:xfrm>
        </p:grpSpPr>
        <p:sp>
          <p:nvSpPr>
            <p:cNvPr id="13" name="Rectangle 3"/>
            <p:cNvSpPr>
              <a:spLocks noChangeArrowheads="1"/>
            </p:cNvSpPr>
            <p:nvPr/>
          </p:nvSpPr>
          <p:spPr bwMode="auto">
            <a:xfrm>
              <a:off x="609600" y="1447800"/>
              <a:ext cx="1828800" cy="18288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4" name="Rectangle 4"/>
            <p:cNvSpPr>
              <a:spLocks noChangeArrowheads="1"/>
            </p:cNvSpPr>
            <p:nvPr/>
          </p:nvSpPr>
          <p:spPr bwMode="auto">
            <a:xfrm>
              <a:off x="2438400" y="1447800"/>
              <a:ext cx="1828800" cy="1828800"/>
            </a:xfrm>
            <a:prstGeom prst="rect">
              <a:avLst/>
            </a:prstGeom>
            <a:solidFill>
              <a:srgbClr val="0099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" name="Rectangle 5"/>
            <p:cNvSpPr>
              <a:spLocks noChangeArrowheads="1"/>
            </p:cNvSpPr>
            <p:nvPr/>
          </p:nvSpPr>
          <p:spPr bwMode="auto">
            <a:xfrm>
              <a:off x="609600" y="3276600"/>
              <a:ext cx="1828800" cy="1828800"/>
            </a:xfrm>
            <a:prstGeom prst="rect">
              <a:avLst/>
            </a:prstGeom>
            <a:solidFill>
              <a:srgbClr val="3399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6" name="Rectangle 6"/>
            <p:cNvSpPr>
              <a:spLocks noChangeArrowheads="1"/>
            </p:cNvSpPr>
            <p:nvPr/>
          </p:nvSpPr>
          <p:spPr bwMode="auto">
            <a:xfrm>
              <a:off x="2438400" y="3276600"/>
              <a:ext cx="1828800" cy="1828800"/>
            </a:xfrm>
            <a:prstGeom prst="rect">
              <a:avLst/>
            </a:prstGeom>
            <a:solidFill>
              <a:srgbClr val="33993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7" name="Rectangle 7"/>
            <p:cNvSpPr>
              <a:spLocks noChangeArrowheads="1"/>
            </p:cNvSpPr>
            <p:nvPr/>
          </p:nvSpPr>
          <p:spPr bwMode="auto">
            <a:xfrm>
              <a:off x="5181600" y="2209800"/>
              <a:ext cx="609600" cy="5334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8" name="Rectangle 8"/>
            <p:cNvSpPr>
              <a:spLocks noChangeArrowheads="1"/>
            </p:cNvSpPr>
            <p:nvPr/>
          </p:nvSpPr>
          <p:spPr bwMode="auto">
            <a:xfrm>
              <a:off x="5867400" y="4038600"/>
              <a:ext cx="838200" cy="10668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" name="Rectangle 9"/>
            <p:cNvSpPr>
              <a:spLocks noChangeArrowheads="1"/>
            </p:cNvSpPr>
            <p:nvPr/>
          </p:nvSpPr>
          <p:spPr bwMode="auto">
            <a:xfrm>
              <a:off x="5105400" y="3200400"/>
              <a:ext cx="1219200" cy="838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0" name="Line 10"/>
            <p:cNvSpPr>
              <a:spLocks noChangeShapeType="1"/>
            </p:cNvSpPr>
            <p:nvPr/>
          </p:nvSpPr>
          <p:spPr bwMode="auto">
            <a:xfrm>
              <a:off x="4495800" y="1295400"/>
              <a:ext cx="0" cy="3810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" name="Rectangle 11"/>
            <p:cNvSpPr>
              <a:spLocks noChangeArrowheads="1"/>
            </p:cNvSpPr>
            <p:nvPr/>
          </p:nvSpPr>
          <p:spPr bwMode="auto">
            <a:xfrm>
              <a:off x="6324600" y="1905000"/>
              <a:ext cx="990600" cy="6096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5791200" y="2514600"/>
              <a:ext cx="914400" cy="6858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Rectangle 13"/>
            <p:cNvSpPr>
              <a:spLocks noChangeArrowheads="1"/>
            </p:cNvSpPr>
            <p:nvPr/>
          </p:nvSpPr>
          <p:spPr bwMode="auto">
            <a:xfrm>
              <a:off x="5486400" y="1905000"/>
              <a:ext cx="304800" cy="3048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4" name="Rectangle 14"/>
            <p:cNvSpPr>
              <a:spLocks noChangeArrowheads="1"/>
            </p:cNvSpPr>
            <p:nvPr/>
          </p:nvSpPr>
          <p:spPr bwMode="auto">
            <a:xfrm>
              <a:off x="6705600" y="2971800"/>
              <a:ext cx="609600" cy="838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Rectangle 15"/>
            <p:cNvSpPr>
              <a:spLocks noChangeArrowheads="1"/>
            </p:cNvSpPr>
            <p:nvPr/>
          </p:nvSpPr>
          <p:spPr bwMode="auto">
            <a:xfrm>
              <a:off x="4572000" y="1447800"/>
              <a:ext cx="914400" cy="7620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Rectangle 16"/>
            <p:cNvSpPr>
              <a:spLocks noChangeArrowheads="1"/>
            </p:cNvSpPr>
            <p:nvPr/>
          </p:nvSpPr>
          <p:spPr bwMode="auto">
            <a:xfrm>
              <a:off x="4572000" y="2209800"/>
              <a:ext cx="609600" cy="5334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7" name="Rectangle 17"/>
            <p:cNvSpPr>
              <a:spLocks noChangeArrowheads="1"/>
            </p:cNvSpPr>
            <p:nvPr/>
          </p:nvSpPr>
          <p:spPr bwMode="auto">
            <a:xfrm>
              <a:off x="7315200" y="2133600"/>
              <a:ext cx="685800" cy="11430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8" name="Rectangle 18"/>
            <p:cNvSpPr>
              <a:spLocks noChangeArrowheads="1"/>
            </p:cNvSpPr>
            <p:nvPr/>
          </p:nvSpPr>
          <p:spPr bwMode="auto">
            <a:xfrm>
              <a:off x="6705600" y="2514600"/>
              <a:ext cx="609600" cy="457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9" name="Rectangle 19"/>
            <p:cNvSpPr>
              <a:spLocks noChangeArrowheads="1"/>
            </p:cNvSpPr>
            <p:nvPr/>
          </p:nvSpPr>
          <p:spPr bwMode="auto">
            <a:xfrm>
              <a:off x="4572000" y="2743200"/>
              <a:ext cx="1219200" cy="457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0" name="Rectangle 20"/>
            <p:cNvSpPr>
              <a:spLocks noChangeArrowheads="1"/>
            </p:cNvSpPr>
            <p:nvPr/>
          </p:nvSpPr>
          <p:spPr bwMode="auto">
            <a:xfrm>
              <a:off x="4572000" y="4038600"/>
              <a:ext cx="1295400" cy="10668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4572000" y="3200400"/>
              <a:ext cx="533400" cy="838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2" name="Rectangle 22"/>
            <p:cNvSpPr>
              <a:spLocks noChangeArrowheads="1"/>
            </p:cNvSpPr>
            <p:nvPr/>
          </p:nvSpPr>
          <p:spPr bwMode="auto">
            <a:xfrm>
              <a:off x="5486400" y="1447800"/>
              <a:ext cx="1524000" cy="457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3" name="Rectangle 23"/>
            <p:cNvSpPr>
              <a:spLocks noChangeArrowheads="1"/>
            </p:cNvSpPr>
            <p:nvPr/>
          </p:nvSpPr>
          <p:spPr bwMode="auto">
            <a:xfrm>
              <a:off x="5791200" y="1905000"/>
              <a:ext cx="533400" cy="6096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4" name="Rectangle 24"/>
            <p:cNvSpPr>
              <a:spLocks noChangeArrowheads="1"/>
            </p:cNvSpPr>
            <p:nvPr/>
          </p:nvSpPr>
          <p:spPr bwMode="auto">
            <a:xfrm>
              <a:off x="6324600" y="3200400"/>
              <a:ext cx="381000" cy="838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6705600" y="3810000"/>
              <a:ext cx="1295400" cy="12954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6" name="Rectangle 26"/>
            <p:cNvSpPr>
              <a:spLocks noChangeArrowheads="1"/>
            </p:cNvSpPr>
            <p:nvPr/>
          </p:nvSpPr>
          <p:spPr bwMode="auto">
            <a:xfrm>
              <a:off x="7315200" y="3276600"/>
              <a:ext cx="685800" cy="5334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7" name="Rectangle 27"/>
            <p:cNvSpPr>
              <a:spLocks noChangeArrowheads="1"/>
            </p:cNvSpPr>
            <p:nvPr/>
          </p:nvSpPr>
          <p:spPr bwMode="auto">
            <a:xfrm>
              <a:off x="7010400" y="1447800"/>
              <a:ext cx="609600" cy="457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8" name="Rectangle 28"/>
            <p:cNvSpPr>
              <a:spLocks noChangeArrowheads="1"/>
            </p:cNvSpPr>
            <p:nvPr/>
          </p:nvSpPr>
          <p:spPr bwMode="auto">
            <a:xfrm>
              <a:off x="7315200" y="1905000"/>
              <a:ext cx="685800" cy="2286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9" name="Rectangle 29"/>
            <p:cNvSpPr>
              <a:spLocks noChangeArrowheads="1"/>
            </p:cNvSpPr>
            <p:nvPr/>
          </p:nvSpPr>
          <p:spPr bwMode="auto">
            <a:xfrm>
              <a:off x="7620000" y="1447800"/>
              <a:ext cx="381000" cy="4572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39449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Bin-packing Algorithm for BT-MZ</a:t>
            </a:r>
            <a:endParaRPr lang="ko-KR" altLang="en-US" dirty="0"/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179512" y="1268760"/>
            <a:ext cx="680770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altLang="ko-KR" dirty="0" smtClean="0">
                <a:solidFill>
                  <a:prstClr val="black"/>
                </a:solidFill>
              </a:rPr>
              <a:t>Load </a:t>
            </a:r>
            <a:r>
              <a:rPr lang="en-US" altLang="ko-KR" dirty="0">
                <a:solidFill>
                  <a:prstClr val="black"/>
                </a:solidFill>
              </a:rPr>
              <a:t>balancing using thread reassignment (bin-packing)</a:t>
            </a:r>
          </a:p>
        </p:txBody>
      </p:sp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592" y="1732319"/>
            <a:ext cx="5687720" cy="46805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직사각형 10"/>
          <p:cNvSpPr/>
          <p:nvPr/>
        </p:nvSpPr>
        <p:spPr>
          <a:xfrm>
            <a:off x="6444208" y="2132856"/>
            <a:ext cx="24613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dirty="0">
                <a:solidFill>
                  <a:prstClr val="black"/>
                </a:solidFill>
              </a:rPr>
              <a:t>Class F achieved </a:t>
            </a:r>
            <a:endParaRPr lang="en-US" altLang="ko-KR" dirty="0" smtClean="0">
              <a:solidFill>
                <a:prstClr val="black"/>
              </a:solidFill>
            </a:endParaRPr>
          </a:p>
          <a:p>
            <a:r>
              <a:rPr lang="en-US" altLang="ko-KR" dirty="0" smtClean="0">
                <a:solidFill>
                  <a:prstClr val="black"/>
                </a:solidFill>
              </a:rPr>
              <a:t>the </a:t>
            </a:r>
            <a:r>
              <a:rPr lang="en-US" altLang="ko-KR" dirty="0">
                <a:solidFill>
                  <a:prstClr val="black"/>
                </a:solidFill>
              </a:rPr>
              <a:t>best percentage </a:t>
            </a:r>
            <a:endParaRPr lang="en-US" altLang="ko-KR" dirty="0" smtClean="0">
              <a:solidFill>
                <a:prstClr val="black"/>
              </a:solidFill>
            </a:endParaRPr>
          </a:p>
          <a:p>
            <a:r>
              <a:rPr lang="en-US" altLang="ko-KR" dirty="0" smtClean="0">
                <a:solidFill>
                  <a:prstClr val="black"/>
                </a:solidFill>
              </a:rPr>
              <a:t>of </a:t>
            </a:r>
            <a:r>
              <a:rPr lang="en-US" altLang="ko-KR" dirty="0">
                <a:solidFill>
                  <a:prstClr val="black"/>
                </a:solidFill>
              </a:rPr>
              <a:t>peak performance </a:t>
            </a:r>
            <a:endParaRPr lang="en-US" altLang="ko-KR" dirty="0" smtClean="0">
              <a:solidFill>
                <a:prstClr val="black"/>
              </a:solidFill>
            </a:endParaRPr>
          </a:p>
          <a:p>
            <a:r>
              <a:rPr lang="en-US" altLang="ko-KR" dirty="0" smtClean="0">
                <a:solidFill>
                  <a:prstClr val="black"/>
                </a:solidFill>
              </a:rPr>
              <a:t>(</a:t>
            </a:r>
            <a:r>
              <a:rPr lang="en-US" altLang="ko-KR" dirty="0">
                <a:solidFill>
                  <a:prstClr val="black"/>
                </a:solidFill>
              </a:rPr>
              <a:t>13%~15%)</a:t>
            </a:r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17566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CASE III </a:t>
            </a:r>
            <a:r>
              <a:rPr lang="en-US" altLang="ko-KR" dirty="0" smtClean="0"/>
              <a:t>: Embarrassingly Parallel</a:t>
            </a:r>
            <a:endParaRPr lang="ko-KR" altLang="en-US" dirty="0"/>
          </a:p>
        </p:txBody>
      </p:sp>
      <p:sp>
        <p:nvSpPr>
          <p:cNvPr id="6" name="내용 개체 틀 5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Embarrassingly parallel application</a:t>
            </a:r>
          </a:p>
          <a:p>
            <a:pPr lvl="1"/>
            <a:r>
              <a:rPr lang="en-US" altLang="ko-KR" dirty="0" smtClean="0"/>
              <a:t>Quantum Monte Carlo simulations are typically EP.</a:t>
            </a: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2" descr="D:\2012년\연구\KMC\발표자료\fig.120326\fig_kmc_loadbal.eps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499992" y="2564904"/>
            <a:ext cx="4093292" cy="3585975"/>
          </a:xfrm>
          <a:prstGeom prst="rect">
            <a:avLst/>
          </a:prstGeom>
          <a:noFill/>
        </p:spPr>
      </p:pic>
      <p:pic>
        <p:nvPicPr>
          <p:cNvPr id="8" name="Picture 2" descr="H:\연구\01.kmc\fig\fig1-chart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568" y="2413675"/>
            <a:ext cx="3433939" cy="38884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51715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제목 5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Load balancing and Performance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23571" name="Picture 19" descr="H:\연구\01.kmc\fig4.eps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2974" y="1356793"/>
            <a:ext cx="4415490" cy="38724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" name="그룹 9"/>
          <p:cNvGrpSpPr/>
          <p:nvPr/>
        </p:nvGrpSpPr>
        <p:grpSpPr>
          <a:xfrm>
            <a:off x="165406" y="1587456"/>
            <a:ext cx="4262578" cy="2826491"/>
            <a:chOff x="827584" y="1484784"/>
            <a:chExt cx="6984778" cy="3911746"/>
          </a:xfrm>
        </p:grpSpPr>
        <p:sp>
          <p:nvSpPr>
            <p:cNvPr id="11" name="직사각형 10"/>
            <p:cNvSpPr/>
            <p:nvPr/>
          </p:nvSpPr>
          <p:spPr>
            <a:xfrm>
              <a:off x="1907704" y="2060848"/>
              <a:ext cx="936104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p1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cxnSp>
          <p:nvCxnSpPr>
            <p:cNvPr id="12" name="직선 화살표 연결선 11"/>
            <p:cNvCxnSpPr/>
            <p:nvPr/>
          </p:nvCxnSpPr>
          <p:spPr>
            <a:xfrm>
              <a:off x="1691680" y="1484784"/>
              <a:ext cx="0" cy="3888432"/>
            </a:xfrm>
            <a:prstGeom prst="straightConnector1">
              <a:avLst/>
            </a:prstGeom>
            <a:ln w="38100">
              <a:solidFill>
                <a:schemeClr val="accent6">
                  <a:lumMod val="75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직사각형 14"/>
            <p:cNvSpPr/>
            <p:nvPr/>
          </p:nvSpPr>
          <p:spPr>
            <a:xfrm>
              <a:off x="3419872" y="2060848"/>
              <a:ext cx="936104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p2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763688" y="1484784"/>
              <a:ext cx="1156384" cy="3478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 err="1" smtClean="0">
                  <a:solidFill>
                    <a:prstClr val="black"/>
                  </a:solidFill>
                </a:rPr>
                <a:t>nwalkers</a:t>
              </a:r>
              <a:endParaRPr lang="ko-KR" altLang="en-US" sz="1200" dirty="0">
                <a:solidFill>
                  <a:prstClr val="black"/>
                </a:solidFill>
              </a:endParaRPr>
            </a:p>
          </p:txBody>
        </p:sp>
        <p:sp>
          <p:nvSpPr>
            <p:cNvPr id="19" name="직사각형 18"/>
            <p:cNvSpPr/>
            <p:nvPr/>
          </p:nvSpPr>
          <p:spPr>
            <a:xfrm>
              <a:off x="3419872" y="3140968"/>
              <a:ext cx="648072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p2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4067944" y="3140968"/>
              <a:ext cx="432048" cy="288032"/>
            </a:xfrm>
            <a:prstGeom prst="rect">
              <a:avLst/>
            </a:prstGeom>
            <a:solidFill>
              <a:srgbClr val="CCC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cxnSp>
          <p:nvCxnSpPr>
            <p:cNvPr id="21" name="구부러진 연결선 20"/>
            <p:cNvCxnSpPr>
              <a:endCxn id="20" idx="2"/>
            </p:cNvCxnSpPr>
            <p:nvPr/>
          </p:nvCxnSpPr>
          <p:spPr>
            <a:xfrm rot="16200000" flipH="1">
              <a:off x="3671900" y="2816932"/>
              <a:ext cx="12700" cy="1224136"/>
            </a:xfrm>
            <a:prstGeom prst="curvedConnector3">
              <a:avLst>
                <a:gd name="adj1" fmla="val 4200001"/>
              </a:avLst>
            </a:prstGeom>
            <a:ln w="19050">
              <a:solidFill>
                <a:srgbClr val="FF00FF"/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직사각형 21"/>
            <p:cNvSpPr/>
            <p:nvPr/>
          </p:nvSpPr>
          <p:spPr>
            <a:xfrm>
              <a:off x="4355977" y="3573015"/>
              <a:ext cx="2664296" cy="3478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 err="1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MPI_Send</a:t>
              </a:r>
              <a:r>
                <a:rPr lang="en-US" altLang="ko-KR" sz="1200" dirty="0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(), </a:t>
              </a:r>
              <a:r>
                <a:rPr lang="en-US" altLang="ko-KR" sz="1200" dirty="0" err="1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MPI_Recv</a:t>
              </a:r>
              <a:r>
                <a:rPr lang="en-US" altLang="ko-KR" sz="1200" dirty="0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()</a:t>
              </a:r>
              <a:endParaRPr lang="ko-KR" altLang="en-US" sz="1200" dirty="0">
                <a:solidFill>
                  <a:srgbClr val="1F497D">
                    <a:lumMod val="60000"/>
                    <a:lumOff val="40000"/>
                  </a:srgbClr>
                </a:solidFill>
              </a:endParaRPr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4788024" y="2060848"/>
              <a:ext cx="936104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p3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4788024" y="3140968"/>
              <a:ext cx="792088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p3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25" name="직사각형 24"/>
            <p:cNvSpPr/>
            <p:nvPr/>
          </p:nvSpPr>
          <p:spPr>
            <a:xfrm>
              <a:off x="1907704" y="4365104"/>
              <a:ext cx="864096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p1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26" name="직사각형 25"/>
            <p:cNvSpPr/>
            <p:nvPr/>
          </p:nvSpPr>
          <p:spPr>
            <a:xfrm>
              <a:off x="4788024" y="4365104"/>
              <a:ext cx="648072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p3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27" name="직사각형 26"/>
            <p:cNvSpPr/>
            <p:nvPr/>
          </p:nvSpPr>
          <p:spPr>
            <a:xfrm>
              <a:off x="5436096" y="4365104"/>
              <a:ext cx="351656" cy="288032"/>
            </a:xfrm>
            <a:prstGeom prst="rect">
              <a:avLst/>
            </a:prstGeom>
            <a:solidFill>
              <a:srgbClr val="CCC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cxnSp>
          <p:nvCxnSpPr>
            <p:cNvPr id="28" name="구부러진 연결선 27"/>
            <p:cNvCxnSpPr/>
            <p:nvPr/>
          </p:nvCxnSpPr>
          <p:spPr>
            <a:xfrm rot="16200000" flipH="1">
              <a:off x="5069706" y="4083422"/>
              <a:ext cx="12700" cy="1152128"/>
            </a:xfrm>
            <a:prstGeom prst="curvedConnector3">
              <a:avLst>
                <a:gd name="adj1" fmla="val 3116127"/>
              </a:avLst>
            </a:prstGeom>
            <a:ln w="19050">
              <a:solidFill>
                <a:srgbClr val="FF00FF"/>
              </a:solidFill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직사각형 28"/>
            <p:cNvSpPr/>
            <p:nvPr/>
          </p:nvSpPr>
          <p:spPr>
            <a:xfrm>
              <a:off x="4499994" y="5013175"/>
              <a:ext cx="3312368" cy="38335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 err="1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MPI_Send</a:t>
              </a:r>
              <a:r>
                <a:rPr lang="en-US" altLang="ko-KR" sz="1200" dirty="0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(), </a:t>
              </a:r>
              <a:r>
                <a:rPr lang="en-US" altLang="ko-KR" sz="1200" dirty="0" err="1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MPI_Recv</a:t>
              </a:r>
              <a:r>
                <a:rPr lang="en-US" altLang="ko-KR" sz="1200" dirty="0" smtClean="0">
                  <a:solidFill>
                    <a:srgbClr val="1F497D">
                      <a:lumMod val="60000"/>
                      <a:lumOff val="40000"/>
                    </a:srgbClr>
                  </a:solidFill>
                </a:rPr>
                <a:t>()</a:t>
              </a:r>
              <a:endParaRPr lang="ko-KR" altLang="en-US" sz="1200" dirty="0">
                <a:solidFill>
                  <a:srgbClr val="1F497D">
                    <a:lumMod val="60000"/>
                    <a:lumOff val="40000"/>
                  </a:srgbClr>
                </a:solidFill>
              </a:endParaRPr>
            </a:p>
          </p:txBody>
        </p:sp>
        <p:sp>
          <p:nvSpPr>
            <p:cNvPr id="30" name="직사각형 29"/>
            <p:cNvSpPr/>
            <p:nvPr/>
          </p:nvSpPr>
          <p:spPr>
            <a:xfrm>
              <a:off x="6084168" y="2060848"/>
              <a:ext cx="936104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p4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31" name="직사각형 30"/>
            <p:cNvSpPr/>
            <p:nvPr/>
          </p:nvSpPr>
          <p:spPr>
            <a:xfrm>
              <a:off x="6084168" y="4365104"/>
              <a:ext cx="1008112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p4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6084168" y="3140968"/>
              <a:ext cx="864096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p4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33" name="직사각형 32"/>
            <p:cNvSpPr/>
            <p:nvPr/>
          </p:nvSpPr>
          <p:spPr>
            <a:xfrm>
              <a:off x="1907704" y="3140968"/>
              <a:ext cx="1368152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p1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3419872" y="4365104"/>
              <a:ext cx="1296144" cy="288032"/>
            </a:xfrm>
            <a:prstGeom prst="rect">
              <a:avLst/>
            </a:prstGeom>
            <a:solidFill>
              <a:srgbClr val="CCECFF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srgbClr val="0000FF"/>
                  </a:solidFill>
                </a:rPr>
                <a:t>p2</a:t>
              </a:r>
              <a:endParaRPr lang="ko-KR" altLang="en-US" sz="1200" dirty="0">
                <a:solidFill>
                  <a:srgbClr val="0000FF"/>
                </a:solidFill>
              </a:endParaRPr>
            </a:p>
          </p:txBody>
        </p:sp>
        <p:cxnSp>
          <p:nvCxnSpPr>
            <p:cNvPr id="35" name="직선 연결선 34"/>
            <p:cNvCxnSpPr/>
            <p:nvPr/>
          </p:nvCxnSpPr>
          <p:spPr>
            <a:xfrm flipV="1">
              <a:off x="2843808" y="3140968"/>
              <a:ext cx="0" cy="288032"/>
            </a:xfrm>
            <a:prstGeom prst="line">
              <a:avLst/>
            </a:prstGeom>
            <a:ln w="1905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/>
            <p:cNvCxnSpPr/>
            <p:nvPr/>
          </p:nvCxnSpPr>
          <p:spPr>
            <a:xfrm flipV="1">
              <a:off x="4355976" y="4365104"/>
              <a:ext cx="0" cy="288032"/>
            </a:xfrm>
            <a:prstGeom prst="line">
              <a:avLst/>
            </a:prstGeom>
            <a:ln w="19050">
              <a:solidFill>
                <a:srgbClr val="FF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/>
            <p:cNvSpPr txBox="1"/>
            <p:nvPr/>
          </p:nvSpPr>
          <p:spPr>
            <a:xfrm>
              <a:off x="827584" y="3140968"/>
              <a:ext cx="822691" cy="3478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 smtClean="0">
                  <a:solidFill>
                    <a:prstClr val="black"/>
                  </a:solidFill>
                </a:rPr>
                <a:t>times</a:t>
              </a:r>
              <a:endParaRPr lang="ko-KR" altLang="en-US" sz="1200" dirty="0">
                <a:solidFill>
                  <a:prstClr val="black"/>
                </a:solidFill>
              </a:endParaRPr>
            </a:p>
          </p:txBody>
        </p:sp>
      </p:grpSp>
      <p:sp>
        <p:nvSpPr>
          <p:cNvPr id="7" name="TextBox 6"/>
          <p:cNvSpPr txBox="1"/>
          <p:nvPr/>
        </p:nvSpPr>
        <p:spPr>
          <a:xfrm>
            <a:off x="692735" y="5557689"/>
            <a:ext cx="647414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>
                <a:solidFill>
                  <a:prstClr val="black"/>
                </a:solidFill>
              </a:rPr>
              <a:t>Load balancing algorithm using MPI_REDUCE with MAXLOC</a:t>
            </a:r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16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CASE IV: Multi-GPU Parallelism</a:t>
            </a:r>
            <a:endParaRPr lang="ko-KR" altLang="en-US" dirty="0"/>
          </a:p>
        </p:txBody>
      </p:sp>
      <p:sp>
        <p:nvSpPr>
          <p:cNvPr id="133" name="직사각형 132"/>
          <p:cNvSpPr/>
          <p:nvPr/>
        </p:nvSpPr>
        <p:spPr>
          <a:xfrm>
            <a:off x="300218" y="5517232"/>
            <a:ext cx="7632848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 smtClean="0">
                <a:solidFill>
                  <a:prstClr val="black"/>
                </a:solidFill>
              </a:rPr>
              <a:t>An MPI Cartesian Topology with a 2D virtual MPI processes with PBC</a:t>
            </a:r>
            <a:endParaRPr lang="ko-KR" altLang="en-US" sz="1400" dirty="0">
              <a:solidFill>
                <a:prstClr val="black"/>
              </a:solidFill>
            </a:endParaRPr>
          </a:p>
        </p:txBody>
      </p:sp>
      <p:grpSp>
        <p:nvGrpSpPr>
          <p:cNvPr id="67" name="그룹 91"/>
          <p:cNvGrpSpPr/>
          <p:nvPr/>
        </p:nvGrpSpPr>
        <p:grpSpPr>
          <a:xfrm>
            <a:off x="541884" y="1176677"/>
            <a:ext cx="4652859" cy="3708072"/>
            <a:chOff x="2123728" y="692696"/>
            <a:chExt cx="5904656" cy="5328592"/>
          </a:xfrm>
        </p:grpSpPr>
        <p:grpSp>
          <p:nvGrpSpPr>
            <p:cNvPr id="68" name="그룹 16"/>
            <p:cNvGrpSpPr/>
            <p:nvPr/>
          </p:nvGrpSpPr>
          <p:grpSpPr>
            <a:xfrm>
              <a:off x="6516216" y="1484784"/>
              <a:ext cx="1512168" cy="1440160"/>
              <a:chOff x="6228184" y="1268760"/>
              <a:chExt cx="1512168" cy="1440160"/>
            </a:xfrm>
          </p:grpSpPr>
          <p:sp>
            <p:nvSpPr>
              <p:cNvPr id="184" name="직사각형 183"/>
              <p:cNvSpPr/>
              <p:nvPr/>
            </p:nvSpPr>
            <p:spPr>
              <a:xfrm>
                <a:off x="6372200" y="1412776"/>
                <a:ext cx="1224136" cy="115212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200" dirty="0" smtClean="0">
                    <a:solidFill>
                      <a:prstClr val="black"/>
                    </a:solidFill>
                    <a:latin typeface="Arial Unicode MS" panose="020B0604020202020204" pitchFamily="50" charset="-127"/>
                    <a:ea typeface="Arial Unicode MS" panose="020B0604020202020204" pitchFamily="50" charset="-127"/>
                    <a:cs typeface="Arial Unicode MS" panose="020B0604020202020204" pitchFamily="50" charset="-127"/>
                  </a:rPr>
                  <a:t>GPU 2</a:t>
                </a:r>
                <a:endParaRPr lang="ko-KR" altLang="en-US" sz="1200" dirty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85" name="직사각형 184"/>
              <p:cNvSpPr/>
              <p:nvPr/>
            </p:nvSpPr>
            <p:spPr>
              <a:xfrm>
                <a:off x="6228184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86" name="직사각형 185"/>
              <p:cNvSpPr/>
              <p:nvPr/>
            </p:nvSpPr>
            <p:spPr>
              <a:xfrm>
                <a:off x="7596336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87" name="직사각형 7"/>
              <p:cNvSpPr/>
              <p:nvPr/>
            </p:nvSpPr>
            <p:spPr>
              <a:xfrm>
                <a:off x="6372200" y="1268760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88" name="직사각형 187"/>
              <p:cNvSpPr/>
              <p:nvPr/>
            </p:nvSpPr>
            <p:spPr>
              <a:xfrm>
                <a:off x="6372200" y="2564904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cxnSp>
            <p:nvCxnSpPr>
              <p:cNvPr id="189" name="직선 연결선 188"/>
              <p:cNvCxnSpPr/>
              <p:nvPr/>
            </p:nvCxnSpPr>
            <p:spPr>
              <a:xfrm>
                <a:off x="6372201" y="1556792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직선 연결선 189"/>
              <p:cNvCxnSpPr/>
              <p:nvPr/>
            </p:nvCxnSpPr>
            <p:spPr>
              <a:xfrm>
                <a:off x="6372200" y="2420888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직선 연결선 12"/>
              <p:cNvCxnSpPr/>
              <p:nvPr/>
            </p:nvCxnSpPr>
            <p:spPr>
              <a:xfrm>
                <a:off x="6516216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직선 연결선 191"/>
              <p:cNvCxnSpPr/>
              <p:nvPr/>
            </p:nvCxnSpPr>
            <p:spPr>
              <a:xfrm>
                <a:off x="7452320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3" name="직사각형 82"/>
            <p:cNvSpPr/>
            <p:nvPr/>
          </p:nvSpPr>
          <p:spPr>
            <a:xfrm>
              <a:off x="5220072" y="1268760"/>
              <a:ext cx="648072" cy="172819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rPr>
                <a:t>Host 2</a:t>
              </a:r>
              <a:endParaRPr lang="ko-KR" altLang="en-US" sz="1200" dirty="0">
                <a:solidFill>
                  <a:prstClr val="black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84" name="직사각형 83"/>
            <p:cNvSpPr/>
            <p:nvPr/>
          </p:nvSpPr>
          <p:spPr>
            <a:xfrm>
              <a:off x="4067944" y="1268760"/>
              <a:ext cx="648072" cy="172819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rPr>
                <a:t>Host 4</a:t>
              </a:r>
              <a:endParaRPr lang="ko-KR" altLang="en-US" sz="1200" dirty="0">
                <a:solidFill>
                  <a:prstClr val="black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34" name="직사각형 133"/>
            <p:cNvSpPr/>
            <p:nvPr/>
          </p:nvSpPr>
          <p:spPr>
            <a:xfrm>
              <a:off x="5292080" y="3429000"/>
              <a:ext cx="648072" cy="172819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rPr>
                <a:t>Host 1</a:t>
              </a:r>
              <a:endParaRPr lang="ko-KR" altLang="en-US" sz="1200" dirty="0">
                <a:solidFill>
                  <a:prstClr val="black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35" name="직사각형 134"/>
            <p:cNvSpPr/>
            <p:nvPr/>
          </p:nvSpPr>
          <p:spPr>
            <a:xfrm>
              <a:off x="4067944" y="3429000"/>
              <a:ext cx="648072" cy="172819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200" dirty="0" smtClean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rPr>
                <a:t>Host 3</a:t>
              </a:r>
              <a:endParaRPr lang="ko-KR" altLang="en-US" sz="1200" dirty="0">
                <a:solidFill>
                  <a:prstClr val="black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grpSp>
          <p:nvGrpSpPr>
            <p:cNvPr id="136" name="그룹 23"/>
            <p:cNvGrpSpPr/>
            <p:nvPr/>
          </p:nvGrpSpPr>
          <p:grpSpPr>
            <a:xfrm>
              <a:off x="6516216" y="3717032"/>
              <a:ext cx="1512168" cy="1440160"/>
              <a:chOff x="6228184" y="1268760"/>
              <a:chExt cx="1512168" cy="1440160"/>
            </a:xfrm>
          </p:grpSpPr>
          <p:sp>
            <p:nvSpPr>
              <p:cNvPr id="175" name="직사각형 174"/>
              <p:cNvSpPr/>
              <p:nvPr/>
            </p:nvSpPr>
            <p:spPr>
              <a:xfrm>
                <a:off x="6372200" y="1412776"/>
                <a:ext cx="1224136" cy="115212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200" dirty="0" smtClean="0">
                    <a:solidFill>
                      <a:prstClr val="black"/>
                    </a:solidFill>
                    <a:latin typeface="Arial Unicode MS" panose="020B0604020202020204" pitchFamily="50" charset="-127"/>
                    <a:ea typeface="Arial Unicode MS" panose="020B0604020202020204" pitchFamily="50" charset="-127"/>
                    <a:cs typeface="Arial Unicode MS" panose="020B0604020202020204" pitchFamily="50" charset="-127"/>
                  </a:rPr>
                  <a:t>GPU 1</a:t>
                </a:r>
                <a:endParaRPr lang="ko-KR" altLang="en-US" sz="1200" dirty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76" name="직사각형 175"/>
              <p:cNvSpPr/>
              <p:nvPr/>
            </p:nvSpPr>
            <p:spPr>
              <a:xfrm>
                <a:off x="6228184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77" name="직사각형 176"/>
              <p:cNvSpPr/>
              <p:nvPr/>
            </p:nvSpPr>
            <p:spPr>
              <a:xfrm>
                <a:off x="7596336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78" name="직사각형 177"/>
              <p:cNvSpPr/>
              <p:nvPr/>
            </p:nvSpPr>
            <p:spPr>
              <a:xfrm>
                <a:off x="6372200" y="1268760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79" name="직사각형 178"/>
              <p:cNvSpPr/>
              <p:nvPr/>
            </p:nvSpPr>
            <p:spPr>
              <a:xfrm>
                <a:off x="6372200" y="2564904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cxnSp>
            <p:nvCxnSpPr>
              <p:cNvPr id="180" name="직선 연결선 179"/>
              <p:cNvCxnSpPr/>
              <p:nvPr/>
            </p:nvCxnSpPr>
            <p:spPr>
              <a:xfrm>
                <a:off x="6372200" y="1556792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직선 연결선 180"/>
              <p:cNvCxnSpPr/>
              <p:nvPr/>
            </p:nvCxnSpPr>
            <p:spPr>
              <a:xfrm>
                <a:off x="6372200" y="2420888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직선 연결선 181"/>
              <p:cNvCxnSpPr/>
              <p:nvPr/>
            </p:nvCxnSpPr>
            <p:spPr>
              <a:xfrm>
                <a:off x="6516216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직선 연결선 182"/>
              <p:cNvCxnSpPr/>
              <p:nvPr/>
            </p:nvCxnSpPr>
            <p:spPr>
              <a:xfrm>
                <a:off x="7452320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왼쪽/오른쪽 화살표 136"/>
            <p:cNvSpPr/>
            <p:nvPr/>
          </p:nvSpPr>
          <p:spPr>
            <a:xfrm>
              <a:off x="4427984" y="4437112"/>
              <a:ext cx="1152128" cy="360040"/>
            </a:xfrm>
            <a:prstGeom prst="leftRightArrow">
              <a:avLst>
                <a:gd name="adj1" fmla="val 31140"/>
                <a:gd name="adj2" fmla="val 50000"/>
              </a:avLst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prstClr val="white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38" name="왼쪽/오른쪽 화살표 137"/>
            <p:cNvSpPr/>
            <p:nvPr/>
          </p:nvSpPr>
          <p:spPr>
            <a:xfrm rot="5400000">
              <a:off x="5004048" y="3140968"/>
              <a:ext cx="1080120" cy="360040"/>
            </a:xfrm>
            <a:prstGeom prst="leftRightArrow">
              <a:avLst>
                <a:gd name="adj1" fmla="val 31140"/>
                <a:gd name="adj2" fmla="val 50000"/>
              </a:avLst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prstClr val="white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cxnSp>
          <p:nvCxnSpPr>
            <p:cNvPr id="139" name="직선 화살표 연결선 138"/>
            <p:cNvCxnSpPr/>
            <p:nvPr/>
          </p:nvCxnSpPr>
          <p:spPr>
            <a:xfrm>
              <a:off x="5796136" y="2852936"/>
              <a:ext cx="1224136" cy="0"/>
            </a:xfrm>
            <a:prstGeom prst="straightConnector1">
              <a:avLst/>
            </a:prstGeom>
            <a:ln w="571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화살표 연결선 139"/>
            <p:cNvCxnSpPr/>
            <p:nvPr/>
          </p:nvCxnSpPr>
          <p:spPr>
            <a:xfrm flipH="1">
              <a:off x="5652120" y="3933056"/>
              <a:ext cx="1296144" cy="0"/>
            </a:xfrm>
            <a:prstGeom prst="straightConnector1">
              <a:avLst/>
            </a:prstGeom>
            <a:ln w="571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1" name="그룹 49"/>
            <p:cNvGrpSpPr/>
            <p:nvPr/>
          </p:nvGrpSpPr>
          <p:grpSpPr>
            <a:xfrm>
              <a:off x="2123728" y="3717032"/>
              <a:ext cx="1512168" cy="1440160"/>
              <a:chOff x="6228184" y="1268760"/>
              <a:chExt cx="1512168" cy="1440160"/>
            </a:xfrm>
          </p:grpSpPr>
          <p:sp>
            <p:nvSpPr>
              <p:cNvPr id="166" name="직사각형 165"/>
              <p:cNvSpPr/>
              <p:nvPr/>
            </p:nvSpPr>
            <p:spPr>
              <a:xfrm>
                <a:off x="6372200" y="1412776"/>
                <a:ext cx="1224136" cy="115212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200" dirty="0" smtClean="0">
                    <a:solidFill>
                      <a:prstClr val="black"/>
                    </a:solidFill>
                    <a:latin typeface="Arial Unicode MS" panose="020B0604020202020204" pitchFamily="50" charset="-127"/>
                    <a:ea typeface="Arial Unicode MS" panose="020B0604020202020204" pitchFamily="50" charset="-127"/>
                    <a:cs typeface="Arial Unicode MS" panose="020B0604020202020204" pitchFamily="50" charset="-127"/>
                  </a:rPr>
                  <a:t>GPU 4</a:t>
                </a:r>
                <a:endParaRPr lang="ko-KR" altLang="en-US" sz="1200" dirty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67" name="직사각형 166"/>
              <p:cNvSpPr/>
              <p:nvPr/>
            </p:nvSpPr>
            <p:spPr>
              <a:xfrm>
                <a:off x="6228184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68" name="직사각형 167"/>
              <p:cNvSpPr/>
              <p:nvPr/>
            </p:nvSpPr>
            <p:spPr>
              <a:xfrm>
                <a:off x="7596336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69" name="직사각형 168"/>
              <p:cNvSpPr/>
              <p:nvPr/>
            </p:nvSpPr>
            <p:spPr>
              <a:xfrm>
                <a:off x="6372200" y="1268760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70" name="직사각형 169"/>
              <p:cNvSpPr/>
              <p:nvPr/>
            </p:nvSpPr>
            <p:spPr>
              <a:xfrm>
                <a:off x="6372200" y="2564904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cxnSp>
            <p:nvCxnSpPr>
              <p:cNvPr id="171" name="직선 연결선 170"/>
              <p:cNvCxnSpPr/>
              <p:nvPr/>
            </p:nvCxnSpPr>
            <p:spPr>
              <a:xfrm>
                <a:off x="6372200" y="1556792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직선 연결선 171"/>
              <p:cNvCxnSpPr/>
              <p:nvPr/>
            </p:nvCxnSpPr>
            <p:spPr>
              <a:xfrm>
                <a:off x="6372200" y="2420888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직선 연결선 172"/>
              <p:cNvCxnSpPr/>
              <p:nvPr/>
            </p:nvCxnSpPr>
            <p:spPr>
              <a:xfrm>
                <a:off x="6516216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직선 연결선 173"/>
              <p:cNvCxnSpPr/>
              <p:nvPr/>
            </p:nvCxnSpPr>
            <p:spPr>
              <a:xfrm>
                <a:off x="7452320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2" name="직선 화살표 연결선 141"/>
            <p:cNvCxnSpPr/>
            <p:nvPr/>
          </p:nvCxnSpPr>
          <p:spPr>
            <a:xfrm flipH="1">
              <a:off x="5652120" y="4653136"/>
              <a:ext cx="1080120" cy="0"/>
            </a:xfrm>
            <a:prstGeom prst="straightConnector1">
              <a:avLst/>
            </a:prstGeom>
            <a:ln w="571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직선 화살표 연결선 142"/>
            <p:cNvCxnSpPr/>
            <p:nvPr/>
          </p:nvCxnSpPr>
          <p:spPr>
            <a:xfrm flipH="1">
              <a:off x="3563888" y="4653136"/>
              <a:ext cx="792088" cy="0"/>
            </a:xfrm>
            <a:prstGeom prst="straightConnector1">
              <a:avLst/>
            </a:prstGeom>
            <a:ln w="57150">
              <a:solidFill>
                <a:srgbClr val="FF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" name="왼쪽/오른쪽 화살표 143"/>
            <p:cNvSpPr/>
            <p:nvPr/>
          </p:nvSpPr>
          <p:spPr>
            <a:xfrm rot="5400000">
              <a:off x="5004048" y="1052736"/>
              <a:ext cx="1080120" cy="360040"/>
            </a:xfrm>
            <a:prstGeom prst="leftRightArrow">
              <a:avLst>
                <a:gd name="adj1" fmla="val 31140"/>
                <a:gd name="adj2" fmla="val 50000"/>
              </a:avLst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prstClr val="white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45" name="왼쪽/오른쪽 화살표 144"/>
            <p:cNvSpPr/>
            <p:nvPr/>
          </p:nvSpPr>
          <p:spPr>
            <a:xfrm rot="5400000">
              <a:off x="3851920" y="1052736"/>
              <a:ext cx="1080120" cy="360040"/>
            </a:xfrm>
            <a:prstGeom prst="leftRightArrow">
              <a:avLst>
                <a:gd name="adj1" fmla="val 31140"/>
                <a:gd name="adj2" fmla="val 50000"/>
              </a:avLst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prstClr val="white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46" name="왼쪽/오른쪽 화살표 145"/>
            <p:cNvSpPr/>
            <p:nvPr/>
          </p:nvSpPr>
          <p:spPr>
            <a:xfrm rot="5400000">
              <a:off x="3851920" y="3140968"/>
              <a:ext cx="1080120" cy="360040"/>
            </a:xfrm>
            <a:prstGeom prst="leftRightArrow">
              <a:avLst>
                <a:gd name="adj1" fmla="val 31140"/>
                <a:gd name="adj2" fmla="val 50000"/>
              </a:avLst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prstClr val="white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cxnSp>
          <p:nvCxnSpPr>
            <p:cNvPr id="147" name="직선 화살표 연결선 146"/>
            <p:cNvCxnSpPr/>
            <p:nvPr/>
          </p:nvCxnSpPr>
          <p:spPr>
            <a:xfrm>
              <a:off x="3419872" y="4509120"/>
              <a:ext cx="936104" cy="0"/>
            </a:xfrm>
            <a:prstGeom prst="straightConnector1">
              <a:avLst/>
            </a:prstGeom>
            <a:ln w="57150">
              <a:solidFill>
                <a:srgbClr val="00B05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화살표 연결선 147"/>
            <p:cNvCxnSpPr/>
            <p:nvPr/>
          </p:nvCxnSpPr>
          <p:spPr>
            <a:xfrm>
              <a:off x="5652120" y="4509120"/>
              <a:ext cx="936104" cy="0"/>
            </a:xfrm>
            <a:prstGeom prst="straightConnector1">
              <a:avLst/>
            </a:prstGeom>
            <a:ln w="57150">
              <a:solidFill>
                <a:srgbClr val="00B05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화살표 연결선 148"/>
            <p:cNvCxnSpPr/>
            <p:nvPr/>
          </p:nvCxnSpPr>
          <p:spPr>
            <a:xfrm flipH="1">
              <a:off x="5724128" y="2708920"/>
              <a:ext cx="1296144" cy="0"/>
            </a:xfrm>
            <a:prstGeom prst="straightConnector1">
              <a:avLst/>
            </a:prstGeom>
            <a:ln w="57150">
              <a:solidFill>
                <a:srgbClr val="00B05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화살표 연결선 149"/>
            <p:cNvCxnSpPr/>
            <p:nvPr/>
          </p:nvCxnSpPr>
          <p:spPr>
            <a:xfrm>
              <a:off x="5724128" y="3789040"/>
              <a:ext cx="1224136" cy="0"/>
            </a:xfrm>
            <a:prstGeom prst="straightConnector1">
              <a:avLst/>
            </a:prstGeom>
            <a:ln w="57150">
              <a:solidFill>
                <a:srgbClr val="00B05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1" name="그룹 74"/>
            <p:cNvGrpSpPr/>
            <p:nvPr/>
          </p:nvGrpSpPr>
          <p:grpSpPr>
            <a:xfrm>
              <a:off x="2123728" y="1556792"/>
              <a:ext cx="1512168" cy="1440160"/>
              <a:chOff x="6228184" y="1268760"/>
              <a:chExt cx="1512168" cy="1440160"/>
            </a:xfrm>
          </p:grpSpPr>
          <p:sp>
            <p:nvSpPr>
              <p:cNvPr id="157" name="직사각형 156"/>
              <p:cNvSpPr/>
              <p:nvPr/>
            </p:nvSpPr>
            <p:spPr>
              <a:xfrm>
                <a:off x="6372200" y="1412776"/>
                <a:ext cx="1224136" cy="115212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1200" dirty="0" smtClean="0">
                    <a:solidFill>
                      <a:prstClr val="black"/>
                    </a:solidFill>
                    <a:latin typeface="Arial Unicode MS" panose="020B0604020202020204" pitchFamily="50" charset="-127"/>
                    <a:ea typeface="Arial Unicode MS" panose="020B0604020202020204" pitchFamily="50" charset="-127"/>
                    <a:cs typeface="Arial Unicode MS" panose="020B0604020202020204" pitchFamily="50" charset="-127"/>
                  </a:rPr>
                  <a:t>GPU 3</a:t>
                </a:r>
                <a:endParaRPr lang="ko-KR" altLang="en-US" sz="1200" dirty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58" name="직사각형 157"/>
              <p:cNvSpPr/>
              <p:nvPr/>
            </p:nvSpPr>
            <p:spPr>
              <a:xfrm>
                <a:off x="6228184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59" name="직사각형 158"/>
              <p:cNvSpPr/>
              <p:nvPr/>
            </p:nvSpPr>
            <p:spPr>
              <a:xfrm>
                <a:off x="7596336" y="1412776"/>
                <a:ext cx="144016" cy="1152128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60" name="직사각형 159"/>
              <p:cNvSpPr/>
              <p:nvPr/>
            </p:nvSpPr>
            <p:spPr>
              <a:xfrm>
                <a:off x="6372200" y="1268760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sp>
            <p:nvSpPr>
              <p:cNvPr id="161" name="직사각형 160"/>
              <p:cNvSpPr/>
              <p:nvPr/>
            </p:nvSpPr>
            <p:spPr>
              <a:xfrm>
                <a:off x="6372200" y="2564904"/>
                <a:ext cx="1224136" cy="144016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prstClr val="white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endParaRPr>
              </a:p>
            </p:txBody>
          </p:sp>
          <p:cxnSp>
            <p:nvCxnSpPr>
              <p:cNvPr id="162" name="직선 연결선 161"/>
              <p:cNvCxnSpPr/>
              <p:nvPr/>
            </p:nvCxnSpPr>
            <p:spPr>
              <a:xfrm>
                <a:off x="6372200" y="1556792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직선 연결선 162"/>
              <p:cNvCxnSpPr/>
              <p:nvPr/>
            </p:nvCxnSpPr>
            <p:spPr>
              <a:xfrm>
                <a:off x="6372200" y="2420888"/>
                <a:ext cx="1224136" cy="0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직선 연결선 163"/>
              <p:cNvCxnSpPr/>
              <p:nvPr/>
            </p:nvCxnSpPr>
            <p:spPr>
              <a:xfrm>
                <a:off x="6516216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직선 연결선 164"/>
              <p:cNvCxnSpPr/>
              <p:nvPr/>
            </p:nvCxnSpPr>
            <p:spPr>
              <a:xfrm>
                <a:off x="7452320" y="1412776"/>
                <a:ext cx="0" cy="1152128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2" name="TextBox 151"/>
            <p:cNvSpPr txBox="1"/>
            <p:nvPr/>
          </p:nvSpPr>
          <p:spPr>
            <a:xfrm>
              <a:off x="5652120" y="3068961"/>
              <a:ext cx="1574970" cy="3493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 smtClean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rPr>
                <a:t>MPI_SENDRECV</a:t>
              </a:r>
              <a:endParaRPr lang="ko-KR" altLang="en-US" sz="1200" dirty="0">
                <a:solidFill>
                  <a:prstClr val="black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5940152" y="3356993"/>
              <a:ext cx="1593153" cy="3493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 smtClean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rPr>
                <a:t>Offloading (in/out)</a:t>
              </a:r>
              <a:endParaRPr lang="ko-KR" altLang="en-US" sz="1200" dirty="0">
                <a:solidFill>
                  <a:prstClr val="black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2195737" y="5301209"/>
              <a:ext cx="1464056" cy="3493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200" dirty="0" smtClean="0">
                  <a:solidFill>
                    <a:prstClr val="black"/>
                  </a:solidFill>
                  <a:latin typeface="Arial Unicode MS" panose="020B0604020202020204" pitchFamily="50" charset="-127"/>
                  <a:ea typeface="Arial Unicode MS" panose="020B0604020202020204" pitchFamily="50" charset="-127"/>
                  <a:cs typeface="Arial Unicode MS" panose="020B0604020202020204" pitchFamily="50" charset="-127"/>
                </a:rPr>
                <a:t>Neighbor border</a:t>
              </a:r>
              <a:endParaRPr lang="ko-KR" altLang="en-US" sz="1200" dirty="0">
                <a:solidFill>
                  <a:prstClr val="black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55" name="왼쪽/오른쪽 화살표 154"/>
            <p:cNvSpPr/>
            <p:nvPr/>
          </p:nvSpPr>
          <p:spPr>
            <a:xfrm rot="5400000">
              <a:off x="5076056" y="5301208"/>
              <a:ext cx="1080120" cy="360040"/>
            </a:xfrm>
            <a:prstGeom prst="leftRightArrow">
              <a:avLst>
                <a:gd name="adj1" fmla="val 31140"/>
                <a:gd name="adj2" fmla="val 50000"/>
              </a:avLst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prstClr val="white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  <p:sp>
          <p:nvSpPr>
            <p:cNvPr id="156" name="왼쪽/오른쪽 화살표 155"/>
            <p:cNvSpPr/>
            <p:nvPr/>
          </p:nvSpPr>
          <p:spPr>
            <a:xfrm rot="5400000">
              <a:off x="3923928" y="5301208"/>
              <a:ext cx="1080120" cy="360040"/>
            </a:xfrm>
            <a:prstGeom prst="leftRightArrow">
              <a:avLst>
                <a:gd name="adj1" fmla="val 31140"/>
                <a:gd name="adj2" fmla="val 50000"/>
              </a:avLst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prstClr val="white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endParaRPr>
            </a:p>
          </p:txBody>
        </p:sp>
      </p:grpSp>
      <p:sp>
        <p:nvSpPr>
          <p:cNvPr id="193" name="슬라이드 번호 개체 틀 19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0" name="그림 69" descr="D:\2012년\연구\발표\1_ATIP\cuda\fig_cuda_speedup.eps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5004048" y="1556792"/>
            <a:ext cx="3855428" cy="36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541080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Agenda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What is MPI?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How to write a parallel program in MPI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Point-to-point communication </a:t>
            </a:r>
          </a:p>
          <a:p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Slightly more intermediated topics: </a:t>
            </a:r>
          </a:p>
          <a:p>
            <a:pPr lvl="1"/>
            <a:r>
              <a:rPr lang="en-US" altLang="ko-KR" dirty="0" smtClean="0">
                <a:solidFill>
                  <a:schemeClr val="bg1">
                    <a:lumMod val="50000"/>
                  </a:schemeClr>
                </a:solidFill>
              </a:rPr>
              <a:t>Non-blocking communication in MPI</a:t>
            </a:r>
          </a:p>
          <a:p>
            <a:pPr lvl="1"/>
            <a:r>
              <a:rPr lang="en-US" altLang="ko-KR" dirty="0" smtClean="0">
                <a:solidFill>
                  <a:schemeClr val="tx1"/>
                </a:solidFill>
              </a:rPr>
              <a:t>Collective communication in MPI </a:t>
            </a:r>
          </a:p>
          <a:p>
            <a:pPr lvl="1"/>
            <a:r>
              <a:rPr lang="en-US" altLang="ko-KR" dirty="0" smtClean="0">
                <a:solidFill>
                  <a:srgbClr val="FF0000"/>
                </a:solidFill>
              </a:rPr>
              <a:t>Derived </a:t>
            </a:r>
            <a:r>
              <a:rPr lang="en-US" altLang="ko-KR" dirty="0" err="1" smtClean="0">
                <a:solidFill>
                  <a:srgbClr val="FF0000"/>
                </a:solidFill>
              </a:rPr>
              <a:t>Datatype</a:t>
            </a:r>
            <a:endParaRPr lang="en-US" altLang="ko-KR" dirty="0" smtClean="0">
              <a:solidFill>
                <a:srgbClr val="FF0000"/>
              </a:solidFill>
            </a:endParaRPr>
          </a:p>
          <a:p>
            <a:pPr lvl="1"/>
            <a:r>
              <a:rPr lang="en-US" altLang="ko-KR" dirty="0" smtClean="0">
                <a:solidFill>
                  <a:srgbClr val="FF0000"/>
                </a:solidFill>
              </a:rPr>
              <a:t>Virtual Topology</a:t>
            </a:r>
          </a:p>
          <a:p>
            <a:r>
              <a:rPr lang="en-US" altLang="ko-KR" dirty="0" smtClean="0">
                <a:solidFill>
                  <a:schemeClr val="tx1"/>
                </a:solidFill>
              </a:rPr>
              <a:t>How to parallelize your program</a:t>
            </a:r>
          </a:p>
          <a:p>
            <a:r>
              <a:rPr lang="en-US" altLang="ko-KR" dirty="0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t>Summary</a:t>
            </a:r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69103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Handling Non-Contiguous Data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How to send only the red elements of V?</a:t>
            </a:r>
          </a:p>
          <a:p>
            <a:endParaRPr lang="en-US" altLang="ko-KR" dirty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r>
              <a:rPr lang="en-US" altLang="ko-KR" dirty="0" smtClean="0"/>
              <a:t>It requires inefficient copy of non-contiguous data</a:t>
            </a: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148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971600" y="2348880"/>
            <a:ext cx="648072" cy="36004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V(0)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1619672" y="2348880"/>
            <a:ext cx="648072" cy="36004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V(1)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2267744" y="2348880"/>
            <a:ext cx="648072" cy="36004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V(2)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2915816" y="2348880"/>
            <a:ext cx="648072" cy="36004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V(3)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3563888" y="2348880"/>
            <a:ext cx="648072" cy="36004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V(4)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4211960" y="2348880"/>
            <a:ext cx="648072" cy="36004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V(5)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4860032" y="2348880"/>
            <a:ext cx="648072" cy="36004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V(6)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5508104" y="2348880"/>
            <a:ext cx="648072" cy="36004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V(7)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6156176" y="2348880"/>
            <a:ext cx="648072" cy="36004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V(8)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2623240" y="3573016"/>
            <a:ext cx="648072" cy="36004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V(2)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3271312" y="3573016"/>
            <a:ext cx="648072" cy="36004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V(4)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3919384" y="3573016"/>
            <a:ext cx="648072" cy="36004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omic Sans MS" panose="030F0702030302020204" pitchFamily="66" charset="0"/>
              </a:rPr>
              <a:t>V(6)</a:t>
            </a:r>
            <a:endParaRPr lang="ko-KR" altLang="en-US" dirty="0">
              <a:solidFill>
                <a:srgbClr val="1F497D">
                  <a:lumMod val="60000"/>
                  <a:lumOff val="40000"/>
                </a:srgbClr>
              </a:solidFill>
              <a:latin typeface="Comic Sans MS" panose="030F0702030302020204" pitchFamily="66" charset="0"/>
            </a:endParaRPr>
          </a:p>
        </p:txBody>
      </p:sp>
      <p:cxnSp>
        <p:nvCxnSpPr>
          <p:cNvPr id="19" name="직선 화살표 연결선 18"/>
          <p:cNvCxnSpPr>
            <a:stCxn id="8" idx="2"/>
            <a:endCxn id="15" idx="0"/>
          </p:cNvCxnSpPr>
          <p:nvPr/>
        </p:nvCxnSpPr>
        <p:spPr>
          <a:xfrm>
            <a:off x="2591780" y="2708920"/>
            <a:ext cx="355496" cy="864096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/>
          <p:cNvCxnSpPr>
            <a:stCxn id="10" idx="2"/>
            <a:endCxn id="16" idx="0"/>
          </p:cNvCxnSpPr>
          <p:nvPr/>
        </p:nvCxnSpPr>
        <p:spPr>
          <a:xfrm flipH="1">
            <a:off x="3595348" y="2708920"/>
            <a:ext cx="292576" cy="864096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/>
          <p:cNvCxnSpPr>
            <a:stCxn id="12" idx="2"/>
            <a:endCxn id="17" idx="0"/>
          </p:cNvCxnSpPr>
          <p:nvPr/>
        </p:nvCxnSpPr>
        <p:spPr>
          <a:xfrm flipH="1">
            <a:off x="4243420" y="2708920"/>
            <a:ext cx="940648" cy="864096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오른쪽 화살표 23"/>
          <p:cNvSpPr/>
          <p:nvPr/>
        </p:nvSpPr>
        <p:spPr>
          <a:xfrm>
            <a:off x="4864386" y="3519010"/>
            <a:ext cx="1219781" cy="468052"/>
          </a:xfrm>
          <a:prstGeom prst="rightArrow">
            <a:avLst/>
          </a:prstGeom>
          <a:solidFill>
            <a:schemeClr val="accent3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4875182" y="4149080"/>
            <a:ext cx="1208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err="1" smtClean="0">
                <a:solidFill>
                  <a:prstClr val="black"/>
                </a:solidFill>
              </a:rPr>
              <a:t>MPI_Send</a:t>
            </a:r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02674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Derived Data types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Define a new data type, </a:t>
            </a:r>
          </a:p>
          <a:p>
            <a:pPr lvl="1"/>
            <a:r>
              <a:rPr lang="en-US" altLang="ko-KR" dirty="0" smtClean="0"/>
              <a:t>A vector with stride of two from original</a:t>
            </a:r>
          </a:p>
          <a:p>
            <a:pPr lvl="1"/>
            <a:endParaRPr lang="en-US" altLang="ko-KR" dirty="0"/>
          </a:p>
          <a:p>
            <a:pPr lvl="1"/>
            <a:endParaRPr lang="en-US" altLang="ko-KR" dirty="0" smtClean="0"/>
          </a:p>
          <a:p>
            <a:pPr lvl="1"/>
            <a:endParaRPr lang="en-US" altLang="ko-KR" dirty="0"/>
          </a:p>
          <a:p>
            <a:pPr lvl="1"/>
            <a:endParaRPr lang="en-US" altLang="ko-KR" dirty="0" smtClean="0"/>
          </a:p>
          <a:p>
            <a:pPr lvl="1"/>
            <a:endParaRPr lang="en-US" altLang="ko-KR" dirty="0"/>
          </a:p>
          <a:p>
            <a:pPr lvl="1"/>
            <a:endParaRPr lang="en-US" altLang="ko-KR" dirty="0" smtClean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149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632147" y="4581128"/>
            <a:ext cx="7776864" cy="15542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Font typeface="Marlett" pitchFamily="2" charset="2"/>
              <a:buNone/>
            </a:pP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int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MPI_Type_vector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(</a:t>
            </a: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int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count, </a:t>
            </a:r>
            <a:r>
              <a:rPr lang="en-GB" altLang="ko-KR" sz="1900" dirty="0" err="1" smtClean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int</a:t>
            </a:r>
            <a:r>
              <a:rPr lang="en-GB" altLang="ko-KR" sz="19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blocklength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, </a:t>
            </a: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int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stride,</a:t>
            </a:r>
          </a:p>
          <a:p>
            <a:pPr>
              <a:buFont typeface="Marlett" pitchFamily="2" charset="2"/>
              <a:buNone/>
            </a:pPr>
            <a:r>
              <a:rPr lang="en-GB" altLang="ko-KR" sz="19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            </a:t>
            </a:r>
            <a:r>
              <a:rPr lang="en-GB" altLang="ko-KR" sz="1900" dirty="0" err="1" smtClean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MPI_Datatype</a:t>
            </a:r>
            <a:r>
              <a:rPr lang="en-GB" altLang="ko-KR" sz="1900" dirty="0" smtClean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</a:t>
            </a: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oldtype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, 	</a:t>
            </a: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MPI_Datatype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 *</a:t>
            </a:r>
            <a:r>
              <a:rPr lang="en-GB" altLang="ko-KR" sz="1900" dirty="0" err="1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newtype</a:t>
            </a:r>
            <a:r>
              <a:rPr lang="en-GB" altLang="ko-KR" sz="19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rPr>
              <a:t>)</a:t>
            </a:r>
            <a:endParaRPr lang="en-US" altLang="ko-KR" sz="1900" dirty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pPr lvl="2"/>
            <a:endParaRPr lang="en-US" altLang="ko-KR" sz="1900" dirty="0" smtClean="0">
              <a:solidFill>
                <a:prstClr val="black"/>
              </a:solidFill>
              <a:latin typeface="Comic Sans MS" panose="030F0702030302020204" pitchFamily="66" charset="0"/>
            </a:endParaRPr>
          </a:p>
          <a:p>
            <a:r>
              <a:rPr lang="en-US" altLang="ko-KR" sz="1900" dirty="0" err="1" smtClean="0">
                <a:solidFill>
                  <a:prstClr val="black"/>
                </a:solidFill>
                <a:latin typeface="Comic Sans MS" panose="030F0702030302020204" pitchFamily="66" charset="0"/>
              </a:rPr>
              <a:t>MPI_Type_vector</a:t>
            </a:r>
            <a:r>
              <a:rPr lang="en-US" altLang="ko-KR" sz="19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900" dirty="0">
                <a:solidFill>
                  <a:prstClr val="black"/>
                </a:solidFill>
                <a:latin typeface="Comic Sans MS" panose="030F0702030302020204" pitchFamily="66" charset="0"/>
              </a:rPr>
              <a:t>(3, 1, 2, MPI_DOUBLE, &amp;</a:t>
            </a:r>
            <a:r>
              <a:rPr lang="en-US" altLang="ko-KR" sz="19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vType</a:t>
            </a:r>
            <a:r>
              <a:rPr lang="en-US" altLang="ko-KR" sz="1900" dirty="0">
                <a:solidFill>
                  <a:prstClr val="black"/>
                </a:solidFill>
                <a:latin typeface="Comic Sans MS" panose="030F0702030302020204" pitchFamily="66" charset="0"/>
              </a:rPr>
              <a:t>);	</a:t>
            </a:r>
          </a:p>
          <a:p>
            <a:r>
              <a:rPr lang="en-US" altLang="ko-KR" sz="19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MPI_Send</a:t>
            </a:r>
            <a:r>
              <a:rPr lang="en-US" altLang="ko-KR" sz="1900" dirty="0">
                <a:solidFill>
                  <a:prstClr val="black"/>
                </a:solidFill>
                <a:latin typeface="Comic Sans MS" panose="030F0702030302020204" pitchFamily="66" charset="0"/>
              </a:rPr>
              <a:t> </a:t>
            </a:r>
            <a:r>
              <a:rPr lang="en-US" altLang="ko-KR" sz="19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(</a:t>
            </a:r>
            <a:r>
              <a:rPr lang="en-US" altLang="ko-KR" sz="1900" dirty="0">
                <a:solidFill>
                  <a:prstClr val="black"/>
                </a:solidFill>
                <a:latin typeface="Comic Sans MS" panose="030F0702030302020204" pitchFamily="66" charset="0"/>
              </a:rPr>
              <a:t>V[2]</a:t>
            </a:r>
            <a:r>
              <a:rPr lang="en-US" altLang="ko-KR" sz="1900" dirty="0" smtClean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900" dirty="0">
                <a:solidFill>
                  <a:prstClr val="black"/>
                </a:solidFill>
                <a:latin typeface="Comic Sans MS" panose="030F0702030302020204" pitchFamily="66" charset="0"/>
              </a:rPr>
              <a:t>1, </a:t>
            </a:r>
            <a:r>
              <a:rPr lang="en-US" altLang="ko-KR" sz="19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vType</a:t>
            </a:r>
            <a:r>
              <a:rPr lang="en-US" altLang="ko-KR" sz="1900" dirty="0">
                <a:solidFill>
                  <a:prstClr val="black"/>
                </a:solidFill>
                <a:latin typeface="Comic Sans MS" panose="030F0702030302020204" pitchFamily="66" charset="0"/>
              </a:rPr>
              <a:t>, </a:t>
            </a:r>
            <a:r>
              <a:rPr lang="en-US" altLang="ko-KR" sz="1900" dirty="0" err="1">
                <a:solidFill>
                  <a:prstClr val="black"/>
                </a:solidFill>
                <a:latin typeface="Comic Sans MS" panose="030F0702030302020204" pitchFamily="66" charset="0"/>
              </a:rPr>
              <a:t>dest</a:t>
            </a:r>
            <a:r>
              <a:rPr lang="en-US" altLang="ko-KR" sz="1900" dirty="0">
                <a:solidFill>
                  <a:prstClr val="black"/>
                </a:solidFill>
                <a:latin typeface="Comic Sans MS" panose="030F0702030302020204" pitchFamily="66" charset="0"/>
              </a:rPr>
              <a:t>, tag, MPI_COMM_WORLD);</a:t>
            </a:r>
            <a:endParaRPr lang="ko-KR" altLang="en-US" sz="1900" dirty="0">
              <a:solidFill>
                <a:prstClr val="black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36" name="그룹 35"/>
          <p:cNvGrpSpPr/>
          <p:nvPr/>
        </p:nvGrpSpPr>
        <p:grpSpPr>
          <a:xfrm>
            <a:off x="1187624" y="2618255"/>
            <a:ext cx="7632873" cy="1657778"/>
            <a:chOff x="1187624" y="2574196"/>
            <a:chExt cx="7632873" cy="1657778"/>
          </a:xfrm>
        </p:grpSpPr>
        <p:grpSp>
          <p:nvGrpSpPr>
            <p:cNvPr id="26" name="그룹 25"/>
            <p:cNvGrpSpPr/>
            <p:nvPr/>
          </p:nvGrpSpPr>
          <p:grpSpPr>
            <a:xfrm>
              <a:off x="1187624" y="2574196"/>
              <a:ext cx="5832648" cy="1242280"/>
              <a:chOff x="1187624" y="2574196"/>
              <a:chExt cx="5832648" cy="1242280"/>
            </a:xfrm>
          </p:grpSpPr>
          <p:sp>
            <p:nvSpPr>
              <p:cNvPr id="6" name="직사각형 5"/>
              <p:cNvSpPr/>
              <p:nvPr/>
            </p:nvSpPr>
            <p:spPr>
              <a:xfrm>
                <a:off x="1187624" y="257419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V(0)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7" name="직사각형 6"/>
              <p:cNvSpPr/>
              <p:nvPr/>
            </p:nvSpPr>
            <p:spPr>
              <a:xfrm>
                <a:off x="1835696" y="257419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V(1)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8" name="직사각형 7"/>
              <p:cNvSpPr/>
              <p:nvPr/>
            </p:nvSpPr>
            <p:spPr>
              <a:xfrm>
                <a:off x="2483768" y="2574196"/>
                <a:ext cx="648072" cy="360040"/>
              </a:xfrm>
              <a:prstGeom prst="rect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V(2)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9" name="직사각형 8"/>
              <p:cNvSpPr/>
              <p:nvPr/>
            </p:nvSpPr>
            <p:spPr>
              <a:xfrm>
                <a:off x="3131840" y="257419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V(3)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" name="직사각형 9"/>
              <p:cNvSpPr/>
              <p:nvPr/>
            </p:nvSpPr>
            <p:spPr>
              <a:xfrm>
                <a:off x="3779912" y="2574196"/>
                <a:ext cx="648072" cy="360040"/>
              </a:xfrm>
              <a:prstGeom prst="rect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V(4)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1" name="직사각형 10"/>
              <p:cNvSpPr/>
              <p:nvPr/>
            </p:nvSpPr>
            <p:spPr>
              <a:xfrm>
                <a:off x="4427984" y="257419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V(5)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2" name="직사각형 11"/>
              <p:cNvSpPr/>
              <p:nvPr/>
            </p:nvSpPr>
            <p:spPr>
              <a:xfrm>
                <a:off x="5076056" y="2574196"/>
                <a:ext cx="648072" cy="360040"/>
              </a:xfrm>
              <a:prstGeom prst="rect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V(6)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직사각형 12"/>
              <p:cNvSpPr/>
              <p:nvPr/>
            </p:nvSpPr>
            <p:spPr>
              <a:xfrm>
                <a:off x="5724128" y="257419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V(7)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직사각형 13"/>
              <p:cNvSpPr/>
              <p:nvPr/>
            </p:nvSpPr>
            <p:spPr>
              <a:xfrm>
                <a:off x="6372200" y="257419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dirty="0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V(8)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5" name="직사각형 14"/>
              <p:cNvSpPr/>
              <p:nvPr/>
            </p:nvSpPr>
            <p:spPr>
              <a:xfrm>
                <a:off x="2807804" y="3456436"/>
                <a:ext cx="648072" cy="360040"/>
              </a:xfrm>
              <a:prstGeom prst="rect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6" name="직사각형 15"/>
              <p:cNvSpPr/>
              <p:nvPr/>
            </p:nvSpPr>
            <p:spPr>
              <a:xfrm>
                <a:off x="3455876" y="345643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7" name="직사각형 16"/>
              <p:cNvSpPr/>
              <p:nvPr/>
            </p:nvSpPr>
            <p:spPr>
              <a:xfrm>
                <a:off x="4103948" y="3456436"/>
                <a:ext cx="648072" cy="360040"/>
              </a:xfrm>
              <a:prstGeom prst="rect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1716139" y="3447144"/>
                <a:ext cx="82426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dirty="0" err="1" smtClean="0">
                    <a:solidFill>
                      <a:srgbClr val="1F497D">
                        <a:lumMod val="60000"/>
                        <a:lumOff val="40000"/>
                      </a:srgbClr>
                    </a:solidFill>
                    <a:latin typeface="Comic Sans MS" panose="030F0702030302020204" pitchFamily="66" charset="0"/>
                  </a:rPr>
                  <a:t>vType</a:t>
                </a:r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3" name="직사각형 22"/>
              <p:cNvSpPr/>
              <p:nvPr/>
            </p:nvSpPr>
            <p:spPr>
              <a:xfrm>
                <a:off x="4735710" y="345643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4" name="직사각형 23"/>
              <p:cNvSpPr/>
              <p:nvPr/>
            </p:nvSpPr>
            <p:spPr>
              <a:xfrm>
                <a:off x="5383782" y="3456436"/>
                <a:ext cx="648072" cy="360040"/>
              </a:xfrm>
              <a:prstGeom prst="rect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5" name="직사각형 24"/>
              <p:cNvSpPr/>
              <p:nvPr/>
            </p:nvSpPr>
            <p:spPr>
              <a:xfrm>
                <a:off x="6031854" y="3456436"/>
                <a:ext cx="648072" cy="360040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1F497D">
                      <a:lumMod val="60000"/>
                      <a:lumOff val="40000"/>
                    </a:srgbClr>
                  </a:solidFill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29" name="Text Box 26"/>
            <p:cNvSpPr txBox="1">
              <a:spLocks noChangeArrowheads="1"/>
            </p:cNvSpPr>
            <p:nvPr/>
          </p:nvSpPr>
          <p:spPr bwMode="auto">
            <a:xfrm>
              <a:off x="7020272" y="3031645"/>
              <a:ext cx="1800225" cy="1200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en-GB" altLang="ko-KR" sz="1800" dirty="0" err="1">
                  <a:solidFill>
                    <a:prstClr val="black"/>
                  </a:solidFill>
                  <a:latin typeface="Comic Sans MS" panose="030F0702030302020204" pitchFamily="66" charset="0"/>
                  <a:ea typeface="굴림" pitchFamily="50" charset="-127"/>
                </a:rPr>
                <a:t>blocklength</a:t>
              </a:r>
              <a:r>
                <a:rPr lang="en-GB" altLang="ko-KR" sz="1800" dirty="0">
                  <a:solidFill>
                    <a:prstClr val="black"/>
                  </a:solidFill>
                  <a:latin typeface="Comic Sans MS" panose="030F0702030302020204" pitchFamily="66" charset="0"/>
                  <a:ea typeface="굴림" pitchFamily="50" charset="-127"/>
                </a:rPr>
                <a:t> = </a:t>
              </a:r>
              <a:r>
                <a:rPr lang="en-GB" altLang="ko-KR" sz="1800" dirty="0" smtClean="0">
                  <a:solidFill>
                    <a:prstClr val="black"/>
                  </a:solidFill>
                  <a:latin typeface="Comic Sans MS" panose="030F0702030302020204" pitchFamily="66" charset="0"/>
                  <a:ea typeface="굴림" pitchFamily="50" charset="-127"/>
                </a:rPr>
                <a:t>1</a:t>
              </a:r>
            </a:p>
            <a:p>
              <a:pPr algn="r">
                <a:spcBef>
                  <a:spcPct val="50000"/>
                </a:spcBef>
              </a:pPr>
              <a:r>
                <a:rPr lang="en-GB" altLang="ko-KR" sz="1800" dirty="0" smtClean="0">
                  <a:solidFill>
                    <a:prstClr val="black"/>
                  </a:solidFill>
                  <a:latin typeface="Comic Sans MS" panose="030F0702030302020204" pitchFamily="66" charset="0"/>
                  <a:ea typeface="굴림" pitchFamily="50" charset="-127"/>
                </a:rPr>
                <a:t>Stride=2</a:t>
              </a:r>
            </a:p>
            <a:p>
              <a:pPr algn="r">
                <a:spcBef>
                  <a:spcPct val="50000"/>
                </a:spcBef>
              </a:pPr>
              <a:r>
                <a:rPr lang="en-GB" altLang="ko-KR" sz="1800" dirty="0" smtClean="0">
                  <a:solidFill>
                    <a:prstClr val="black"/>
                  </a:solidFill>
                  <a:latin typeface="Comic Sans MS" panose="030F0702030302020204" pitchFamily="66" charset="0"/>
                  <a:ea typeface="굴림" pitchFamily="50" charset="-127"/>
                </a:rPr>
                <a:t>Count=3</a:t>
              </a:r>
              <a:endParaRPr lang="en-US" altLang="ko-KR" sz="1800" dirty="0">
                <a:solidFill>
                  <a:prstClr val="black"/>
                </a:solidFill>
                <a:latin typeface="Comic Sans MS" panose="030F0702030302020204" pitchFamily="66" charset="0"/>
                <a:ea typeface="굴림" pitchFamily="50" charset="-127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>
              <a:off x="2807804" y="4005064"/>
              <a:ext cx="1296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Line 23"/>
            <p:cNvSpPr>
              <a:spLocks noChangeShapeType="1"/>
            </p:cNvSpPr>
            <p:nvPr/>
          </p:nvSpPr>
          <p:spPr bwMode="auto">
            <a:xfrm>
              <a:off x="4103948" y="4005064"/>
              <a:ext cx="1296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Line 23"/>
            <p:cNvSpPr>
              <a:spLocks noChangeShapeType="1"/>
            </p:cNvSpPr>
            <p:nvPr/>
          </p:nvSpPr>
          <p:spPr bwMode="auto">
            <a:xfrm>
              <a:off x="5400092" y="4005064"/>
              <a:ext cx="12961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cxnSp>
          <p:nvCxnSpPr>
            <p:cNvPr id="34" name="꺾인 연결선 33"/>
            <p:cNvCxnSpPr/>
            <p:nvPr/>
          </p:nvCxnSpPr>
          <p:spPr>
            <a:xfrm flipV="1">
              <a:off x="5724128" y="3212976"/>
              <a:ext cx="1296144" cy="234168"/>
            </a:xfrm>
            <a:prstGeom prst="bentConnector3">
              <a:avLst>
                <a:gd name="adj1" fmla="val -628"/>
              </a:avLst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Line 23"/>
          <p:cNvSpPr>
            <a:spLocks noChangeShapeType="1"/>
          </p:cNvSpPr>
          <p:nvPr/>
        </p:nvSpPr>
        <p:spPr bwMode="auto">
          <a:xfrm>
            <a:off x="2483768" y="2420888"/>
            <a:ext cx="388843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48308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ko-KR" smtClean="0">
                <a:ea typeface="굴림" pitchFamily="50" charset="-127"/>
              </a:rPr>
              <a:t>Equivalent Vector Datatypes</a:t>
            </a:r>
            <a:endParaRPr lang="en-US" altLang="ko-KR" smtClean="0">
              <a:ea typeface="굴림" pitchFamily="50" charset="-127"/>
            </a:endParaRPr>
          </a:p>
        </p:txBody>
      </p:sp>
      <p:grpSp>
        <p:nvGrpSpPr>
          <p:cNvPr id="112643" name="Group 3"/>
          <p:cNvGrpSpPr>
            <a:grpSpLocks/>
          </p:cNvGrpSpPr>
          <p:nvPr/>
        </p:nvGrpSpPr>
        <p:grpSpPr bwMode="auto">
          <a:xfrm>
            <a:off x="2339975" y="2420938"/>
            <a:ext cx="4321175" cy="431800"/>
            <a:chOff x="1520" y="1842"/>
            <a:chExt cx="2722" cy="272"/>
          </a:xfrm>
        </p:grpSpPr>
        <p:sp>
          <p:nvSpPr>
            <p:cNvPr id="112668" name="Rectangle 4"/>
            <p:cNvSpPr>
              <a:spLocks noChangeArrowheads="1"/>
            </p:cNvSpPr>
            <p:nvPr/>
          </p:nvSpPr>
          <p:spPr bwMode="auto">
            <a:xfrm>
              <a:off x="1520" y="1842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9" name="Rectangle 5"/>
            <p:cNvSpPr>
              <a:spLocks noChangeArrowheads="1"/>
            </p:cNvSpPr>
            <p:nvPr/>
          </p:nvSpPr>
          <p:spPr bwMode="auto">
            <a:xfrm>
              <a:off x="1792" y="1842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0" name="Rectangle 6"/>
            <p:cNvSpPr>
              <a:spLocks noChangeArrowheads="1"/>
            </p:cNvSpPr>
            <p:nvPr/>
          </p:nvSpPr>
          <p:spPr bwMode="auto">
            <a:xfrm>
              <a:off x="2064" y="1842"/>
              <a:ext cx="272" cy="27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1" name="Rectangle 7"/>
            <p:cNvSpPr>
              <a:spLocks noChangeArrowheads="1"/>
            </p:cNvSpPr>
            <p:nvPr/>
          </p:nvSpPr>
          <p:spPr bwMode="auto">
            <a:xfrm>
              <a:off x="2337" y="1842"/>
              <a:ext cx="272" cy="27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2" name="Rectangle 8"/>
            <p:cNvSpPr>
              <a:spLocks noChangeArrowheads="1"/>
            </p:cNvSpPr>
            <p:nvPr/>
          </p:nvSpPr>
          <p:spPr bwMode="auto">
            <a:xfrm>
              <a:off x="2609" y="1842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3" name="Rectangle 9"/>
            <p:cNvSpPr>
              <a:spLocks noChangeArrowheads="1"/>
            </p:cNvSpPr>
            <p:nvPr/>
          </p:nvSpPr>
          <p:spPr bwMode="auto">
            <a:xfrm>
              <a:off x="2881" y="1842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4" name="Rectangle 10"/>
            <p:cNvSpPr>
              <a:spLocks noChangeArrowheads="1"/>
            </p:cNvSpPr>
            <p:nvPr/>
          </p:nvSpPr>
          <p:spPr bwMode="auto">
            <a:xfrm>
              <a:off x="3153" y="1842"/>
              <a:ext cx="272" cy="27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5" name="Rectangle 11"/>
            <p:cNvSpPr>
              <a:spLocks noChangeArrowheads="1"/>
            </p:cNvSpPr>
            <p:nvPr/>
          </p:nvSpPr>
          <p:spPr bwMode="auto">
            <a:xfrm>
              <a:off x="3425" y="1842"/>
              <a:ext cx="272" cy="27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6" name="Rectangle 12"/>
            <p:cNvSpPr>
              <a:spLocks noChangeArrowheads="1"/>
            </p:cNvSpPr>
            <p:nvPr/>
          </p:nvSpPr>
          <p:spPr bwMode="auto">
            <a:xfrm>
              <a:off x="3698" y="1842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77" name="Rectangle 13"/>
            <p:cNvSpPr>
              <a:spLocks noChangeArrowheads="1"/>
            </p:cNvSpPr>
            <p:nvPr/>
          </p:nvSpPr>
          <p:spPr bwMode="auto">
            <a:xfrm>
              <a:off x="3970" y="1842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</p:grpSp>
      <p:grpSp>
        <p:nvGrpSpPr>
          <p:cNvPr id="112644" name="Group 14"/>
          <p:cNvGrpSpPr>
            <a:grpSpLocks/>
          </p:cNvGrpSpPr>
          <p:nvPr/>
        </p:nvGrpSpPr>
        <p:grpSpPr bwMode="auto">
          <a:xfrm>
            <a:off x="2339975" y="4941888"/>
            <a:ext cx="3457575" cy="431800"/>
            <a:chOff x="1792" y="3748"/>
            <a:chExt cx="2178" cy="272"/>
          </a:xfrm>
        </p:grpSpPr>
        <p:sp>
          <p:nvSpPr>
            <p:cNvPr id="112660" name="Rectangle 15"/>
            <p:cNvSpPr>
              <a:spLocks noChangeArrowheads="1"/>
            </p:cNvSpPr>
            <p:nvPr/>
          </p:nvSpPr>
          <p:spPr bwMode="auto">
            <a:xfrm>
              <a:off x="1792" y="3748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1" name="Rectangle 16"/>
            <p:cNvSpPr>
              <a:spLocks noChangeArrowheads="1"/>
            </p:cNvSpPr>
            <p:nvPr/>
          </p:nvSpPr>
          <p:spPr bwMode="auto">
            <a:xfrm>
              <a:off x="2064" y="3748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2" name="Rectangle 17"/>
            <p:cNvSpPr>
              <a:spLocks noChangeArrowheads="1"/>
            </p:cNvSpPr>
            <p:nvPr/>
          </p:nvSpPr>
          <p:spPr bwMode="auto">
            <a:xfrm>
              <a:off x="2337" y="3748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3" name="Rectangle 18"/>
            <p:cNvSpPr>
              <a:spLocks noChangeArrowheads="1"/>
            </p:cNvSpPr>
            <p:nvPr/>
          </p:nvSpPr>
          <p:spPr bwMode="auto">
            <a:xfrm>
              <a:off x="2609" y="3748"/>
              <a:ext cx="272" cy="27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4" name="Rectangle 19"/>
            <p:cNvSpPr>
              <a:spLocks noChangeArrowheads="1"/>
            </p:cNvSpPr>
            <p:nvPr/>
          </p:nvSpPr>
          <p:spPr bwMode="auto">
            <a:xfrm>
              <a:off x="2881" y="3748"/>
              <a:ext cx="272" cy="272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5" name="Rectangle 20"/>
            <p:cNvSpPr>
              <a:spLocks noChangeArrowheads="1"/>
            </p:cNvSpPr>
            <p:nvPr/>
          </p:nvSpPr>
          <p:spPr bwMode="auto">
            <a:xfrm>
              <a:off x="3153" y="3748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6" name="Rectangle 21"/>
            <p:cNvSpPr>
              <a:spLocks noChangeArrowheads="1"/>
            </p:cNvSpPr>
            <p:nvPr/>
          </p:nvSpPr>
          <p:spPr bwMode="auto">
            <a:xfrm>
              <a:off x="3425" y="3748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12667" name="Rectangle 22"/>
            <p:cNvSpPr>
              <a:spLocks noChangeArrowheads="1"/>
            </p:cNvSpPr>
            <p:nvPr/>
          </p:nvSpPr>
          <p:spPr bwMode="auto">
            <a:xfrm>
              <a:off x="3698" y="3748"/>
              <a:ext cx="272" cy="272"/>
            </a:xfrm>
            <a:prstGeom prst="rect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</p:grpSp>
      <p:sp>
        <p:nvSpPr>
          <p:cNvPr id="112645" name="Line 23"/>
          <p:cNvSpPr>
            <a:spLocks noChangeShapeType="1"/>
          </p:cNvSpPr>
          <p:nvPr/>
        </p:nvSpPr>
        <p:spPr bwMode="auto">
          <a:xfrm>
            <a:off x="2339975" y="2133600"/>
            <a:ext cx="8636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46" name="Line 24"/>
          <p:cNvSpPr>
            <a:spLocks noChangeShapeType="1"/>
          </p:cNvSpPr>
          <p:nvPr/>
        </p:nvSpPr>
        <p:spPr bwMode="auto">
          <a:xfrm>
            <a:off x="2339975" y="3141663"/>
            <a:ext cx="17272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47" name="Text Box 25"/>
          <p:cNvSpPr txBox="1">
            <a:spLocks noChangeArrowheads="1"/>
          </p:cNvSpPr>
          <p:nvPr/>
        </p:nvSpPr>
        <p:spPr bwMode="auto">
          <a:xfrm>
            <a:off x="2627313" y="3278188"/>
            <a:ext cx="11525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1800">
                <a:solidFill>
                  <a:prstClr val="black"/>
                </a:solidFill>
                <a:ea typeface="굴림" pitchFamily="50" charset="-127"/>
              </a:rPr>
              <a:t>stride = 4</a:t>
            </a:r>
            <a:endParaRPr lang="en-US" altLang="ko-KR" sz="1800">
              <a:solidFill>
                <a:prstClr val="black"/>
              </a:solidFill>
              <a:ea typeface="굴림" pitchFamily="50" charset="-127"/>
            </a:endParaRPr>
          </a:p>
        </p:txBody>
      </p:sp>
      <p:sp>
        <p:nvSpPr>
          <p:cNvPr id="112648" name="Text Box 26"/>
          <p:cNvSpPr txBox="1">
            <a:spLocks noChangeArrowheads="1"/>
          </p:cNvSpPr>
          <p:nvPr/>
        </p:nvSpPr>
        <p:spPr bwMode="auto">
          <a:xfrm>
            <a:off x="1908175" y="1557338"/>
            <a:ext cx="18002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1800" dirty="0" err="1">
                <a:solidFill>
                  <a:prstClr val="black"/>
                </a:solidFill>
                <a:ea typeface="굴림" pitchFamily="50" charset="-127"/>
              </a:rPr>
              <a:t>blocklength</a:t>
            </a:r>
            <a:r>
              <a:rPr lang="en-GB" altLang="ko-KR" sz="1800" dirty="0">
                <a:solidFill>
                  <a:prstClr val="black"/>
                </a:solidFill>
                <a:ea typeface="굴림" pitchFamily="50" charset="-127"/>
              </a:rPr>
              <a:t> = 2</a:t>
            </a:r>
            <a:endParaRPr lang="en-US" altLang="ko-KR" sz="1800" dirty="0">
              <a:solidFill>
                <a:prstClr val="black"/>
              </a:solidFill>
              <a:ea typeface="굴림" pitchFamily="50" charset="-127"/>
            </a:endParaRPr>
          </a:p>
        </p:txBody>
      </p:sp>
      <p:sp>
        <p:nvSpPr>
          <p:cNvPr id="112649" name="Text Box 27"/>
          <p:cNvSpPr txBox="1">
            <a:spLocks noChangeArrowheads="1"/>
          </p:cNvSpPr>
          <p:nvPr/>
        </p:nvSpPr>
        <p:spPr bwMode="auto">
          <a:xfrm>
            <a:off x="4787900" y="1333500"/>
            <a:ext cx="115252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1800">
                <a:solidFill>
                  <a:prstClr val="black"/>
                </a:solidFill>
                <a:ea typeface="굴림" pitchFamily="50" charset="-127"/>
              </a:rPr>
              <a:t>count = 3</a:t>
            </a:r>
            <a:endParaRPr lang="en-US" altLang="ko-KR" sz="1800">
              <a:solidFill>
                <a:prstClr val="black"/>
              </a:solidFill>
              <a:ea typeface="굴림" pitchFamily="50" charset="-127"/>
            </a:endParaRPr>
          </a:p>
        </p:txBody>
      </p:sp>
      <p:sp>
        <p:nvSpPr>
          <p:cNvPr id="112650" name="Line 28"/>
          <p:cNvSpPr>
            <a:spLocks noChangeShapeType="1"/>
          </p:cNvSpPr>
          <p:nvPr/>
        </p:nvSpPr>
        <p:spPr bwMode="auto">
          <a:xfrm flipH="1">
            <a:off x="3421063" y="1700213"/>
            <a:ext cx="1655762" cy="504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51" name="Line 29"/>
          <p:cNvSpPr>
            <a:spLocks noChangeShapeType="1"/>
          </p:cNvSpPr>
          <p:nvPr/>
        </p:nvSpPr>
        <p:spPr bwMode="auto">
          <a:xfrm flipH="1">
            <a:off x="4643438" y="1700213"/>
            <a:ext cx="649287" cy="504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52" name="Line 30"/>
          <p:cNvSpPr>
            <a:spLocks noChangeShapeType="1"/>
          </p:cNvSpPr>
          <p:nvPr/>
        </p:nvSpPr>
        <p:spPr bwMode="auto">
          <a:xfrm>
            <a:off x="5508625" y="1700213"/>
            <a:ext cx="576263" cy="504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53" name="Line 31"/>
          <p:cNvSpPr>
            <a:spLocks noChangeShapeType="1"/>
          </p:cNvSpPr>
          <p:nvPr/>
        </p:nvSpPr>
        <p:spPr bwMode="auto">
          <a:xfrm flipV="1">
            <a:off x="2339975" y="5662613"/>
            <a:ext cx="216058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54" name="Text Box 32"/>
          <p:cNvSpPr txBox="1">
            <a:spLocks noChangeArrowheads="1"/>
          </p:cNvSpPr>
          <p:nvPr/>
        </p:nvSpPr>
        <p:spPr bwMode="auto">
          <a:xfrm>
            <a:off x="2843213" y="5799138"/>
            <a:ext cx="11525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1800">
                <a:solidFill>
                  <a:prstClr val="black"/>
                </a:solidFill>
                <a:ea typeface="굴림" pitchFamily="50" charset="-127"/>
              </a:rPr>
              <a:t>stride = 5</a:t>
            </a:r>
            <a:endParaRPr lang="en-US" altLang="ko-KR" sz="1800">
              <a:solidFill>
                <a:prstClr val="black"/>
              </a:solidFill>
              <a:ea typeface="굴림" pitchFamily="50" charset="-127"/>
            </a:endParaRPr>
          </a:p>
        </p:txBody>
      </p:sp>
      <p:sp>
        <p:nvSpPr>
          <p:cNvPr id="112655" name="Line 33"/>
          <p:cNvSpPr>
            <a:spLocks noChangeShapeType="1"/>
          </p:cNvSpPr>
          <p:nvPr/>
        </p:nvSpPr>
        <p:spPr bwMode="auto">
          <a:xfrm>
            <a:off x="2339975" y="4654550"/>
            <a:ext cx="122396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56" name="Text Box 34"/>
          <p:cNvSpPr txBox="1">
            <a:spLocks noChangeArrowheads="1"/>
          </p:cNvSpPr>
          <p:nvPr/>
        </p:nvSpPr>
        <p:spPr bwMode="auto">
          <a:xfrm>
            <a:off x="2051050" y="4078288"/>
            <a:ext cx="18002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1800">
                <a:solidFill>
                  <a:prstClr val="black"/>
                </a:solidFill>
                <a:ea typeface="굴림" pitchFamily="50" charset="-127"/>
              </a:rPr>
              <a:t>blocklength = 3</a:t>
            </a:r>
            <a:endParaRPr lang="en-US" altLang="ko-KR" sz="1800">
              <a:solidFill>
                <a:prstClr val="black"/>
              </a:solidFill>
              <a:ea typeface="굴림" pitchFamily="50" charset="-127"/>
            </a:endParaRPr>
          </a:p>
        </p:txBody>
      </p:sp>
      <p:sp>
        <p:nvSpPr>
          <p:cNvPr id="112657" name="Text Box 35"/>
          <p:cNvSpPr txBox="1">
            <a:spLocks noChangeArrowheads="1"/>
          </p:cNvSpPr>
          <p:nvPr/>
        </p:nvSpPr>
        <p:spPr bwMode="auto">
          <a:xfrm>
            <a:off x="4932363" y="3862388"/>
            <a:ext cx="11525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GB" altLang="ko-KR" sz="1800">
                <a:solidFill>
                  <a:prstClr val="black"/>
                </a:solidFill>
                <a:ea typeface="굴림" pitchFamily="50" charset="-127"/>
              </a:rPr>
              <a:t>count = 2</a:t>
            </a:r>
            <a:endParaRPr lang="en-US" altLang="ko-KR" sz="1800">
              <a:solidFill>
                <a:prstClr val="black"/>
              </a:solidFill>
              <a:ea typeface="굴림" pitchFamily="50" charset="-127"/>
            </a:endParaRPr>
          </a:p>
        </p:txBody>
      </p:sp>
      <p:sp>
        <p:nvSpPr>
          <p:cNvPr id="112658" name="Line 36"/>
          <p:cNvSpPr>
            <a:spLocks noChangeShapeType="1"/>
          </p:cNvSpPr>
          <p:nvPr/>
        </p:nvSpPr>
        <p:spPr bwMode="auto">
          <a:xfrm flipH="1">
            <a:off x="3779838" y="4221163"/>
            <a:ext cx="1584325" cy="512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112659" name="Line 37"/>
          <p:cNvSpPr>
            <a:spLocks noChangeShapeType="1"/>
          </p:cNvSpPr>
          <p:nvPr/>
        </p:nvSpPr>
        <p:spPr bwMode="auto">
          <a:xfrm flipH="1">
            <a:off x="5219700" y="4221163"/>
            <a:ext cx="360363" cy="504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38" name="Line 24"/>
          <p:cNvSpPr>
            <a:spLocks noChangeShapeType="1"/>
          </p:cNvSpPr>
          <p:nvPr/>
        </p:nvSpPr>
        <p:spPr bwMode="auto">
          <a:xfrm>
            <a:off x="4067175" y="3141663"/>
            <a:ext cx="17272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39" name="Line 24"/>
          <p:cNvSpPr>
            <a:spLocks noChangeShapeType="1"/>
          </p:cNvSpPr>
          <p:nvPr/>
        </p:nvSpPr>
        <p:spPr bwMode="auto">
          <a:xfrm>
            <a:off x="5794375" y="3141663"/>
            <a:ext cx="17272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sp>
        <p:nvSpPr>
          <p:cNvPr id="2" name="슬라이드 번호 개체 틀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150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7178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Virtual Topology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MPI </a:t>
            </a:r>
            <a:r>
              <a:rPr lang="en-US" altLang="ko-KR" dirty="0"/>
              <a:t>provides functions to map application topology to processor </a:t>
            </a:r>
            <a:r>
              <a:rPr lang="en-US" altLang="ko-KR" dirty="0" smtClean="0"/>
              <a:t>topology</a:t>
            </a:r>
            <a:endParaRPr lang="ko-KR" altLang="en-US" dirty="0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151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6" name="Group 4"/>
          <p:cNvGrpSpPr>
            <a:grpSpLocks/>
          </p:cNvGrpSpPr>
          <p:nvPr/>
        </p:nvGrpSpPr>
        <p:grpSpPr bwMode="auto">
          <a:xfrm>
            <a:off x="2195513" y="2569369"/>
            <a:ext cx="4608512" cy="3024188"/>
            <a:chOff x="1383" y="1434"/>
            <a:chExt cx="2903" cy="1905"/>
          </a:xfrm>
        </p:grpSpPr>
        <p:sp>
          <p:nvSpPr>
            <p:cNvPr id="7" name="Oval 5"/>
            <p:cNvSpPr>
              <a:spLocks noChangeArrowheads="1"/>
            </p:cNvSpPr>
            <p:nvPr/>
          </p:nvSpPr>
          <p:spPr bwMode="auto">
            <a:xfrm>
              <a:off x="1383" y="1616"/>
              <a:ext cx="2903" cy="36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8" name="Oval 6"/>
            <p:cNvSpPr>
              <a:spLocks noChangeArrowheads="1"/>
            </p:cNvSpPr>
            <p:nvPr/>
          </p:nvSpPr>
          <p:spPr bwMode="auto">
            <a:xfrm>
              <a:off x="1383" y="2296"/>
              <a:ext cx="2903" cy="36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9" name="Oval 7"/>
            <p:cNvSpPr>
              <a:spLocks noChangeArrowheads="1"/>
            </p:cNvSpPr>
            <p:nvPr/>
          </p:nvSpPr>
          <p:spPr bwMode="auto">
            <a:xfrm>
              <a:off x="1383" y="2976"/>
              <a:ext cx="2903" cy="363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 flipV="1">
              <a:off x="1882" y="2523"/>
              <a:ext cx="0" cy="2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 flipV="1">
              <a:off x="2562" y="2568"/>
              <a:ext cx="0" cy="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 flipV="1">
              <a:off x="2562" y="1888"/>
              <a:ext cx="0" cy="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 flipV="1">
              <a:off x="3198" y="2568"/>
              <a:ext cx="0" cy="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 flipV="1">
              <a:off x="3198" y="1842"/>
              <a:ext cx="0" cy="2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 flipV="1">
              <a:off x="3833" y="2568"/>
              <a:ext cx="0" cy="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 flipV="1">
              <a:off x="3833" y="1842"/>
              <a:ext cx="0" cy="2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17" name="Oval 15"/>
            <p:cNvSpPr>
              <a:spLocks noChangeArrowheads="1"/>
            </p:cNvSpPr>
            <p:nvPr/>
          </p:nvSpPr>
          <p:spPr bwMode="auto">
            <a:xfrm>
              <a:off x="1701" y="1434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8" name="Oval 16"/>
            <p:cNvSpPr>
              <a:spLocks noChangeArrowheads="1"/>
            </p:cNvSpPr>
            <p:nvPr/>
          </p:nvSpPr>
          <p:spPr bwMode="auto">
            <a:xfrm>
              <a:off x="2381" y="1434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19" name="Oval 17"/>
            <p:cNvSpPr>
              <a:spLocks noChangeArrowheads="1"/>
            </p:cNvSpPr>
            <p:nvPr/>
          </p:nvSpPr>
          <p:spPr bwMode="auto">
            <a:xfrm>
              <a:off x="3016" y="1434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0" name="Oval 18"/>
            <p:cNvSpPr>
              <a:spLocks noChangeArrowheads="1"/>
            </p:cNvSpPr>
            <p:nvPr/>
          </p:nvSpPr>
          <p:spPr bwMode="auto">
            <a:xfrm>
              <a:off x="3651" y="1434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1" name="Oval 19"/>
            <p:cNvSpPr>
              <a:spLocks noChangeArrowheads="1"/>
            </p:cNvSpPr>
            <p:nvPr/>
          </p:nvSpPr>
          <p:spPr bwMode="auto">
            <a:xfrm>
              <a:off x="1701" y="2114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2" name="Oval 20"/>
            <p:cNvSpPr>
              <a:spLocks noChangeArrowheads="1"/>
            </p:cNvSpPr>
            <p:nvPr/>
          </p:nvSpPr>
          <p:spPr bwMode="auto">
            <a:xfrm>
              <a:off x="2381" y="2115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3" name="Oval 21"/>
            <p:cNvSpPr>
              <a:spLocks noChangeArrowheads="1"/>
            </p:cNvSpPr>
            <p:nvPr/>
          </p:nvSpPr>
          <p:spPr bwMode="auto">
            <a:xfrm>
              <a:off x="3016" y="2116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4" name="Oval 22"/>
            <p:cNvSpPr>
              <a:spLocks noChangeArrowheads="1"/>
            </p:cNvSpPr>
            <p:nvPr/>
          </p:nvSpPr>
          <p:spPr bwMode="auto">
            <a:xfrm>
              <a:off x="3651" y="2117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5" name="Oval 23"/>
            <p:cNvSpPr>
              <a:spLocks noChangeArrowheads="1"/>
            </p:cNvSpPr>
            <p:nvPr/>
          </p:nvSpPr>
          <p:spPr bwMode="auto">
            <a:xfrm>
              <a:off x="1701" y="2795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6" name="Oval 24"/>
            <p:cNvSpPr>
              <a:spLocks noChangeArrowheads="1"/>
            </p:cNvSpPr>
            <p:nvPr/>
          </p:nvSpPr>
          <p:spPr bwMode="auto">
            <a:xfrm>
              <a:off x="2381" y="2795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7" name="Oval 25"/>
            <p:cNvSpPr>
              <a:spLocks noChangeArrowheads="1"/>
            </p:cNvSpPr>
            <p:nvPr/>
          </p:nvSpPr>
          <p:spPr bwMode="auto">
            <a:xfrm>
              <a:off x="3016" y="2795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8" name="Oval 26"/>
            <p:cNvSpPr>
              <a:spLocks noChangeArrowheads="1"/>
            </p:cNvSpPr>
            <p:nvPr/>
          </p:nvSpPr>
          <p:spPr bwMode="auto">
            <a:xfrm>
              <a:off x="3651" y="2795"/>
              <a:ext cx="363" cy="4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endParaRPr lang="ko-KR" altLang="en-US">
                <a:solidFill>
                  <a:prstClr val="black"/>
                </a:solidFill>
                <a:ea typeface="굴림" pitchFamily="50" charset="-127"/>
              </a:endParaRPr>
            </a:p>
          </p:txBody>
        </p:sp>
        <p:sp>
          <p:nvSpPr>
            <p:cNvPr id="29" name="Line 27"/>
            <p:cNvSpPr>
              <a:spLocks noChangeShapeType="1"/>
            </p:cNvSpPr>
            <p:nvPr/>
          </p:nvSpPr>
          <p:spPr bwMode="auto">
            <a:xfrm flipV="1">
              <a:off x="1882" y="1888"/>
              <a:ext cx="0" cy="22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Text Box 28"/>
            <p:cNvSpPr txBox="1">
              <a:spLocks noChangeArrowheads="1"/>
            </p:cNvSpPr>
            <p:nvPr/>
          </p:nvSpPr>
          <p:spPr bwMode="auto">
            <a:xfrm>
              <a:off x="1700" y="1434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0 (0,0)</a:t>
              </a:r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2381" y="1434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1 (0,1)</a:t>
              </a:r>
            </a:p>
          </p:txBody>
        </p:sp>
        <p:sp>
          <p:nvSpPr>
            <p:cNvPr id="32" name="Text Box 30"/>
            <p:cNvSpPr txBox="1">
              <a:spLocks noChangeArrowheads="1"/>
            </p:cNvSpPr>
            <p:nvPr/>
          </p:nvSpPr>
          <p:spPr bwMode="auto">
            <a:xfrm>
              <a:off x="3016" y="1434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2 (0,2)</a:t>
              </a:r>
            </a:p>
          </p:txBody>
        </p:sp>
        <p:sp>
          <p:nvSpPr>
            <p:cNvPr id="33" name="Text Box 31"/>
            <p:cNvSpPr txBox="1">
              <a:spLocks noChangeArrowheads="1"/>
            </p:cNvSpPr>
            <p:nvPr/>
          </p:nvSpPr>
          <p:spPr bwMode="auto">
            <a:xfrm>
              <a:off x="3651" y="1434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3 (0,3)</a:t>
              </a:r>
            </a:p>
          </p:txBody>
        </p:sp>
        <p:sp>
          <p:nvSpPr>
            <p:cNvPr id="34" name="Text Box 32"/>
            <p:cNvSpPr txBox="1">
              <a:spLocks noChangeArrowheads="1"/>
            </p:cNvSpPr>
            <p:nvPr/>
          </p:nvSpPr>
          <p:spPr bwMode="auto">
            <a:xfrm>
              <a:off x="1700" y="211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 dirty="0">
                  <a:solidFill>
                    <a:prstClr val="black"/>
                  </a:solidFill>
                  <a:ea typeface="굴림" pitchFamily="50" charset="-127"/>
                </a:rPr>
                <a:t>   4 (1,0)</a:t>
              </a:r>
            </a:p>
          </p:txBody>
        </p:sp>
        <p:sp>
          <p:nvSpPr>
            <p:cNvPr id="35" name="Text Box 33"/>
            <p:cNvSpPr txBox="1">
              <a:spLocks noChangeArrowheads="1"/>
            </p:cNvSpPr>
            <p:nvPr/>
          </p:nvSpPr>
          <p:spPr bwMode="auto">
            <a:xfrm>
              <a:off x="2381" y="211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5 (1,1)</a:t>
              </a:r>
            </a:p>
          </p:txBody>
        </p:sp>
        <p:sp>
          <p:nvSpPr>
            <p:cNvPr id="36" name="Text Box 34"/>
            <p:cNvSpPr txBox="1">
              <a:spLocks noChangeArrowheads="1"/>
            </p:cNvSpPr>
            <p:nvPr/>
          </p:nvSpPr>
          <p:spPr bwMode="auto">
            <a:xfrm>
              <a:off x="3016" y="211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6 (1,2)</a:t>
              </a:r>
            </a:p>
          </p:txBody>
        </p:sp>
        <p:sp>
          <p:nvSpPr>
            <p:cNvPr id="37" name="Text Box 35"/>
            <p:cNvSpPr txBox="1">
              <a:spLocks noChangeArrowheads="1"/>
            </p:cNvSpPr>
            <p:nvPr/>
          </p:nvSpPr>
          <p:spPr bwMode="auto">
            <a:xfrm>
              <a:off x="3651" y="211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7 (1,3)</a:t>
              </a:r>
            </a:p>
          </p:txBody>
        </p:sp>
        <p:sp>
          <p:nvSpPr>
            <p:cNvPr id="38" name="Text Box 36"/>
            <p:cNvSpPr txBox="1">
              <a:spLocks noChangeArrowheads="1"/>
            </p:cNvSpPr>
            <p:nvPr/>
          </p:nvSpPr>
          <p:spPr bwMode="auto">
            <a:xfrm>
              <a:off x="1700" y="279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8 (2,0)</a:t>
              </a:r>
            </a:p>
          </p:txBody>
        </p:sp>
        <p:sp>
          <p:nvSpPr>
            <p:cNvPr id="39" name="Text Box 37"/>
            <p:cNvSpPr txBox="1">
              <a:spLocks noChangeArrowheads="1"/>
            </p:cNvSpPr>
            <p:nvPr/>
          </p:nvSpPr>
          <p:spPr bwMode="auto">
            <a:xfrm>
              <a:off x="2381" y="279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 9 (2,1)</a:t>
              </a:r>
            </a:p>
          </p:txBody>
        </p:sp>
        <p:sp>
          <p:nvSpPr>
            <p:cNvPr id="40" name="Text Box 38"/>
            <p:cNvSpPr txBox="1">
              <a:spLocks noChangeArrowheads="1"/>
            </p:cNvSpPr>
            <p:nvPr/>
          </p:nvSpPr>
          <p:spPr bwMode="auto">
            <a:xfrm>
              <a:off x="3016" y="279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 dirty="0">
                  <a:solidFill>
                    <a:prstClr val="black"/>
                  </a:solidFill>
                  <a:ea typeface="굴림" pitchFamily="50" charset="-127"/>
                </a:rPr>
                <a:t> 10 (2,2)</a:t>
              </a:r>
            </a:p>
          </p:txBody>
        </p:sp>
        <p:sp>
          <p:nvSpPr>
            <p:cNvPr id="41" name="Text Box 39"/>
            <p:cNvSpPr txBox="1">
              <a:spLocks noChangeArrowheads="1"/>
            </p:cNvSpPr>
            <p:nvPr/>
          </p:nvSpPr>
          <p:spPr bwMode="auto">
            <a:xfrm>
              <a:off x="3651" y="2795"/>
              <a:ext cx="454" cy="3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GB" altLang="ko-KR" sz="1600" b="1">
                  <a:solidFill>
                    <a:prstClr val="black"/>
                  </a:solidFill>
                  <a:ea typeface="굴림" pitchFamily="50" charset="-127"/>
                </a:rPr>
                <a:t>  11 (2,3)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594568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152</a:t>
            </a:fld>
            <a:endParaRPr lang="ko-KR" alt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제목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MPI_Sendrecv</a:t>
            </a:r>
            <a:endParaRPr lang="ko-KR" altLang="en-US" dirty="0"/>
          </a:p>
        </p:txBody>
      </p:sp>
      <p:grpSp>
        <p:nvGrpSpPr>
          <p:cNvPr id="9" name="그룹 8"/>
          <p:cNvGrpSpPr/>
          <p:nvPr/>
        </p:nvGrpSpPr>
        <p:grpSpPr>
          <a:xfrm>
            <a:off x="437221" y="1371600"/>
            <a:ext cx="8516279" cy="4800600"/>
            <a:chOff x="437221" y="1371600"/>
            <a:chExt cx="8516279" cy="4800600"/>
          </a:xfrm>
        </p:grpSpPr>
        <p:grpSp>
          <p:nvGrpSpPr>
            <p:cNvPr id="10" name="Group 3"/>
            <p:cNvGrpSpPr>
              <a:grpSpLocks/>
            </p:cNvGrpSpPr>
            <p:nvPr/>
          </p:nvGrpSpPr>
          <p:grpSpPr bwMode="auto">
            <a:xfrm>
              <a:off x="2438400" y="1371600"/>
              <a:ext cx="4876800" cy="1371600"/>
              <a:chOff x="1200" y="2208"/>
              <a:chExt cx="3072" cy="864"/>
            </a:xfrm>
          </p:grpSpPr>
          <p:grpSp>
            <p:nvGrpSpPr>
              <p:cNvPr id="39" name="Group 4"/>
              <p:cNvGrpSpPr>
                <a:grpSpLocks/>
              </p:cNvGrpSpPr>
              <p:nvPr/>
            </p:nvGrpSpPr>
            <p:grpSpPr bwMode="auto">
              <a:xfrm>
                <a:off x="1200" y="2208"/>
                <a:ext cx="960" cy="864"/>
                <a:chOff x="1200" y="2208"/>
                <a:chExt cx="960" cy="864"/>
              </a:xfrm>
            </p:grpSpPr>
            <p:sp>
              <p:nvSpPr>
                <p:cNvPr id="48" name="Rectangle 5"/>
                <p:cNvSpPr>
                  <a:spLocks noChangeArrowheads="1"/>
                </p:cNvSpPr>
                <p:nvPr/>
              </p:nvSpPr>
              <p:spPr bwMode="auto">
                <a:xfrm>
                  <a:off x="1296" y="2304"/>
                  <a:ext cx="768" cy="672"/>
                </a:xfrm>
                <a:prstGeom prst="rect">
                  <a:avLst/>
                </a:prstGeom>
                <a:noFill/>
                <a:ln w="38100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</a:endParaRPr>
                </a:p>
              </p:txBody>
            </p:sp>
            <p:sp>
              <p:nvSpPr>
                <p:cNvPr id="49" name="Rectangle 6"/>
                <p:cNvSpPr>
                  <a:spLocks noChangeArrowheads="1"/>
                </p:cNvSpPr>
                <p:nvPr/>
              </p:nvSpPr>
              <p:spPr bwMode="auto">
                <a:xfrm>
                  <a:off x="1200" y="2208"/>
                  <a:ext cx="960" cy="86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</a:endParaRPr>
                </a:p>
              </p:txBody>
            </p:sp>
          </p:grpSp>
          <p:grpSp>
            <p:nvGrpSpPr>
              <p:cNvPr id="40" name="Group 7"/>
              <p:cNvGrpSpPr>
                <a:grpSpLocks/>
              </p:cNvGrpSpPr>
              <p:nvPr/>
            </p:nvGrpSpPr>
            <p:grpSpPr bwMode="auto">
              <a:xfrm>
                <a:off x="2256" y="2208"/>
                <a:ext cx="960" cy="864"/>
                <a:chOff x="1200" y="2208"/>
                <a:chExt cx="960" cy="864"/>
              </a:xfrm>
            </p:grpSpPr>
            <p:sp>
              <p:nvSpPr>
                <p:cNvPr id="46" name="Rectangle 8"/>
                <p:cNvSpPr>
                  <a:spLocks noChangeArrowheads="1"/>
                </p:cNvSpPr>
                <p:nvPr/>
              </p:nvSpPr>
              <p:spPr bwMode="auto">
                <a:xfrm>
                  <a:off x="1296" y="2304"/>
                  <a:ext cx="768" cy="672"/>
                </a:xfrm>
                <a:prstGeom prst="rect">
                  <a:avLst/>
                </a:prstGeom>
                <a:noFill/>
                <a:ln w="38100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</a:endParaRPr>
                </a:p>
              </p:txBody>
            </p:sp>
            <p:sp>
              <p:nvSpPr>
                <p:cNvPr id="47" name="Rectangle 9"/>
                <p:cNvSpPr>
                  <a:spLocks noChangeArrowheads="1"/>
                </p:cNvSpPr>
                <p:nvPr/>
              </p:nvSpPr>
              <p:spPr bwMode="auto">
                <a:xfrm>
                  <a:off x="1200" y="2208"/>
                  <a:ext cx="960" cy="86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</a:endParaRPr>
                </a:p>
              </p:txBody>
            </p:sp>
          </p:grpSp>
          <p:grpSp>
            <p:nvGrpSpPr>
              <p:cNvPr id="41" name="Group 10"/>
              <p:cNvGrpSpPr>
                <a:grpSpLocks/>
              </p:cNvGrpSpPr>
              <p:nvPr/>
            </p:nvGrpSpPr>
            <p:grpSpPr bwMode="auto">
              <a:xfrm>
                <a:off x="3312" y="2208"/>
                <a:ext cx="960" cy="864"/>
                <a:chOff x="1200" y="2208"/>
                <a:chExt cx="960" cy="864"/>
              </a:xfrm>
            </p:grpSpPr>
            <p:sp>
              <p:nvSpPr>
                <p:cNvPr id="44" name="Rectangle 11"/>
                <p:cNvSpPr>
                  <a:spLocks noChangeArrowheads="1"/>
                </p:cNvSpPr>
                <p:nvPr/>
              </p:nvSpPr>
              <p:spPr bwMode="auto">
                <a:xfrm>
                  <a:off x="1296" y="2304"/>
                  <a:ext cx="768" cy="672"/>
                </a:xfrm>
                <a:prstGeom prst="rect">
                  <a:avLst/>
                </a:prstGeom>
                <a:noFill/>
                <a:ln w="38100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</a:endParaRPr>
                </a:p>
              </p:txBody>
            </p:sp>
            <p:sp>
              <p:nvSpPr>
                <p:cNvPr id="45" name="Rectangle 12"/>
                <p:cNvSpPr>
                  <a:spLocks noChangeArrowheads="1"/>
                </p:cNvSpPr>
                <p:nvPr/>
              </p:nvSpPr>
              <p:spPr bwMode="auto">
                <a:xfrm>
                  <a:off x="1200" y="2208"/>
                  <a:ext cx="960" cy="86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</a:endParaRPr>
                </a:p>
              </p:txBody>
            </p:sp>
          </p:grpSp>
          <p:sp>
            <p:nvSpPr>
              <p:cNvPr id="42" name="Line 13"/>
              <p:cNvSpPr>
                <a:spLocks noChangeShapeType="1"/>
              </p:cNvSpPr>
              <p:nvPr/>
            </p:nvSpPr>
            <p:spPr bwMode="auto">
              <a:xfrm flipH="1">
                <a:off x="3168" y="2640"/>
                <a:ext cx="2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 wrap="none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  <p:sp>
            <p:nvSpPr>
              <p:cNvPr id="43" name="Line 14"/>
              <p:cNvSpPr>
                <a:spLocks noChangeShapeType="1"/>
              </p:cNvSpPr>
              <p:nvPr/>
            </p:nvSpPr>
            <p:spPr bwMode="auto">
              <a:xfrm flipH="1">
                <a:off x="2112" y="2640"/>
                <a:ext cx="2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 type="triangle" w="med" len="med"/>
              </a:ln>
              <a:effectLst/>
            </p:spPr>
            <p:txBody>
              <a:bodyPr wrap="none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</p:grpSp>
        <p:sp>
          <p:nvSpPr>
            <p:cNvPr id="11" name="Text Box 15"/>
            <p:cNvSpPr txBox="1">
              <a:spLocks noChangeArrowheads="1"/>
            </p:cNvSpPr>
            <p:nvPr/>
          </p:nvSpPr>
          <p:spPr bwMode="auto">
            <a:xfrm>
              <a:off x="1054761" y="1752600"/>
              <a:ext cx="1471878" cy="8309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rPr>
                <a:t>Concept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rPr>
                <a:t>in practice</a:t>
              </a:r>
            </a:p>
          </p:txBody>
        </p:sp>
        <p:sp>
          <p:nvSpPr>
            <p:cNvPr id="12" name="Rectangle 16"/>
            <p:cNvSpPr>
              <a:spLocks noChangeArrowheads="1"/>
            </p:cNvSpPr>
            <p:nvPr/>
          </p:nvSpPr>
          <p:spPr bwMode="auto">
            <a:xfrm>
              <a:off x="2590800" y="3124200"/>
              <a:ext cx="1219200" cy="1066800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13" name="Rectangle 17"/>
            <p:cNvSpPr>
              <a:spLocks noChangeArrowheads="1"/>
            </p:cNvSpPr>
            <p:nvPr/>
          </p:nvSpPr>
          <p:spPr bwMode="auto">
            <a:xfrm>
              <a:off x="2438400" y="2971800"/>
              <a:ext cx="1524000" cy="1371600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prstDash val="sysDot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grpSp>
          <p:nvGrpSpPr>
            <p:cNvPr id="14" name="Group 18"/>
            <p:cNvGrpSpPr>
              <a:grpSpLocks/>
            </p:cNvGrpSpPr>
            <p:nvPr/>
          </p:nvGrpSpPr>
          <p:grpSpPr bwMode="auto">
            <a:xfrm>
              <a:off x="4114800" y="2971800"/>
              <a:ext cx="1524000" cy="1371600"/>
              <a:chOff x="1200" y="2208"/>
              <a:chExt cx="960" cy="864"/>
            </a:xfrm>
          </p:grpSpPr>
          <p:sp>
            <p:nvSpPr>
              <p:cNvPr id="37" name="Rectangle 19"/>
              <p:cNvSpPr>
                <a:spLocks noChangeArrowheads="1"/>
              </p:cNvSpPr>
              <p:nvPr/>
            </p:nvSpPr>
            <p:spPr bwMode="auto">
              <a:xfrm>
                <a:off x="1296" y="2304"/>
                <a:ext cx="768" cy="672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  <p:sp>
            <p:nvSpPr>
              <p:cNvPr id="38" name="Rectangle 20"/>
              <p:cNvSpPr>
                <a:spLocks noChangeArrowheads="1"/>
              </p:cNvSpPr>
              <p:nvPr/>
            </p:nvSpPr>
            <p:spPr bwMode="auto">
              <a:xfrm>
                <a:off x="1200" y="2208"/>
                <a:ext cx="960" cy="86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prstDash val="sysDot"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</p:grpSp>
        <p:grpSp>
          <p:nvGrpSpPr>
            <p:cNvPr id="15" name="Group 21"/>
            <p:cNvGrpSpPr>
              <a:grpSpLocks/>
            </p:cNvGrpSpPr>
            <p:nvPr/>
          </p:nvGrpSpPr>
          <p:grpSpPr bwMode="auto">
            <a:xfrm>
              <a:off x="5791200" y="2971800"/>
              <a:ext cx="1524000" cy="1371600"/>
              <a:chOff x="1200" y="2208"/>
              <a:chExt cx="960" cy="864"/>
            </a:xfrm>
          </p:grpSpPr>
          <p:sp>
            <p:nvSpPr>
              <p:cNvPr id="35" name="Rectangle 22"/>
              <p:cNvSpPr>
                <a:spLocks noChangeArrowheads="1"/>
              </p:cNvSpPr>
              <p:nvPr/>
            </p:nvSpPr>
            <p:spPr bwMode="auto">
              <a:xfrm>
                <a:off x="1296" y="2304"/>
                <a:ext cx="768" cy="672"/>
              </a:xfrm>
              <a:prstGeom prst="rect">
                <a:avLst/>
              </a:prstGeom>
              <a:noFill/>
              <a:ln w="3810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  <p:sp>
            <p:nvSpPr>
              <p:cNvPr id="36" name="Rectangle 23"/>
              <p:cNvSpPr>
                <a:spLocks noChangeArrowheads="1"/>
              </p:cNvSpPr>
              <p:nvPr/>
            </p:nvSpPr>
            <p:spPr bwMode="auto">
              <a:xfrm>
                <a:off x="1200" y="2208"/>
                <a:ext cx="960" cy="86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prstDash val="sysDot"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</p:grpSp>
        <p:sp>
          <p:nvSpPr>
            <p:cNvPr id="16" name="Rectangle 24"/>
            <p:cNvSpPr>
              <a:spLocks noChangeArrowheads="1"/>
            </p:cNvSpPr>
            <p:nvPr/>
          </p:nvSpPr>
          <p:spPr bwMode="auto">
            <a:xfrm>
              <a:off x="762000" y="5638800"/>
              <a:ext cx="2628900" cy="3365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pitchFamily="49" charset="0"/>
                </a:rPr>
                <a:t>westward_</a:t>
              </a:r>
              <a:r>
                <a:rPr kumimoji="0" lang="en-US" sz="1600" b="1" i="0" u="none" strike="noStrike" kern="0" cap="none" spc="0" normalizeH="0" baseline="0" noProof="0" dirty="0" err="1" smtClean="0">
                  <a:ln>
                    <a:noFill/>
                  </a:ln>
                  <a:solidFill>
                    <a:srgbClr val="FF00FF"/>
                  </a:solidFill>
                  <a:effectLst/>
                  <a:uLnTx/>
                  <a:uFillTx/>
                  <a:latin typeface="Courier New" pitchFamily="49" charset="0"/>
                </a:rPr>
                <a:t>send</a:t>
              </a:r>
              <a:r>
                <a:rPr kumimoji="0" lang="en-US" sz="1600" b="1" i="0" u="none" strike="noStrike" kern="0" cap="none" spc="0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pitchFamily="49" charset="0"/>
                </a:rPr>
                <a:t>_buffer</a:t>
              </a:r>
              <a:endParaRPr kumimoji="0" lang="en-US" sz="16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itchFamily="49" charset="0"/>
              </a:endParaRPr>
            </a:p>
          </p:txBody>
        </p:sp>
        <p:sp>
          <p:nvSpPr>
            <p:cNvPr id="17" name="Rectangle 25"/>
            <p:cNvSpPr>
              <a:spLocks noChangeArrowheads="1"/>
            </p:cNvSpPr>
            <p:nvPr/>
          </p:nvSpPr>
          <p:spPr bwMode="auto">
            <a:xfrm>
              <a:off x="6324600" y="5562600"/>
              <a:ext cx="2628900" cy="3365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pitchFamily="49" charset="0"/>
                </a:rPr>
                <a:t>westward_</a:t>
              </a:r>
              <a:r>
                <a:rPr kumimoji="0" lang="en-US" sz="1600" b="1" i="0" u="none" strike="noStrike" kern="0" cap="none" spc="0" normalizeH="0" baseline="0" noProof="0" dirty="0" err="1" smtClean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ourier New" pitchFamily="49" charset="0"/>
                </a:rPr>
                <a:t>recv</a:t>
              </a:r>
              <a:r>
                <a:rPr kumimoji="0" lang="en-US" sz="1600" b="1" i="0" u="none" strike="noStrike" kern="0" cap="none" spc="0" normalizeH="0" baseline="0" noProof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urier New" pitchFamily="49" charset="0"/>
                </a:rPr>
                <a:t>_buffer</a:t>
              </a:r>
              <a:endParaRPr kumimoji="0" lang="en-US" sz="16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itchFamily="49" charset="0"/>
              </a:endParaRPr>
            </a:p>
          </p:txBody>
        </p:sp>
        <p:sp>
          <p:nvSpPr>
            <p:cNvPr id="18" name="Text Box 26"/>
            <p:cNvSpPr txBox="1">
              <a:spLocks noChangeArrowheads="1"/>
            </p:cNvSpPr>
            <p:nvPr/>
          </p:nvSpPr>
          <p:spPr bwMode="auto">
            <a:xfrm>
              <a:off x="437221" y="3352800"/>
              <a:ext cx="2129109" cy="8309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rPr>
                <a:t>Actual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rPr>
                <a:t>Implementation</a:t>
              </a:r>
            </a:p>
          </p:txBody>
        </p:sp>
        <p:sp>
          <p:nvSpPr>
            <p:cNvPr id="19" name="Rectangle 27"/>
            <p:cNvSpPr>
              <a:spLocks noChangeArrowheads="1"/>
            </p:cNvSpPr>
            <p:nvPr/>
          </p:nvSpPr>
          <p:spPr bwMode="auto">
            <a:xfrm>
              <a:off x="3810000" y="4495800"/>
              <a:ext cx="152400" cy="1371600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prstDash val="sysDot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0" name="Line 28"/>
            <p:cNvSpPr>
              <a:spLocks noChangeShapeType="1"/>
            </p:cNvSpPr>
            <p:nvPr/>
          </p:nvSpPr>
          <p:spPr bwMode="auto">
            <a:xfrm flipV="1">
              <a:off x="3886200" y="3581400"/>
              <a:ext cx="0" cy="15240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Dot"/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1" name="Line 29"/>
            <p:cNvSpPr>
              <a:spLocks noChangeShapeType="1"/>
            </p:cNvSpPr>
            <p:nvPr/>
          </p:nvSpPr>
          <p:spPr bwMode="auto">
            <a:xfrm>
              <a:off x="4343400" y="3581400"/>
              <a:ext cx="0" cy="16002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Dot"/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2" name="Rectangle 30"/>
            <p:cNvSpPr>
              <a:spLocks noChangeArrowheads="1"/>
            </p:cNvSpPr>
            <p:nvPr/>
          </p:nvSpPr>
          <p:spPr bwMode="auto">
            <a:xfrm>
              <a:off x="4267200" y="4495800"/>
              <a:ext cx="152400" cy="1371600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prstDash val="sysDot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3" name="Line 31"/>
            <p:cNvSpPr>
              <a:spLocks noChangeShapeType="1"/>
            </p:cNvSpPr>
            <p:nvPr/>
          </p:nvSpPr>
          <p:spPr bwMode="auto">
            <a:xfrm flipH="1" flipV="1">
              <a:off x="3886200" y="5105400"/>
              <a:ext cx="4572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4" name="Rectangle 32"/>
            <p:cNvSpPr>
              <a:spLocks noChangeArrowheads="1"/>
            </p:cNvSpPr>
            <p:nvPr/>
          </p:nvSpPr>
          <p:spPr bwMode="auto">
            <a:xfrm>
              <a:off x="5486400" y="4572000"/>
              <a:ext cx="152400" cy="1371600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prstDash val="sysDot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5" name="Line 33"/>
            <p:cNvSpPr>
              <a:spLocks noChangeShapeType="1"/>
            </p:cNvSpPr>
            <p:nvPr/>
          </p:nvSpPr>
          <p:spPr bwMode="auto">
            <a:xfrm flipV="1">
              <a:off x="5562600" y="3657600"/>
              <a:ext cx="0" cy="15240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Dot"/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6" name="Line 34"/>
            <p:cNvSpPr>
              <a:spLocks noChangeShapeType="1"/>
            </p:cNvSpPr>
            <p:nvPr/>
          </p:nvSpPr>
          <p:spPr bwMode="auto">
            <a:xfrm>
              <a:off x="6019800" y="3657600"/>
              <a:ext cx="0" cy="16002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Dot"/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7" name="Rectangle 35"/>
            <p:cNvSpPr>
              <a:spLocks noChangeArrowheads="1"/>
            </p:cNvSpPr>
            <p:nvPr/>
          </p:nvSpPr>
          <p:spPr bwMode="auto">
            <a:xfrm>
              <a:off x="5943600" y="4572000"/>
              <a:ext cx="152400" cy="1371600"/>
            </a:xfrm>
            <a:prstGeom prst="rect">
              <a:avLst/>
            </a:prstGeom>
            <a:noFill/>
            <a:ln w="9525" cap="rnd">
              <a:solidFill>
                <a:srgbClr val="000000"/>
              </a:solidFill>
              <a:prstDash val="sysDot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28" name="Line 36"/>
            <p:cNvSpPr>
              <a:spLocks noChangeShapeType="1"/>
            </p:cNvSpPr>
            <p:nvPr/>
          </p:nvSpPr>
          <p:spPr bwMode="auto">
            <a:xfrm flipH="1" flipV="1">
              <a:off x="5562600" y="5181600"/>
              <a:ext cx="4572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grpSp>
          <p:nvGrpSpPr>
            <p:cNvPr id="29" name="Group 37"/>
            <p:cNvGrpSpPr>
              <a:grpSpLocks/>
            </p:cNvGrpSpPr>
            <p:nvPr/>
          </p:nvGrpSpPr>
          <p:grpSpPr bwMode="auto">
            <a:xfrm>
              <a:off x="5562600" y="5867400"/>
              <a:ext cx="762000" cy="304800"/>
              <a:chOff x="3504" y="3696"/>
              <a:chExt cx="480" cy="192"/>
            </a:xfrm>
          </p:grpSpPr>
          <p:sp>
            <p:nvSpPr>
              <p:cNvPr id="33" name="Line 38"/>
              <p:cNvSpPr>
                <a:spLocks noChangeShapeType="1"/>
              </p:cNvSpPr>
              <p:nvPr/>
            </p:nvSpPr>
            <p:spPr bwMode="auto">
              <a:xfrm flipH="1">
                <a:off x="3792" y="3696"/>
                <a:ext cx="192" cy="19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  <p:sp>
            <p:nvSpPr>
              <p:cNvPr id="34" name="Line 39"/>
              <p:cNvSpPr>
                <a:spLocks noChangeShapeType="1"/>
              </p:cNvSpPr>
              <p:nvPr/>
            </p:nvSpPr>
            <p:spPr bwMode="auto">
              <a:xfrm>
                <a:off x="3504" y="3744"/>
                <a:ext cx="288" cy="14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</a:endParaRPr>
              </a:p>
            </p:txBody>
          </p:sp>
        </p:grpSp>
        <p:sp>
          <p:nvSpPr>
            <p:cNvPr id="30" name="Line 40"/>
            <p:cNvSpPr>
              <a:spLocks noChangeShapeType="1"/>
            </p:cNvSpPr>
            <p:nvPr/>
          </p:nvSpPr>
          <p:spPr bwMode="auto">
            <a:xfrm flipH="1">
              <a:off x="4038600" y="5867400"/>
              <a:ext cx="304800" cy="304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31" name="Line 41"/>
            <p:cNvSpPr>
              <a:spLocks noChangeShapeType="1"/>
            </p:cNvSpPr>
            <p:nvPr/>
          </p:nvSpPr>
          <p:spPr bwMode="auto">
            <a:xfrm>
              <a:off x="3048000" y="5943600"/>
              <a:ext cx="990600" cy="228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  <p:sp>
          <p:nvSpPr>
            <p:cNvPr id="32" name="Line 42"/>
            <p:cNvSpPr>
              <a:spLocks noChangeShapeType="1"/>
            </p:cNvSpPr>
            <p:nvPr/>
          </p:nvSpPr>
          <p:spPr bwMode="auto">
            <a:xfrm>
              <a:off x="1676400" y="2857500"/>
              <a:ext cx="6248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75380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153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제목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dirty="0" smtClean="0"/>
              <a:t>Virtual Topology (MPI) Functions</a:t>
            </a:r>
            <a:endParaRPr lang="ko-KR" altLang="en-US" dirty="0"/>
          </a:p>
        </p:txBody>
      </p:sp>
      <p:pic>
        <p:nvPicPr>
          <p:cNvPr id="1945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568" y="1340767"/>
            <a:ext cx="7660497" cy="4392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직사각형 6"/>
          <p:cNvSpPr/>
          <p:nvPr/>
        </p:nvSpPr>
        <p:spPr>
          <a:xfrm>
            <a:off x="1187624" y="6035255"/>
            <a:ext cx="546733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 smtClean="0">
                <a:solidFill>
                  <a:srgbClr val="C00000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rPr>
              <a:t>Ref: Dr. David Ennis (http</a:t>
            </a:r>
            <a:r>
              <a:rPr lang="en-US" altLang="ko-KR" sz="1200" dirty="0">
                <a:solidFill>
                  <a:srgbClr val="C00000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rPr>
              <a:t>://scv.bu.edu/~kadin/intermediate-mpi</a:t>
            </a:r>
            <a:r>
              <a:rPr lang="en-US" altLang="ko-KR" sz="1200" dirty="0" smtClean="0">
                <a:solidFill>
                  <a:srgbClr val="C00000"/>
                </a:solidFill>
                <a:latin typeface="Arial Unicode MS" panose="020B0604020202020204" pitchFamily="50" charset="-127"/>
                <a:ea typeface="Arial Unicode MS" panose="020B0604020202020204" pitchFamily="50" charset="-127"/>
                <a:cs typeface="Arial Unicode MS" panose="020B0604020202020204" pitchFamily="50" charset="-127"/>
              </a:rPr>
              <a:t>/)</a:t>
            </a:r>
            <a:endParaRPr lang="ko-KR" altLang="en-US" sz="1200" dirty="0">
              <a:solidFill>
                <a:srgbClr val="C00000"/>
              </a:solidFill>
              <a:latin typeface="Arial Unicode MS" panose="020B0604020202020204" pitchFamily="50" charset="-127"/>
              <a:ea typeface="Arial Unicode MS" panose="020B0604020202020204" pitchFamily="50" charset="-127"/>
              <a:cs typeface="Arial Unicode MS" panose="020B06040202020202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30561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154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2D wave equation</a:t>
            </a:r>
            <a:endParaRPr lang="ko-KR" altLang="en-US" dirty="0"/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672" y="1268760"/>
            <a:ext cx="5372100" cy="136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6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00" y="2851150"/>
            <a:ext cx="7289800" cy="115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/>
          <p:nvPr/>
        </p:nvSpPr>
        <p:spPr>
          <a:xfrm>
            <a:off x="657569" y="2494581"/>
            <a:ext cx="361791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Central Finite Difference Method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327389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155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663136" y="427706"/>
            <a:ext cx="37221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 err="1" smtClean="0"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ny</a:t>
            </a:r>
            <a:endParaRPr lang="ko-KR" altLang="en-US" sz="1400" dirty="0">
              <a:latin typeface="Tahoma" panose="020B0604030504040204" pitchFamily="34" charset="0"/>
              <a:cs typeface="Tahoma" panose="020B0604030504040204" pitchFamily="34" charset="0"/>
            </a:endParaRPr>
          </a:p>
        </p:txBody>
      </p:sp>
      <p:grpSp>
        <p:nvGrpSpPr>
          <p:cNvPr id="26" name="그룹 25"/>
          <p:cNvGrpSpPr/>
          <p:nvPr/>
        </p:nvGrpSpPr>
        <p:grpSpPr>
          <a:xfrm>
            <a:off x="1043608" y="818187"/>
            <a:ext cx="5942912" cy="4779545"/>
            <a:chOff x="1043608" y="818187"/>
            <a:chExt cx="5942912" cy="4779545"/>
          </a:xfrm>
        </p:grpSpPr>
        <p:pic>
          <p:nvPicPr>
            <p:cNvPr id="4099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39752" y="908720"/>
              <a:ext cx="4646768" cy="4689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8" name="직선 연결선 7"/>
            <p:cNvCxnSpPr>
              <a:stCxn id="4099" idx="1"/>
              <a:endCxn id="4099" idx="3"/>
            </p:cNvCxnSpPr>
            <p:nvPr/>
          </p:nvCxnSpPr>
          <p:spPr>
            <a:xfrm>
              <a:off x="2339752" y="3253226"/>
              <a:ext cx="4646768" cy="0"/>
            </a:xfrm>
            <a:prstGeom prst="line">
              <a:avLst/>
            </a:prstGeom>
            <a:ln w="381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/>
            <p:cNvCxnSpPr/>
            <p:nvPr/>
          </p:nvCxnSpPr>
          <p:spPr>
            <a:xfrm>
              <a:off x="2267744" y="2204864"/>
              <a:ext cx="4646768" cy="0"/>
            </a:xfrm>
            <a:prstGeom prst="line">
              <a:avLst/>
            </a:prstGeom>
            <a:ln w="381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/>
            <p:cNvCxnSpPr/>
            <p:nvPr/>
          </p:nvCxnSpPr>
          <p:spPr>
            <a:xfrm>
              <a:off x="2339752" y="4509120"/>
              <a:ext cx="4646768" cy="0"/>
            </a:xfrm>
            <a:prstGeom prst="line">
              <a:avLst/>
            </a:prstGeom>
            <a:ln w="38100">
              <a:solidFill>
                <a:srgbClr val="C00000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/>
            <p:cNvSpPr txBox="1"/>
            <p:nvPr/>
          </p:nvSpPr>
          <p:spPr>
            <a:xfrm>
              <a:off x="1043608" y="1412776"/>
              <a:ext cx="96443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400" dirty="0" err="1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</a:t>
              </a:r>
              <a:r>
                <a:rPr lang="en-US" altLang="ko-KR" sz="1400" dirty="0" err="1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x</a:t>
              </a:r>
              <a:r>
                <a:rPr lang="en-US" altLang="ko-KR" sz="1400" dirty="0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/</a:t>
              </a:r>
              <a:r>
                <a:rPr lang="en-US" altLang="ko-KR" sz="1400" dirty="0" err="1" smtClean="0"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nprocs</a:t>
              </a:r>
              <a:endParaRPr lang="ko-KR" altLang="en-US" sz="1400" dirty="0">
                <a:latin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15" name="왼쪽 중괄호 14"/>
            <p:cNvSpPr/>
            <p:nvPr/>
          </p:nvSpPr>
          <p:spPr>
            <a:xfrm>
              <a:off x="2123728" y="1052736"/>
              <a:ext cx="216024" cy="1152128"/>
            </a:xfrm>
            <a:prstGeom prst="lef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왼쪽 중괄호 18"/>
            <p:cNvSpPr/>
            <p:nvPr/>
          </p:nvSpPr>
          <p:spPr>
            <a:xfrm rot="5400000">
              <a:off x="4572605" y="-1342657"/>
              <a:ext cx="181065" cy="4502754"/>
            </a:xfrm>
            <a:prstGeom prst="lef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2411760" y="1916832"/>
              <a:ext cx="4464496" cy="288032"/>
            </a:xfrm>
            <a:prstGeom prst="rect">
              <a:avLst/>
            </a:prstGeom>
            <a:noFill/>
            <a:ln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2411760" y="2213248"/>
              <a:ext cx="4464496" cy="288032"/>
            </a:xfrm>
            <a:prstGeom prst="rect">
              <a:avLst/>
            </a:prstGeom>
            <a:noFill/>
            <a:ln>
              <a:solidFill>
                <a:srgbClr val="D60093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24" name="구부러진 연결선 23"/>
            <p:cNvCxnSpPr>
              <a:stCxn id="21" idx="3"/>
              <a:endCxn id="16" idx="3"/>
            </p:cNvCxnSpPr>
            <p:nvPr/>
          </p:nvCxnSpPr>
          <p:spPr>
            <a:xfrm flipV="1">
              <a:off x="6876256" y="2060848"/>
              <a:ext cx="12700" cy="296416"/>
            </a:xfrm>
            <a:prstGeom prst="curvedConnector3">
              <a:avLst>
                <a:gd name="adj1" fmla="val 6271583"/>
              </a:avLst>
            </a:prstGeom>
            <a:ln w="38100">
              <a:solidFill>
                <a:srgbClr val="D60093"/>
              </a:solidFill>
              <a:headEnd type="arrow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38105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" name="그룹 369"/>
          <p:cNvGrpSpPr/>
          <p:nvPr/>
        </p:nvGrpSpPr>
        <p:grpSpPr>
          <a:xfrm>
            <a:off x="581366" y="548680"/>
            <a:ext cx="8205299" cy="5936911"/>
            <a:chOff x="581366" y="548680"/>
            <a:chExt cx="8205299" cy="5936911"/>
          </a:xfrm>
        </p:grpSpPr>
        <p:sp>
          <p:nvSpPr>
            <p:cNvPr id="338" name="모서리가 둥근 직사각형 337"/>
            <p:cNvSpPr/>
            <p:nvPr/>
          </p:nvSpPr>
          <p:spPr>
            <a:xfrm>
              <a:off x="2529968" y="1116649"/>
              <a:ext cx="1882053" cy="2184677"/>
            </a:xfrm>
            <a:prstGeom prst="roundRect">
              <a:avLst/>
            </a:prstGeom>
            <a:no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" name="직사각형 4"/>
            <p:cNvSpPr/>
            <p:nvPr/>
          </p:nvSpPr>
          <p:spPr>
            <a:xfrm rot="16200000">
              <a:off x="1360692" y="1472411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" name="직사각형 5"/>
            <p:cNvSpPr/>
            <p:nvPr/>
          </p:nvSpPr>
          <p:spPr>
            <a:xfrm>
              <a:off x="1338980" y="1493903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" name="타원 14"/>
            <p:cNvSpPr/>
            <p:nvPr/>
          </p:nvSpPr>
          <p:spPr>
            <a:xfrm>
              <a:off x="581366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" name="타원 15"/>
            <p:cNvSpPr/>
            <p:nvPr/>
          </p:nvSpPr>
          <p:spPr>
            <a:xfrm>
              <a:off x="844289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" name="타원 16"/>
            <p:cNvSpPr/>
            <p:nvPr/>
          </p:nvSpPr>
          <p:spPr>
            <a:xfrm>
              <a:off x="1135795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" name="타원 17"/>
            <p:cNvSpPr/>
            <p:nvPr/>
          </p:nvSpPr>
          <p:spPr>
            <a:xfrm>
              <a:off x="1407873" y="13158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" name="타원 18"/>
            <p:cNvSpPr/>
            <p:nvPr/>
          </p:nvSpPr>
          <p:spPr>
            <a:xfrm>
              <a:off x="1683445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타원 19"/>
            <p:cNvSpPr/>
            <p:nvPr/>
          </p:nvSpPr>
          <p:spPr>
            <a:xfrm>
              <a:off x="1944545" y="131117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" name="타원 20"/>
            <p:cNvSpPr/>
            <p:nvPr/>
          </p:nvSpPr>
          <p:spPr>
            <a:xfrm>
              <a:off x="2224205" y="13158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" name="타원 23"/>
            <p:cNvSpPr/>
            <p:nvPr/>
          </p:nvSpPr>
          <p:spPr>
            <a:xfrm>
              <a:off x="581366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" name="타원 24"/>
            <p:cNvSpPr/>
            <p:nvPr/>
          </p:nvSpPr>
          <p:spPr>
            <a:xfrm>
              <a:off x="844289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" name="타원 25"/>
            <p:cNvSpPr/>
            <p:nvPr/>
          </p:nvSpPr>
          <p:spPr>
            <a:xfrm>
              <a:off x="1135795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" name="타원 26"/>
            <p:cNvSpPr/>
            <p:nvPr/>
          </p:nvSpPr>
          <p:spPr>
            <a:xfrm>
              <a:off x="1407873" y="157566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" name="타원 27"/>
            <p:cNvSpPr/>
            <p:nvPr/>
          </p:nvSpPr>
          <p:spPr>
            <a:xfrm>
              <a:off x="1683445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" name="타원 28"/>
            <p:cNvSpPr/>
            <p:nvPr/>
          </p:nvSpPr>
          <p:spPr>
            <a:xfrm>
              <a:off x="1944545" y="157098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" name="타원 29"/>
            <p:cNvSpPr/>
            <p:nvPr/>
          </p:nvSpPr>
          <p:spPr>
            <a:xfrm>
              <a:off x="2224205" y="157566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" name="타원 32"/>
            <p:cNvSpPr/>
            <p:nvPr/>
          </p:nvSpPr>
          <p:spPr>
            <a:xfrm>
              <a:off x="581366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" name="타원 33"/>
            <p:cNvSpPr/>
            <p:nvPr/>
          </p:nvSpPr>
          <p:spPr>
            <a:xfrm>
              <a:off x="844289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5" name="타원 34"/>
            <p:cNvSpPr/>
            <p:nvPr/>
          </p:nvSpPr>
          <p:spPr>
            <a:xfrm>
              <a:off x="1135795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6" name="타원 35"/>
            <p:cNvSpPr/>
            <p:nvPr/>
          </p:nvSpPr>
          <p:spPr>
            <a:xfrm>
              <a:off x="1407873" y="1848265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7" name="타원 36"/>
            <p:cNvSpPr/>
            <p:nvPr/>
          </p:nvSpPr>
          <p:spPr>
            <a:xfrm>
              <a:off x="1683445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8" name="타원 37"/>
            <p:cNvSpPr/>
            <p:nvPr/>
          </p:nvSpPr>
          <p:spPr>
            <a:xfrm>
              <a:off x="1944545" y="18435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9" name="타원 38"/>
            <p:cNvSpPr/>
            <p:nvPr/>
          </p:nvSpPr>
          <p:spPr>
            <a:xfrm>
              <a:off x="2224205" y="184826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2" name="타원 41"/>
            <p:cNvSpPr/>
            <p:nvPr/>
          </p:nvSpPr>
          <p:spPr>
            <a:xfrm>
              <a:off x="581366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3" name="타원 42"/>
            <p:cNvSpPr/>
            <p:nvPr/>
          </p:nvSpPr>
          <p:spPr>
            <a:xfrm>
              <a:off x="844289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4" name="타원 43"/>
            <p:cNvSpPr/>
            <p:nvPr/>
          </p:nvSpPr>
          <p:spPr>
            <a:xfrm>
              <a:off x="1135795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5" name="타원 44"/>
            <p:cNvSpPr/>
            <p:nvPr/>
          </p:nvSpPr>
          <p:spPr>
            <a:xfrm>
              <a:off x="1407873" y="212086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6" name="타원 45"/>
            <p:cNvSpPr/>
            <p:nvPr/>
          </p:nvSpPr>
          <p:spPr>
            <a:xfrm>
              <a:off x="1683445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7" name="타원 46"/>
            <p:cNvSpPr/>
            <p:nvPr/>
          </p:nvSpPr>
          <p:spPr>
            <a:xfrm>
              <a:off x="1944545" y="21161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48" name="타원 47"/>
            <p:cNvSpPr/>
            <p:nvPr/>
          </p:nvSpPr>
          <p:spPr>
            <a:xfrm>
              <a:off x="2224205" y="212086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1" name="타원 50"/>
            <p:cNvSpPr/>
            <p:nvPr/>
          </p:nvSpPr>
          <p:spPr>
            <a:xfrm>
              <a:off x="581366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2" name="타원 51"/>
            <p:cNvSpPr/>
            <p:nvPr/>
          </p:nvSpPr>
          <p:spPr>
            <a:xfrm>
              <a:off x="844289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3" name="타원 52"/>
            <p:cNvSpPr/>
            <p:nvPr/>
          </p:nvSpPr>
          <p:spPr>
            <a:xfrm>
              <a:off x="1135795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4" name="타원 53"/>
            <p:cNvSpPr/>
            <p:nvPr/>
          </p:nvSpPr>
          <p:spPr>
            <a:xfrm>
              <a:off x="1407873" y="23934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5" name="타원 54"/>
            <p:cNvSpPr/>
            <p:nvPr/>
          </p:nvSpPr>
          <p:spPr>
            <a:xfrm>
              <a:off x="1683445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6" name="타원 55"/>
            <p:cNvSpPr/>
            <p:nvPr/>
          </p:nvSpPr>
          <p:spPr>
            <a:xfrm>
              <a:off x="1944545" y="23887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57" name="타원 56"/>
            <p:cNvSpPr/>
            <p:nvPr/>
          </p:nvSpPr>
          <p:spPr>
            <a:xfrm>
              <a:off x="2224205" y="23934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0" name="타원 59"/>
            <p:cNvSpPr/>
            <p:nvPr/>
          </p:nvSpPr>
          <p:spPr>
            <a:xfrm>
              <a:off x="581366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1" name="타원 60"/>
            <p:cNvSpPr/>
            <p:nvPr/>
          </p:nvSpPr>
          <p:spPr>
            <a:xfrm>
              <a:off x="844289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2" name="타원 61"/>
            <p:cNvSpPr/>
            <p:nvPr/>
          </p:nvSpPr>
          <p:spPr>
            <a:xfrm>
              <a:off x="1135795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3" name="타원 62"/>
            <p:cNvSpPr/>
            <p:nvPr/>
          </p:nvSpPr>
          <p:spPr>
            <a:xfrm>
              <a:off x="1407873" y="266173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4" name="타원 63"/>
            <p:cNvSpPr/>
            <p:nvPr/>
          </p:nvSpPr>
          <p:spPr>
            <a:xfrm>
              <a:off x="1683445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5" name="타원 64"/>
            <p:cNvSpPr/>
            <p:nvPr/>
          </p:nvSpPr>
          <p:spPr>
            <a:xfrm>
              <a:off x="1944545" y="265705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66" name="타원 65"/>
            <p:cNvSpPr/>
            <p:nvPr/>
          </p:nvSpPr>
          <p:spPr>
            <a:xfrm>
              <a:off x="2224205" y="266173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6" name="직사각형 75"/>
            <p:cNvSpPr/>
            <p:nvPr/>
          </p:nvSpPr>
          <p:spPr>
            <a:xfrm rot="16200000">
              <a:off x="3408577" y="1434672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7" name="직사각형 76"/>
            <p:cNvSpPr/>
            <p:nvPr/>
          </p:nvSpPr>
          <p:spPr>
            <a:xfrm>
              <a:off x="3386864" y="1456164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8" name="타원 77"/>
            <p:cNvSpPr/>
            <p:nvPr/>
          </p:nvSpPr>
          <p:spPr>
            <a:xfrm>
              <a:off x="2629250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9" name="타원 78"/>
            <p:cNvSpPr/>
            <p:nvPr/>
          </p:nvSpPr>
          <p:spPr>
            <a:xfrm>
              <a:off x="2892173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0" name="타원 79"/>
            <p:cNvSpPr/>
            <p:nvPr/>
          </p:nvSpPr>
          <p:spPr>
            <a:xfrm>
              <a:off x="3183680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1" name="타원 80"/>
            <p:cNvSpPr/>
            <p:nvPr/>
          </p:nvSpPr>
          <p:spPr>
            <a:xfrm>
              <a:off x="3455757" y="12781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2" name="타원 81"/>
            <p:cNvSpPr/>
            <p:nvPr/>
          </p:nvSpPr>
          <p:spPr>
            <a:xfrm>
              <a:off x="3731329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3" name="타원 82"/>
            <p:cNvSpPr/>
            <p:nvPr/>
          </p:nvSpPr>
          <p:spPr>
            <a:xfrm>
              <a:off x="3992430" y="127343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4" name="타원 83"/>
            <p:cNvSpPr/>
            <p:nvPr/>
          </p:nvSpPr>
          <p:spPr>
            <a:xfrm>
              <a:off x="4272089" y="12781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5" name="타원 84"/>
            <p:cNvSpPr/>
            <p:nvPr/>
          </p:nvSpPr>
          <p:spPr>
            <a:xfrm>
              <a:off x="2629250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6" name="타원 85"/>
            <p:cNvSpPr/>
            <p:nvPr/>
          </p:nvSpPr>
          <p:spPr>
            <a:xfrm>
              <a:off x="2892173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7" name="타원 86"/>
            <p:cNvSpPr/>
            <p:nvPr/>
          </p:nvSpPr>
          <p:spPr>
            <a:xfrm>
              <a:off x="3183680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8" name="타원 87"/>
            <p:cNvSpPr/>
            <p:nvPr/>
          </p:nvSpPr>
          <p:spPr>
            <a:xfrm>
              <a:off x="3455757" y="153792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89" name="타원 88"/>
            <p:cNvSpPr/>
            <p:nvPr/>
          </p:nvSpPr>
          <p:spPr>
            <a:xfrm>
              <a:off x="3731329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0" name="타원 89"/>
            <p:cNvSpPr/>
            <p:nvPr/>
          </p:nvSpPr>
          <p:spPr>
            <a:xfrm>
              <a:off x="3992430" y="153324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1" name="타원 90"/>
            <p:cNvSpPr/>
            <p:nvPr/>
          </p:nvSpPr>
          <p:spPr>
            <a:xfrm>
              <a:off x="4272089" y="153792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2" name="타원 91"/>
            <p:cNvSpPr/>
            <p:nvPr/>
          </p:nvSpPr>
          <p:spPr>
            <a:xfrm>
              <a:off x="2629250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3" name="타원 92"/>
            <p:cNvSpPr/>
            <p:nvPr/>
          </p:nvSpPr>
          <p:spPr>
            <a:xfrm>
              <a:off x="2892173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4" name="타원 93"/>
            <p:cNvSpPr/>
            <p:nvPr/>
          </p:nvSpPr>
          <p:spPr>
            <a:xfrm>
              <a:off x="3183680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5" name="타원 94"/>
            <p:cNvSpPr/>
            <p:nvPr/>
          </p:nvSpPr>
          <p:spPr>
            <a:xfrm>
              <a:off x="3455757" y="1810526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6" name="타원 95"/>
            <p:cNvSpPr/>
            <p:nvPr/>
          </p:nvSpPr>
          <p:spPr>
            <a:xfrm>
              <a:off x="3731329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7" name="타원 96"/>
            <p:cNvSpPr/>
            <p:nvPr/>
          </p:nvSpPr>
          <p:spPr>
            <a:xfrm>
              <a:off x="3992430" y="180584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8" name="타원 97"/>
            <p:cNvSpPr/>
            <p:nvPr/>
          </p:nvSpPr>
          <p:spPr>
            <a:xfrm>
              <a:off x="4272089" y="181052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99" name="타원 98"/>
            <p:cNvSpPr/>
            <p:nvPr/>
          </p:nvSpPr>
          <p:spPr>
            <a:xfrm>
              <a:off x="2629250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0" name="타원 99"/>
            <p:cNvSpPr/>
            <p:nvPr/>
          </p:nvSpPr>
          <p:spPr>
            <a:xfrm>
              <a:off x="2892173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1" name="타원 100"/>
            <p:cNvSpPr/>
            <p:nvPr/>
          </p:nvSpPr>
          <p:spPr>
            <a:xfrm>
              <a:off x="3183680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2" name="타원 101"/>
            <p:cNvSpPr/>
            <p:nvPr/>
          </p:nvSpPr>
          <p:spPr>
            <a:xfrm>
              <a:off x="3455757" y="208312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3" name="타원 102"/>
            <p:cNvSpPr/>
            <p:nvPr/>
          </p:nvSpPr>
          <p:spPr>
            <a:xfrm>
              <a:off x="3731329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4" name="타원 103"/>
            <p:cNvSpPr/>
            <p:nvPr/>
          </p:nvSpPr>
          <p:spPr>
            <a:xfrm>
              <a:off x="3992430" y="207844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5" name="타원 104"/>
            <p:cNvSpPr/>
            <p:nvPr/>
          </p:nvSpPr>
          <p:spPr>
            <a:xfrm>
              <a:off x="4272089" y="208312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6" name="타원 105"/>
            <p:cNvSpPr/>
            <p:nvPr/>
          </p:nvSpPr>
          <p:spPr>
            <a:xfrm>
              <a:off x="2629250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7" name="타원 106"/>
            <p:cNvSpPr/>
            <p:nvPr/>
          </p:nvSpPr>
          <p:spPr>
            <a:xfrm>
              <a:off x="2892173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8" name="타원 107"/>
            <p:cNvSpPr/>
            <p:nvPr/>
          </p:nvSpPr>
          <p:spPr>
            <a:xfrm>
              <a:off x="3183680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09" name="타원 108"/>
            <p:cNvSpPr/>
            <p:nvPr/>
          </p:nvSpPr>
          <p:spPr>
            <a:xfrm>
              <a:off x="3455757" y="235573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0" name="타원 109"/>
            <p:cNvSpPr/>
            <p:nvPr/>
          </p:nvSpPr>
          <p:spPr>
            <a:xfrm>
              <a:off x="3731329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1" name="타원 110"/>
            <p:cNvSpPr/>
            <p:nvPr/>
          </p:nvSpPr>
          <p:spPr>
            <a:xfrm>
              <a:off x="3992430" y="235104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2" name="타원 111"/>
            <p:cNvSpPr/>
            <p:nvPr/>
          </p:nvSpPr>
          <p:spPr>
            <a:xfrm>
              <a:off x="4272089" y="235573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3" name="타원 112"/>
            <p:cNvSpPr/>
            <p:nvPr/>
          </p:nvSpPr>
          <p:spPr>
            <a:xfrm>
              <a:off x="2629250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4" name="타원 113"/>
            <p:cNvSpPr/>
            <p:nvPr/>
          </p:nvSpPr>
          <p:spPr>
            <a:xfrm>
              <a:off x="2892173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5" name="타원 114"/>
            <p:cNvSpPr/>
            <p:nvPr/>
          </p:nvSpPr>
          <p:spPr>
            <a:xfrm>
              <a:off x="3183680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6" name="타원 115"/>
            <p:cNvSpPr/>
            <p:nvPr/>
          </p:nvSpPr>
          <p:spPr>
            <a:xfrm>
              <a:off x="3455757" y="26239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7" name="타원 116"/>
            <p:cNvSpPr/>
            <p:nvPr/>
          </p:nvSpPr>
          <p:spPr>
            <a:xfrm>
              <a:off x="3731329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8" name="타원 117"/>
            <p:cNvSpPr/>
            <p:nvPr/>
          </p:nvSpPr>
          <p:spPr>
            <a:xfrm>
              <a:off x="3992430" y="261931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19" name="타원 118"/>
            <p:cNvSpPr/>
            <p:nvPr/>
          </p:nvSpPr>
          <p:spPr>
            <a:xfrm>
              <a:off x="4272089" y="26239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1" name="타원 120"/>
            <p:cNvSpPr/>
            <p:nvPr/>
          </p:nvSpPr>
          <p:spPr>
            <a:xfrm>
              <a:off x="2629250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2" name="타원 121"/>
            <p:cNvSpPr/>
            <p:nvPr/>
          </p:nvSpPr>
          <p:spPr>
            <a:xfrm>
              <a:off x="2892173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3" name="타원 122"/>
            <p:cNvSpPr/>
            <p:nvPr/>
          </p:nvSpPr>
          <p:spPr>
            <a:xfrm>
              <a:off x="3183680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4" name="타원 123"/>
            <p:cNvSpPr/>
            <p:nvPr/>
          </p:nvSpPr>
          <p:spPr>
            <a:xfrm>
              <a:off x="3455757" y="2884071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5" name="타원 124"/>
            <p:cNvSpPr/>
            <p:nvPr/>
          </p:nvSpPr>
          <p:spPr>
            <a:xfrm>
              <a:off x="3731329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6" name="타원 125"/>
            <p:cNvSpPr/>
            <p:nvPr/>
          </p:nvSpPr>
          <p:spPr>
            <a:xfrm>
              <a:off x="3992430" y="287938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7" name="타원 126"/>
            <p:cNvSpPr/>
            <p:nvPr/>
          </p:nvSpPr>
          <p:spPr>
            <a:xfrm>
              <a:off x="4272089" y="2884071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8" name="직사각형 127"/>
            <p:cNvSpPr/>
            <p:nvPr/>
          </p:nvSpPr>
          <p:spPr>
            <a:xfrm rot="16200000">
              <a:off x="1360692" y="3087731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29" name="직사각형 128"/>
            <p:cNvSpPr/>
            <p:nvPr/>
          </p:nvSpPr>
          <p:spPr>
            <a:xfrm>
              <a:off x="1338980" y="3109223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0" name="타원 129"/>
            <p:cNvSpPr/>
            <p:nvPr/>
          </p:nvSpPr>
          <p:spPr>
            <a:xfrm>
              <a:off x="581366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1" name="타원 130"/>
            <p:cNvSpPr/>
            <p:nvPr/>
          </p:nvSpPr>
          <p:spPr>
            <a:xfrm>
              <a:off x="844289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2" name="타원 131"/>
            <p:cNvSpPr/>
            <p:nvPr/>
          </p:nvSpPr>
          <p:spPr>
            <a:xfrm>
              <a:off x="1135795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3" name="타원 132"/>
            <p:cNvSpPr/>
            <p:nvPr/>
          </p:nvSpPr>
          <p:spPr>
            <a:xfrm>
              <a:off x="1407873" y="29311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4" name="타원 133"/>
            <p:cNvSpPr/>
            <p:nvPr/>
          </p:nvSpPr>
          <p:spPr>
            <a:xfrm>
              <a:off x="1683445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5" name="타원 134"/>
            <p:cNvSpPr/>
            <p:nvPr/>
          </p:nvSpPr>
          <p:spPr>
            <a:xfrm>
              <a:off x="1944545" y="292649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6" name="타원 135"/>
            <p:cNvSpPr/>
            <p:nvPr/>
          </p:nvSpPr>
          <p:spPr>
            <a:xfrm>
              <a:off x="2224205" y="29311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7" name="타원 136"/>
            <p:cNvSpPr/>
            <p:nvPr/>
          </p:nvSpPr>
          <p:spPr>
            <a:xfrm>
              <a:off x="581366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8" name="타원 137"/>
            <p:cNvSpPr/>
            <p:nvPr/>
          </p:nvSpPr>
          <p:spPr>
            <a:xfrm>
              <a:off x="844289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39" name="타원 138"/>
            <p:cNvSpPr/>
            <p:nvPr/>
          </p:nvSpPr>
          <p:spPr>
            <a:xfrm>
              <a:off x="1135795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0" name="타원 139"/>
            <p:cNvSpPr/>
            <p:nvPr/>
          </p:nvSpPr>
          <p:spPr>
            <a:xfrm>
              <a:off x="1407873" y="31909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1" name="타원 140"/>
            <p:cNvSpPr/>
            <p:nvPr/>
          </p:nvSpPr>
          <p:spPr>
            <a:xfrm>
              <a:off x="1683445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2" name="타원 141"/>
            <p:cNvSpPr/>
            <p:nvPr/>
          </p:nvSpPr>
          <p:spPr>
            <a:xfrm>
              <a:off x="1944545" y="318630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3" name="타원 142"/>
            <p:cNvSpPr/>
            <p:nvPr/>
          </p:nvSpPr>
          <p:spPr>
            <a:xfrm>
              <a:off x="2224205" y="319098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4" name="타원 143"/>
            <p:cNvSpPr/>
            <p:nvPr/>
          </p:nvSpPr>
          <p:spPr>
            <a:xfrm>
              <a:off x="581366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5" name="타원 144"/>
            <p:cNvSpPr/>
            <p:nvPr/>
          </p:nvSpPr>
          <p:spPr>
            <a:xfrm>
              <a:off x="844289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6" name="타원 145"/>
            <p:cNvSpPr/>
            <p:nvPr/>
          </p:nvSpPr>
          <p:spPr>
            <a:xfrm>
              <a:off x="1135795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7" name="타원 146"/>
            <p:cNvSpPr/>
            <p:nvPr/>
          </p:nvSpPr>
          <p:spPr>
            <a:xfrm>
              <a:off x="1407873" y="3463585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8" name="타원 147"/>
            <p:cNvSpPr/>
            <p:nvPr/>
          </p:nvSpPr>
          <p:spPr>
            <a:xfrm>
              <a:off x="1683445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49" name="타원 148"/>
            <p:cNvSpPr/>
            <p:nvPr/>
          </p:nvSpPr>
          <p:spPr>
            <a:xfrm>
              <a:off x="1944545" y="345890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0" name="타원 149"/>
            <p:cNvSpPr/>
            <p:nvPr/>
          </p:nvSpPr>
          <p:spPr>
            <a:xfrm>
              <a:off x="2224205" y="34635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1" name="타원 150"/>
            <p:cNvSpPr/>
            <p:nvPr/>
          </p:nvSpPr>
          <p:spPr>
            <a:xfrm>
              <a:off x="581366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2" name="타원 151"/>
            <p:cNvSpPr/>
            <p:nvPr/>
          </p:nvSpPr>
          <p:spPr>
            <a:xfrm>
              <a:off x="844289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3" name="타원 152"/>
            <p:cNvSpPr/>
            <p:nvPr/>
          </p:nvSpPr>
          <p:spPr>
            <a:xfrm>
              <a:off x="1135795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4" name="타원 153"/>
            <p:cNvSpPr/>
            <p:nvPr/>
          </p:nvSpPr>
          <p:spPr>
            <a:xfrm>
              <a:off x="1407873" y="37361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5" name="타원 154"/>
            <p:cNvSpPr/>
            <p:nvPr/>
          </p:nvSpPr>
          <p:spPr>
            <a:xfrm>
              <a:off x="1683445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6" name="타원 155"/>
            <p:cNvSpPr/>
            <p:nvPr/>
          </p:nvSpPr>
          <p:spPr>
            <a:xfrm>
              <a:off x="1944545" y="373150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7" name="타원 156"/>
            <p:cNvSpPr/>
            <p:nvPr/>
          </p:nvSpPr>
          <p:spPr>
            <a:xfrm>
              <a:off x="2224205" y="37361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8" name="타원 157"/>
            <p:cNvSpPr/>
            <p:nvPr/>
          </p:nvSpPr>
          <p:spPr>
            <a:xfrm>
              <a:off x="581366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59" name="타원 158"/>
            <p:cNvSpPr/>
            <p:nvPr/>
          </p:nvSpPr>
          <p:spPr>
            <a:xfrm>
              <a:off x="844289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0" name="타원 159"/>
            <p:cNvSpPr/>
            <p:nvPr/>
          </p:nvSpPr>
          <p:spPr>
            <a:xfrm>
              <a:off x="1135795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1" name="타원 160"/>
            <p:cNvSpPr/>
            <p:nvPr/>
          </p:nvSpPr>
          <p:spPr>
            <a:xfrm>
              <a:off x="1407873" y="400878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2" name="타원 161"/>
            <p:cNvSpPr/>
            <p:nvPr/>
          </p:nvSpPr>
          <p:spPr>
            <a:xfrm>
              <a:off x="1683445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3" name="타원 162"/>
            <p:cNvSpPr/>
            <p:nvPr/>
          </p:nvSpPr>
          <p:spPr>
            <a:xfrm>
              <a:off x="1944545" y="400410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4" name="타원 163"/>
            <p:cNvSpPr/>
            <p:nvPr/>
          </p:nvSpPr>
          <p:spPr>
            <a:xfrm>
              <a:off x="2224205" y="400878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5" name="타원 164"/>
            <p:cNvSpPr/>
            <p:nvPr/>
          </p:nvSpPr>
          <p:spPr>
            <a:xfrm>
              <a:off x="581366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6" name="타원 165"/>
            <p:cNvSpPr/>
            <p:nvPr/>
          </p:nvSpPr>
          <p:spPr>
            <a:xfrm>
              <a:off x="844289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7" name="타원 166"/>
            <p:cNvSpPr/>
            <p:nvPr/>
          </p:nvSpPr>
          <p:spPr>
            <a:xfrm>
              <a:off x="1135795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8" name="타원 167"/>
            <p:cNvSpPr/>
            <p:nvPr/>
          </p:nvSpPr>
          <p:spPr>
            <a:xfrm>
              <a:off x="1407873" y="427705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69" name="타원 168"/>
            <p:cNvSpPr/>
            <p:nvPr/>
          </p:nvSpPr>
          <p:spPr>
            <a:xfrm>
              <a:off x="1683445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0" name="타원 169"/>
            <p:cNvSpPr/>
            <p:nvPr/>
          </p:nvSpPr>
          <p:spPr>
            <a:xfrm>
              <a:off x="1944545" y="427237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1" name="타원 170"/>
            <p:cNvSpPr/>
            <p:nvPr/>
          </p:nvSpPr>
          <p:spPr>
            <a:xfrm>
              <a:off x="2224205" y="427705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2" name="직사각형 171"/>
            <p:cNvSpPr/>
            <p:nvPr/>
          </p:nvSpPr>
          <p:spPr>
            <a:xfrm rot="16200000">
              <a:off x="1378846" y="4726712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3" name="직사각형 172"/>
            <p:cNvSpPr/>
            <p:nvPr/>
          </p:nvSpPr>
          <p:spPr>
            <a:xfrm>
              <a:off x="1357133" y="4748205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4" name="타원 173"/>
            <p:cNvSpPr/>
            <p:nvPr/>
          </p:nvSpPr>
          <p:spPr>
            <a:xfrm>
              <a:off x="599519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5" name="타원 174"/>
            <p:cNvSpPr/>
            <p:nvPr/>
          </p:nvSpPr>
          <p:spPr>
            <a:xfrm>
              <a:off x="862442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6" name="타원 175"/>
            <p:cNvSpPr/>
            <p:nvPr/>
          </p:nvSpPr>
          <p:spPr>
            <a:xfrm>
              <a:off x="1153949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7" name="타원 176"/>
            <p:cNvSpPr/>
            <p:nvPr/>
          </p:nvSpPr>
          <p:spPr>
            <a:xfrm>
              <a:off x="1426026" y="45701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8" name="타원 177"/>
            <p:cNvSpPr/>
            <p:nvPr/>
          </p:nvSpPr>
          <p:spPr>
            <a:xfrm>
              <a:off x="1701598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9" name="타원 178"/>
            <p:cNvSpPr/>
            <p:nvPr/>
          </p:nvSpPr>
          <p:spPr>
            <a:xfrm>
              <a:off x="1962699" y="45654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0" name="타원 179"/>
            <p:cNvSpPr/>
            <p:nvPr/>
          </p:nvSpPr>
          <p:spPr>
            <a:xfrm>
              <a:off x="2242358" y="45701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1" name="타원 180"/>
            <p:cNvSpPr/>
            <p:nvPr/>
          </p:nvSpPr>
          <p:spPr>
            <a:xfrm>
              <a:off x="599519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2" name="타원 181"/>
            <p:cNvSpPr/>
            <p:nvPr/>
          </p:nvSpPr>
          <p:spPr>
            <a:xfrm>
              <a:off x="862442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3" name="타원 182"/>
            <p:cNvSpPr/>
            <p:nvPr/>
          </p:nvSpPr>
          <p:spPr>
            <a:xfrm>
              <a:off x="1153949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4" name="타원 183"/>
            <p:cNvSpPr/>
            <p:nvPr/>
          </p:nvSpPr>
          <p:spPr>
            <a:xfrm>
              <a:off x="1426026" y="482996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5" name="타원 184"/>
            <p:cNvSpPr/>
            <p:nvPr/>
          </p:nvSpPr>
          <p:spPr>
            <a:xfrm>
              <a:off x="1701598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6" name="타원 185"/>
            <p:cNvSpPr/>
            <p:nvPr/>
          </p:nvSpPr>
          <p:spPr>
            <a:xfrm>
              <a:off x="1962699" y="482528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7" name="타원 186"/>
            <p:cNvSpPr/>
            <p:nvPr/>
          </p:nvSpPr>
          <p:spPr>
            <a:xfrm>
              <a:off x="2242358" y="482996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8" name="타원 187"/>
            <p:cNvSpPr/>
            <p:nvPr/>
          </p:nvSpPr>
          <p:spPr>
            <a:xfrm>
              <a:off x="599519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9" name="타원 188"/>
            <p:cNvSpPr/>
            <p:nvPr/>
          </p:nvSpPr>
          <p:spPr>
            <a:xfrm>
              <a:off x="862442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0" name="타원 189"/>
            <p:cNvSpPr/>
            <p:nvPr/>
          </p:nvSpPr>
          <p:spPr>
            <a:xfrm>
              <a:off x="1153949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1" name="타원 190"/>
            <p:cNvSpPr/>
            <p:nvPr/>
          </p:nvSpPr>
          <p:spPr>
            <a:xfrm>
              <a:off x="1426026" y="5102567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2" name="타원 191"/>
            <p:cNvSpPr/>
            <p:nvPr/>
          </p:nvSpPr>
          <p:spPr>
            <a:xfrm>
              <a:off x="1701598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3" name="타원 192"/>
            <p:cNvSpPr/>
            <p:nvPr/>
          </p:nvSpPr>
          <p:spPr>
            <a:xfrm>
              <a:off x="1962699" y="509788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4" name="타원 193"/>
            <p:cNvSpPr/>
            <p:nvPr/>
          </p:nvSpPr>
          <p:spPr>
            <a:xfrm>
              <a:off x="2242358" y="510256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5" name="타원 194"/>
            <p:cNvSpPr/>
            <p:nvPr/>
          </p:nvSpPr>
          <p:spPr>
            <a:xfrm>
              <a:off x="599519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6" name="타원 195"/>
            <p:cNvSpPr/>
            <p:nvPr/>
          </p:nvSpPr>
          <p:spPr>
            <a:xfrm>
              <a:off x="862442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7" name="타원 196"/>
            <p:cNvSpPr/>
            <p:nvPr/>
          </p:nvSpPr>
          <p:spPr>
            <a:xfrm>
              <a:off x="1153949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8" name="타원 197"/>
            <p:cNvSpPr/>
            <p:nvPr/>
          </p:nvSpPr>
          <p:spPr>
            <a:xfrm>
              <a:off x="1426026" y="53751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99" name="타원 198"/>
            <p:cNvSpPr/>
            <p:nvPr/>
          </p:nvSpPr>
          <p:spPr>
            <a:xfrm>
              <a:off x="1701598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0" name="타원 199"/>
            <p:cNvSpPr/>
            <p:nvPr/>
          </p:nvSpPr>
          <p:spPr>
            <a:xfrm>
              <a:off x="1962699" y="537048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1" name="타원 200"/>
            <p:cNvSpPr/>
            <p:nvPr/>
          </p:nvSpPr>
          <p:spPr>
            <a:xfrm>
              <a:off x="2242358" y="5375168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2" name="타원 201"/>
            <p:cNvSpPr/>
            <p:nvPr/>
          </p:nvSpPr>
          <p:spPr>
            <a:xfrm>
              <a:off x="599519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3" name="타원 202"/>
            <p:cNvSpPr/>
            <p:nvPr/>
          </p:nvSpPr>
          <p:spPr>
            <a:xfrm>
              <a:off x="862442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4" name="타원 203"/>
            <p:cNvSpPr/>
            <p:nvPr/>
          </p:nvSpPr>
          <p:spPr>
            <a:xfrm>
              <a:off x="1153949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5" name="타원 204"/>
            <p:cNvSpPr/>
            <p:nvPr/>
          </p:nvSpPr>
          <p:spPr>
            <a:xfrm>
              <a:off x="1426026" y="564777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6" name="타원 205"/>
            <p:cNvSpPr/>
            <p:nvPr/>
          </p:nvSpPr>
          <p:spPr>
            <a:xfrm>
              <a:off x="1701598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7" name="타원 206"/>
            <p:cNvSpPr/>
            <p:nvPr/>
          </p:nvSpPr>
          <p:spPr>
            <a:xfrm>
              <a:off x="1962699" y="564308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8" name="타원 207"/>
            <p:cNvSpPr/>
            <p:nvPr/>
          </p:nvSpPr>
          <p:spPr>
            <a:xfrm>
              <a:off x="2242358" y="564777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9" name="타원 208"/>
            <p:cNvSpPr/>
            <p:nvPr/>
          </p:nvSpPr>
          <p:spPr>
            <a:xfrm>
              <a:off x="599519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0" name="타원 209"/>
            <p:cNvSpPr/>
            <p:nvPr/>
          </p:nvSpPr>
          <p:spPr>
            <a:xfrm>
              <a:off x="862442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1" name="타원 210"/>
            <p:cNvSpPr/>
            <p:nvPr/>
          </p:nvSpPr>
          <p:spPr>
            <a:xfrm>
              <a:off x="1153949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2" name="타원 211"/>
            <p:cNvSpPr/>
            <p:nvPr/>
          </p:nvSpPr>
          <p:spPr>
            <a:xfrm>
              <a:off x="1426026" y="591604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3" name="타원 212"/>
            <p:cNvSpPr/>
            <p:nvPr/>
          </p:nvSpPr>
          <p:spPr>
            <a:xfrm>
              <a:off x="1701598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4" name="타원 213"/>
            <p:cNvSpPr/>
            <p:nvPr/>
          </p:nvSpPr>
          <p:spPr>
            <a:xfrm>
              <a:off x="1962699" y="59113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5" name="타원 214"/>
            <p:cNvSpPr/>
            <p:nvPr/>
          </p:nvSpPr>
          <p:spPr>
            <a:xfrm>
              <a:off x="2242358" y="5916040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6" name="직사각형 215"/>
            <p:cNvSpPr/>
            <p:nvPr/>
          </p:nvSpPr>
          <p:spPr>
            <a:xfrm rot="16200000">
              <a:off x="5348018" y="3105441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7" name="직사각형 216"/>
            <p:cNvSpPr/>
            <p:nvPr/>
          </p:nvSpPr>
          <p:spPr>
            <a:xfrm>
              <a:off x="5326306" y="3126933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8" name="타원 217"/>
            <p:cNvSpPr/>
            <p:nvPr/>
          </p:nvSpPr>
          <p:spPr>
            <a:xfrm>
              <a:off x="4568692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9" name="타원 218"/>
            <p:cNvSpPr/>
            <p:nvPr/>
          </p:nvSpPr>
          <p:spPr>
            <a:xfrm>
              <a:off x="4831614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0" name="타원 219"/>
            <p:cNvSpPr/>
            <p:nvPr/>
          </p:nvSpPr>
          <p:spPr>
            <a:xfrm>
              <a:off x="5123121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1" name="타원 220"/>
            <p:cNvSpPr/>
            <p:nvPr/>
          </p:nvSpPr>
          <p:spPr>
            <a:xfrm>
              <a:off x="5395199" y="29488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2" name="타원 221"/>
            <p:cNvSpPr/>
            <p:nvPr/>
          </p:nvSpPr>
          <p:spPr>
            <a:xfrm>
              <a:off x="5670770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3" name="타원 222"/>
            <p:cNvSpPr/>
            <p:nvPr/>
          </p:nvSpPr>
          <p:spPr>
            <a:xfrm>
              <a:off x="5931871" y="294420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4" name="타원 223"/>
            <p:cNvSpPr/>
            <p:nvPr/>
          </p:nvSpPr>
          <p:spPr>
            <a:xfrm>
              <a:off x="6211531" y="29488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5" name="타원 224"/>
            <p:cNvSpPr/>
            <p:nvPr/>
          </p:nvSpPr>
          <p:spPr>
            <a:xfrm>
              <a:off x="4568692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6" name="타원 225"/>
            <p:cNvSpPr/>
            <p:nvPr/>
          </p:nvSpPr>
          <p:spPr>
            <a:xfrm>
              <a:off x="4831614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7" name="타원 226"/>
            <p:cNvSpPr/>
            <p:nvPr/>
          </p:nvSpPr>
          <p:spPr>
            <a:xfrm>
              <a:off x="5123121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8" name="타원 227"/>
            <p:cNvSpPr/>
            <p:nvPr/>
          </p:nvSpPr>
          <p:spPr>
            <a:xfrm>
              <a:off x="5395199" y="320869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29" name="타원 228"/>
            <p:cNvSpPr/>
            <p:nvPr/>
          </p:nvSpPr>
          <p:spPr>
            <a:xfrm>
              <a:off x="5670770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0" name="타원 229"/>
            <p:cNvSpPr/>
            <p:nvPr/>
          </p:nvSpPr>
          <p:spPr>
            <a:xfrm>
              <a:off x="5931871" y="320401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1" name="타원 230"/>
            <p:cNvSpPr/>
            <p:nvPr/>
          </p:nvSpPr>
          <p:spPr>
            <a:xfrm>
              <a:off x="6211531" y="320869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2" name="타원 231"/>
            <p:cNvSpPr/>
            <p:nvPr/>
          </p:nvSpPr>
          <p:spPr>
            <a:xfrm>
              <a:off x="4568692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3" name="타원 232"/>
            <p:cNvSpPr/>
            <p:nvPr/>
          </p:nvSpPr>
          <p:spPr>
            <a:xfrm>
              <a:off x="4831614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4" name="타원 233"/>
            <p:cNvSpPr/>
            <p:nvPr/>
          </p:nvSpPr>
          <p:spPr>
            <a:xfrm>
              <a:off x="5123121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5" name="타원 234"/>
            <p:cNvSpPr/>
            <p:nvPr/>
          </p:nvSpPr>
          <p:spPr>
            <a:xfrm>
              <a:off x="5395199" y="3481295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6" name="타원 235"/>
            <p:cNvSpPr/>
            <p:nvPr/>
          </p:nvSpPr>
          <p:spPr>
            <a:xfrm>
              <a:off x="5670770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7" name="타원 236"/>
            <p:cNvSpPr/>
            <p:nvPr/>
          </p:nvSpPr>
          <p:spPr>
            <a:xfrm>
              <a:off x="5931871" y="347661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8" name="타원 237"/>
            <p:cNvSpPr/>
            <p:nvPr/>
          </p:nvSpPr>
          <p:spPr>
            <a:xfrm>
              <a:off x="6211531" y="3481295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39" name="타원 238"/>
            <p:cNvSpPr/>
            <p:nvPr/>
          </p:nvSpPr>
          <p:spPr>
            <a:xfrm>
              <a:off x="4568692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0" name="타원 239"/>
            <p:cNvSpPr/>
            <p:nvPr/>
          </p:nvSpPr>
          <p:spPr>
            <a:xfrm>
              <a:off x="4831614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1" name="타원 240"/>
            <p:cNvSpPr/>
            <p:nvPr/>
          </p:nvSpPr>
          <p:spPr>
            <a:xfrm>
              <a:off x="5123121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2" name="타원 241"/>
            <p:cNvSpPr/>
            <p:nvPr/>
          </p:nvSpPr>
          <p:spPr>
            <a:xfrm>
              <a:off x="5395199" y="375389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3" name="타원 242"/>
            <p:cNvSpPr/>
            <p:nvPr/>
          </p:nvSpPr>
          <p:spPr>
            <a:xfrm>
              <a:off x="5670770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4" name="타원 243"/>
            <p:cNvSpPr/>
            <p:nvPr/>
          </p:nvSpPr>
          <p:spPr>
            <a:xfrm>
              <a:off x="5931871" y="374921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5" name="타원 244"/>
            <p:cNvSpPr/>
            <p:nvPr/>
          </p:nvSpPr>
          <p:spPr>
            <a:xfrm>
              <a:off x="6211531" y="375389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6" name="타원 245"/>
            <p:cNvSpPr/>
            <p:nvPr/>
          </p:nvSpPr>
          <p:spPr>
            <a:xfrm>
              <a:off x="4568692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7" name="타원 246"/>
            <p:cNvSpPr/>
            <p:nvPr/>
          </p:nvSpPr>
          <p:spPr>
            <a:xfrm>
              <a:off x="4831614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8" name="타원 247"/>
            <p:cNvSpPr/>
            <p:nvPr/>
          </p:nvSpPr>
          <p:spPr>
            <a:xfrm>
              <a:off x="5123121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49" name="타원 248"/>
            <p:cNvSpPr/>
            <p:nvPr/>
          </p:nvSpPr>
          <p:spPr>
            <a:xfrm>
              <a:off x="5395199" y="40264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0" name="타원 249"/>
            <p:cNvSpPr/>
            <p:nvPr/>
          </p:nvSpPr>
          <p:spPr>
            <a:xfrm>
              <a:off x="5670770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1" name="타원 250"/>
            <p:cNvSpPr/>
            <p:nvPr/>
          </p:nvSpPr>
          <p:spPr>
            <a:xfrm>
              <a:off x="5931871" y="402181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2" name="타원 251"/>
            <p:cNvSpPr/>
            <p:nvPr/>
          </p:nvSpPr>
          <p:spPr>
            <a:xfrm>
              <a:off x="6211531" y="402649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3" name="타원 252"/>
            <p:cNvSpPr/>
            <p:nvPr/>
          </p:nvSpPr>
          <p:spPr>
            <a:xfrm>
              <a:off x="4568692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4" name="타원 253"/>
            <p:cNvSpPr/>
            <p:nvPr/>
          </p:nvSpPr>
          <p:spPr>
            <a:xfrm>
              <a:off x="4831614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5" name="타원 254"/>
            <p:cNvSpPr/>
            <p:nvPr/>
          </p:nvSpPr>
          <p:spPr>
            <a:xfrm>
              <a:off x="5123121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6" name="타원 255"/>
            <p:cNvSpPr/>
            <p:nvPr/>
          </p:nvSpPr>
          <p:spPr>
            <a:xfrm>
              <a:off x="5395199" y="42947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7" name="타원 256"/>
            <p:cNvSpPr/>
            <p:nvPr/>
          </p:nvSpPr>
          <p:spPr>
            <a:xfrm>
              <a:off x="5670770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8" name="타원 257"/>
            <p:cNvSpPr/>
            <p:nvPr/>
          </p:nvSpPr>
          <p:spPr>
            <a:xfrm>
              <a:off x="5931871" y="429008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59" name="타원 258"/>
            <p:cNvSpPr/>
            <p:nvPr/>
          </p:nvSpPr>
          <p:spPr>
            <a:xfrm>
              <a:off x="6211531" y="42947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0" name="타원 259"/>
            <p:cNvSpPr/>
            <p:nvPr/>
          </p:nvSpPr>
          <p:spPr>
            <a:xfrm>
              <a:off x="4568692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1" name="타원 260"/>
            <p:cNvSpPr/>
            <p:nvPr/>
          </p:nvSpPr>
          <p:spPr>
            <a:xfrm>
              <a:off x="4831614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2" name="타원 261"/>
            <p:cNvSpPr/>
            <p:nvPr/>
          </p:nvSpPr>
          <p:spPr>
            <a:xfrm>
              <a:off x="5123121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3" name="타원 262"/>
            <p:cNvSpPr/>
            <p:nvPr/>
          </p:nvSpPr>
          <p:spPr>
            <a:xfrm>
              <a:off x="5395199" y="455484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4" name="타원 263"/>
            <p:cNvSpPr/>
            <p:nvPr/>
          </p:nvSpPr>
          <p:spPr>
            <a:xfrm>
              <a:off x="5670770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5" name="타원 264"/>
            <p:cNvSpPr/>
            <p:nvPr/>
          </p:nvSpPr>
          <p:spPr>
            <a:xfrm>
              <a:off x="5931871" y="455015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66" name="타원 265"/>
            <p:cNvSpPr/>
            <p:nvPr/>
          </p:nvSpPr>
          <p:spPr>
            <a:xfrm>
              <a:off x="6211531" y="455484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1" name="직사각형 270"/>
            <p:cNvSpPr/>
            <p:nvPr/>
          </p:nvSpPr>
          <p:spPr>
            <a:xfrm rot="16200000">
              <a:off x="7376383" y="4675600"/>
              <a:ext cx="272602" cy="82671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2" name="직사각형 271"/>
            <p:cNvSpPr/>
            <p:nvPr/>
          </p:nvSpPr>
          <p:spPr>
            <a:xfrm>
              <a:off x="7354671" y="4697092"/>
              <a:ext cx="275572" cy="817805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3" name="타원 272"/>
            <p:cNvSpPr/>
            <p:nvPr/>
          </p:nvSpPr>
          <p:spPr>
            <a:xfrm>
              <a:off x="6597057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4" name="타원 273"/>
            <p:cNvSpPr/>
            <p:nvPr/>
          </p:nvSpPr>
          <p:spPr>
            <a:xfrm>
              <a:off x="6859979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5" name="타원 274"/>
            <p:cNvSpPr/>
            <p:nvPr/>
          </p:nvSpPr>
          <p:spPr>
            <a:xfrm>
              <a:off x="7151486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6" name="타원 275"/>
            <p:cNvSpPr/>
            <p:nvPr/>
          </p:nvSpPr>
          <p:spPr>
            <a:xfrm>
              <a:off x="7423564" y="45190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7" name="타원 276"/>
            <p:cNvSpPr/>
            <p:nvPr/>
          </p:nvSpPr>
          <p:spPr>
            <a:xfrm>
              <a:off x="7699135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8" name="타원 277"/>
            <p:cNvSpPr/>
            <p:nvPr/>
          </p:nvSpPr>
          <p:spPr>
            <a:xfrm>
              <a:off x="7960236" y="451436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79" name="타원 278"/>
            <p:cNvSpPr/>
            <p:nvPr/>
          </p:nvSpPr>
          <p:spPr>
            <a:xfrm>
              <a:off x="8239896" y="45190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0" name="타원 279"/>
            <p:cNvSpPr/>
            <p:nvPr/>
          </p:nvSpPr>
          <p:spPr>
            <a:xfrm>
              <a:off x="6597057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1" name="타원 280"/>
            <p:cNvSpPr/>
            <p:nvPr/>
          </p:nvSpPr>
          <p:spPr>
            <a:xfrm>
              <a:off x="6859979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2" name="타원 281"/>
            <p:cNvSpPr/>
            <p:nvPr/>
          </p:nvSpPr>
          <p:spPr>
            <a:xfrm>
              <a:off x="7151486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3" name="타원 282"/>
            <p:cNvSpPr/>
            <p:nvPr/>
          </p:nvSpPr>
          <p:spPr>
            <a:xfrm>
              <a:off x="7423564" y="477885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4" name="타원 283"/>
            <p:cNvSpPr/>
            <p:nvPr/>
          </p:nvSpPr>
          <p:spPr>
            <a:xfrm>
              <a:off x="7699135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5" name="타원 284"/>
            <p:cNvSpPr/>
            <p:nvPr/>
          </p:nvSpPr>
          <p:spPr>
            <a:xfrm>
              <a:off x="7960236" y="4774169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6" name="타원 285"/>
            <p:cNvSpPr/>
            <p:nvPr/>
          </p:nvSpPr>
          <p:spPr>
            <a:xfrm>
              <a:off x="8239896" y="4778852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7" name="타원 286"/>
            <p:cNvSpPr/>
            <p:nvPr/>
          </p:nvSpPr>
          <p:spPr>
            <a:xfrm>
              <a:off x="6597057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8" name="타원 287"/>
            <p:cNvSpPr/>
            <p:nvPr/>
          </p:nvSpPr>
          <p:spPr>
            <a:xfrm>
              <a:off x="6859979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89" name="타원 288"/>
            <p:cNvSpPr/>
            <p:nvPr/>
          </p:nvSpPr>
          <p:spPr>
            <a:xfrm>
              <a:off x="7151486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0" name="타원 289"/>
            <p:cNvSpPr/>
            <p:nvPr/>
          </p:nvSpPr>
          <p:spPr>
            <a:xfrm>
              <a:off x="7423564" y="5051454"/>
              <a:ext cx="103339" cy="102226"/>
            </a:xfrm>
            <a:prstGeom prst="ellipse">
              <a:avLst/>
            </a:prstGeom>
            <a:solidFill>
              <a:srgbClr val="00B050"/>
            </a:solidFill>
            <a:ln w="19050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1" name="타원 290"/>
            <p:cNvSpPr/>
            <p:nvPr/>
          </p:nvSpPr>
          <p:spPr>
            <a:xfrm>
              <a:off x="7699135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2" name="타원 291"/>
            <p:cNvSpPr/>
            <p:nvPr/>
          </p:nvSpPr>
          <p:spPr>
            <a:xfrm>
              <a:off x="7960236" y="5046771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3" name="타원 292"/>
            <p:cNvSpPr/>
            <p:nvPr/>
          </p:nvSpPr>
          <p:spPr>
            <a:xfrm>
              <a:off x="8239896" y="505145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4" name="타원 293"/>
            <p:cNvSpPr/>
            <p:nvPr/>
          </p:nvSpPr>
          <p:spPr>
            <a:xfrm>
              <a:off x="6597057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5" name="타원 294"/>
            <p:cNvSpPr/>
            <p:nvPr/>
          </p:nvSpPr>
          <p:spPr>
            <a:xfrm>
              <a:off x="6859979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6" name="타원 295"/>
            <p:cNvSpPr/>
            <p:nvPr/>
          </p:nvSpPr>
          <p:spPr>
            <a:xfrm>
              <a:off x="7151486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7" name="타원 296"/>
            <p:cNvSpPr/>
            <p:nvPr/>
          </p:nvSpPr>
          <p:spPr>
            <a:xfrm>
              <a:off x="7423564" y="532405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8" name="타원 297"/>
            <p:cNvSpPr/>
            <p:nvPr/>
          </p:nvSpPr>
          <p:spPr>
            <a:xfrm>
              <a:off x="7699135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99" name="타원 298"/>
            <p:cNvSpPr/>
            <p:nvPr/>
          </p:nvSpPr>
          <p:spPr>
            <a:xfrm>
              <a:off x="7960236" y="5319373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0" name="타원 299"/>
            <p:cNvSpPr/>
            <p:nvPr/>
          </p:nvSpPr>
          <p:spPr>
            <a:xfrm>
              <a:off x="8239896" y="5324056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1" name="타원 300"/>
            <p:cNvSpPr/>
            <p:nvPr/>
          </p:nvSpPr>
          <p:spPr>
            <a:xfrm>
              <a:off x="6597057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2" name="타원 301"/>
            <p:cNvSpPr/>
            <p:nvPr/>
          </p:nvSpPr>
          <p:spPr>
            <a:xfrm>
              <a:off x="6859979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3" name="타원 302"/>
            <p:cNvSpPr/>
            <p:nvPr/>
          </p:nvSpPr>
          <p:spPr>
            <a:xfrm>
              <a:off x="7151486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4" name="타원 303"/>
            <p:cNvSpPr/>
            <p:nvPr/>
          </p:nvSpPr>
          <p:spPr>
            <a:xfrm>
              <a:off x="7423564" y="55966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5" name="타원 304"/>
            <p:cNvSpPr/>
            <p:nvPr/>
          </p:nvSpPr>
          <p:spPr>
            <a:xfrm>
              <a:off x="7699135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6" name="타원 305"/>
            <p:cNvSpPr/>
            <p:nvPr/>
          </p:nvSpPr>
          <p:spPr>
            <a:xfrm>
              <a:off x="7960236" y="559197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7" name="타원 306"/>
            <p:cNvSpPr/>
            <p:nvPr/>
          </p:nvSpPr>
          <p:spPr>
            <a:xfrm>
              <a:off x="8239896" y="559665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8" name="타원 307"/>
            <p:cNvSpPr/>
            <p:nvPr/>
          </p:nvSpPr>
          <p:spPr>
            <a:xfrm>
              <a:off x="6597057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09" name="타원 308"/>
            <p:cNvSpPr/>
            <p:nvPr/>
          </p:nvSpPr>
          <p:spPr>
            <a:xfrm>
              <a:off x="6859979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0" name="타원 309"/>
            <p:cNvSpPr/>
            <p:nvPr/>
          </p:nvSpPr>
          <p:spPr>
            <a:xfrm>
              <a:off x="7151486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1" name="타원 310"/>
            <p:cNvSpPr/>
            <p:nvPr/>
          </p:nvSpPr>
          <p:spPr>
            <a:xfrm>
              <a:off x="7423564" y="586492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2" name="타원 311"/>
            <p:cNvSpPr/>
            <p:nvPr/>
          </p:nvSpPr>
          <p:spPr>
            <a:xfrm>
              <a:off x="7699135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3" name="타원 312"/>
            <p:cNvSpPr/>
            <p:nvPr/>
          </p:nvSpPr>
          <p:spPr>
            <a:xfrm>
              <a:off x="7960236" y="5860244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4" name="타원 313"/>
            <p:cNvSpPr/>
            <p:nvPr/>
          </p:nvSpPr>
          <p:spPr>
            <a:xfrm>
              <a:off x="8239896" y="5864927"/>
              <a:ext cx="103339" cy="102226"/>
            </a:xfrm>
            <a:prstGeom prst="ellipse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5" name="타원 314"/>
            <p:cNvSpPr/>
            <p:nvPr/>
          </p:nvSpPr>
          <p:spPr>
            <a:xfrm>
              <a:off x="6597057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6" name="타원 315"/>
            <p:cNvSpPr/>
            <p:nvPr/>
          </p:nvSpPr>
          <p:spPr>
            <a:xfrm>
              <a:off x="6859979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7" name="타원 316"/>
            <p:cNvSpPr/>
            <p:nvPr/>
          </p:nvSpPr>
          <p:spPr>
            <a:xfrm>
              <a:off x="7151486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8" name="타원 317"/>
            <p:cNvSpPr/>
            <p:nvPr/>
          </p:nvSpPr>
          <p:spPr>
            <a:xfrm>
              <a:off x="7423564" y="612499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19" name="타원 318"/>
            <p:cNvSpPr/>
            <p:nvPr/>
          </p:nvSpPr>
          <p:spPr>
            <a:xfrm>
              <a:off x="7699135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0" name="타원 319"/>
            <p:cNvSpPr/>
            <p:nvPr/>
          </p:nvSpPr>
          <p:spPr>
            <a:xfrm>
              <a:off x="7960236" y="612031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1" name="타원 320"/>
            <p:cNvSpPr/>
            <p:nvPr/>
          </p:nvSpPr>
          <p:spPr>
            <a:xfrm>
              <a:off x="8239896" y="6124998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3" name="타원 322"/>
            <p:cNvSpPr/>
            <p:nvPr/>
          </p:nvSpPr>
          <p:spPr>
            <a:xfrm>
              <a:off x="4553077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4" name="타원 323"/>
            <p:cNvSpPr/>
            <p:nvPr/>
          </p:nvSpPr>
          <p:spPr>
            <a:xfrm>
              <a:off x="4816000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5" name="타원 324"/>
            <p:cNvSpPr/>
            <p:nvPr/>
          </p:nvSpPr>
          <p:spPr>
            <a:xfrm>
              <a:off x="5107507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6" name="타원 325"/>
            <p:cNvSpPr/>
            <p:nvPr/>
          </p:nvSpPr>
          <p:spPr>
            <a:xfrm>
              <a:off x="5379584" y="264595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7" name="타원 326"/>
            <p:cNvSpPr/>
            <p:nvPr/>
          </p:nvSpPr>
          <p:spPr>
            <a:xfrm>
              <a:off x="5655156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8" name="타원 327"/>
            <p:cNvSpPr/>
            <p:nvPr/>
          </p:nvSpPr>
          <p:spPr>
            <a:xfrm>
              <a:off x="5916257" y="2641272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29" name="타원 328"/>
            <p:cNvSpPr/>
            <p:nvPr/>
          </p:nvSpPr>
          <p:spPr>
            <a:xfrm>
              <a:off x="6195916" y="2645955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0" name="타원 329"/>
            <p:cNvSpPr/>
            <p:nvPr/>
          </p:nvSpPr>
          <p:spPr>
            <a:xfrm>
              <a:off x="6596181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1" name="타원 330"/>
            <p:cNvSpPr/>
            <p:nvPr/>
          </p:nvSpPr>
          <p:spPr>
            <a:xfrm>
              <a:off x="6859104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2" name="타원 331"/>
            <p:cNvSpPr/>
            <p:nvPr/>
          </p:nvSpPr>
          <p:spPr>
            <a:xfrm>
              <a:off x="7150611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3" name="타원 332"/>
            <p:cNvSpPr/>
            <p:nvPr/>
          </p:nvSpPr>
          <p:spPr>
            <a:xfrm>
              <a:off x="7422688" y="425946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4" name="타원 333"/>
            <p:cNvSpPr/>
            <p:nvPr/>
          </p:nvSpPr>
          <p:spPr>
            <a:xfrm>
              <a:off x="7698260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5" name="타원 334"/>
            <p:cNvSpPr/>
            <p:nvPr/>
          </p:nvSpPr>
          <p:spPr>
            <a:xfrm>
              <a:off x="7959361" y="4254777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36" name="타원 335"/>
            <p:cNvSpPr/>
            <p:nvPr/>
          </p:nvSpPr>
          <p:spPr>
            <a:xfrm>
              <a:off x="8239020" y="4259460"/>
              <a:ext cx="103339" cy="102226"/>
            </a:xfrm>
            <a:prstGeom prst="ellipse">
              <a:avLst/>
            </a:prstGeom>
            <a:solidFill>
              <a:srgbClr val="FF0000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6" name="모서리가 둥근 직사각형 345"/>
            <p:cNvSpPr/>
            <p:nvPr/>
          </p:nvSpPr>
          <p:spPr>
            <a:xfrm>
              <a:off x="4490226" y="2406843"/>
              <a:ext cx="1882053" cy="2520665"/>
            </a:xfrm>
            <a:prstGeom prst="roundRect">
              <a:avLst/>
            </a:prstGeom>
            <a:no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7" name="모서리가 둥근 직사각형 346"/>
            <p:cNvSpPr/>
            <p:nvPr/>
          </p:nvSpPr>
          <p:spPr>
            <a:xfrm>
              <a:off x="6551430" y="3964926"/>
              <a:ext cx="1882053" cy="2520665"/>
            </a:xfrm>
            <a:prstGeom prst="roundRect">
              <a:avLst/>
            </a:prstGeom>
            <a:no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348" name="직사각형 347"/>
            <p:cNvSpPr/>
            <p:nvPr/>
          </p:nvSpPr>
          <p:spPr>
            <a:xfrm>
              <a:off x="2720864" y="730901"/>
              <a:ext cx="445956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P0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349" name="직사각형 348"/>
            <p:cNvSpPr/>
            <p:nvPr/>
          </p:nvSpPr>
          <p:spPr>
            <a:xfrm>
              <a:off x="5315879" y="1979648"/>
              <a:ext cx="409086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P1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350" name="직사각형 349"/>
            <p:cNvSpPr/>
            <p:nvPr/>
          </p:nvSpPr>
          <p:spPr>
            <a:xfrm>
              <a:off x="6876348" y="3556467"/>
              <a:ext cx="445956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P2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cxnSp>
          <p:nvCxnSpPr>
            <p:cNvPr id="352" name="직선 연결선 351"/>
            <p:cNvCxnSpPr/>
            <p:nvPr/>
          </p:nvCxnSpPr>
          <p:spPr>
            <a:xfrm>
              <a:off x="2421606" y="709348"/>
              <a:ext cx="62162" cy="5534528"/>
            </a:xfrm>
            <a:prstGeom prst="line">
              <a:avLst/>
            </a:prstGeom>
            <a:ln w="76200">
              <a:solidFill>
                <a:schemeClr val="accent6">
                  <a:lumMod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3" name="직사각형 352"/>
            <p:cNvSpPr/>
            <p:nvPr/>
          </p:nvSpPr>
          <p:spPr>
            <a:xfrm>
              <a:off x="7750804" y="1311172"/>
              <a:ext cx="103586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Parallel 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sp>
          <p:nvSpPr>
            <p:cNvPr id="355" name="직사각형 354"/>
            <p:cNvSpPr/>
            <p:nvPr/>
          </p:nvSpPr>
          <p:spPr>
            <a:xfrm>
              <a:off x="656422" y="6116259"/>
              <a:ext cx="82747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Serial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  <p:cxnSp>
          <p:nvCxnSpPr>
            <p:cNvPr id="357" name="직선 화살표 연결선 356"/>
            <p:cNvCxnSpPr/>
            <p:nvPr/>
          </p:nvCxnSpPr>
          <p:spPr>
            <a:xfrm>
              <a:off x="4044099" y="2780434"/>
              <a:ext cx="735845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8" name="직선 화살표 연결선 357"/>
            <p:cNvCxnSpPr/>
            <p:nvPr/>
          </p:nvCxnSpPr>
          <p:spPr>
            <a:xfrm flipH="1">
              <a:off x="4034628" y="3028718"/>
              <a:ext cx="637403" cy="0"/>
            </a:xfrm>
            <a:prstGeom prst="straightConnector1">
              <a:avLst/>
            </a:prstGeom>
            <a:ln w="38100">
              <a:solidFill>
                <a:srgbClr val="008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2" name="직선 연결선 361"/>
            <p:cNvCxnSpPr/>
            <p:nvPr/>
          </p:nvCxnSpPr>
          <p:spPr>
            <a:xfrm>
              <a:off x="2608799" y="548680"/>
              <a:ext cx="1872157" cy="0"/>
            </a:xfrm>
            <a:prstGeom prst="line">
              <a:avLst/>
            </a:prstGeom>
            <a:ln w="7620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직선 연결선 362"/>
            <p:cNvCxnSpPr/>
            <p:nvPr/>
          </p:nvCxnSpPr>
          <p:spPr>
            <a:xfrm>
              <a:off x="2618069" y="706448"/>
              <a:ext cx="1872157" cy="0"/>
            </a:xfrm>
            <a:prstGeom prst="line">
              <a:avLst/>
            </a:prstGeom>
            <a:ln w="7620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4" name="직사각형 363"/>
            <p:cNvSpPr/>
            <p:nvPr/>
          </p:nvSpPr>
          <p:spPr>
            <a:xfrm>
              <a:off x="4662360" y="620688"/>
              <a:ext cx="211949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dirty="0" smtClean="0">
                  <a:solidFill>
                    <a:prstClr val="black"/>
                  </a:solidFill>
                  <a:latin typeface="Comic Sans MS" panose="030F0702030302020204" pitchFamily="66" charset="0"/>
                </a:rPr>
                <a:t>MPI_PROC_NULL</a:t>
              </a:r>
              <a:endParaRPr lang="ko-KR" alt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371" name="직사각형 370"/>
          <p:cNvSpPr/>
          <p:nvPr/>
        </p:nvSpPr>
        <p:spPr>
          <a:xfrm>
            <a:off x="5686948" y="1278116"/>
            <a:ext cx="14029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>
                <a:solidFill>
                  <a:prstClr val="black"/>
                </a:solidFill>
              </a:rPr>
              <a:t>Case </a:t>
            </a:r>
            <a:r>
              <a:rPr lang="en-US" altLang="ko-KR" dirty="0" smtClean="0">
                <a:solidFill>
                  <a:prstClr val="black"/>
                </a:solidFill>
              </a:rPr>
              <a:t>study </a:t>
            </a:r>
            <a:endParaRPr lang="ko-KR" altLang="en-US" dirty="0">
              <a:solidFill>
                <a:prstClr val="black"/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156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8035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Summary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Parallelism is critical </a:t>
            </a:r>
            <a:r>
              <a:rPr lang="en-US" altLang="ko-KR" dirty="0" smtClean="0"/>
              <a:t>today </a:t>
            </a:r>
          </a:p>
          <a:p>
            <a:r>
              <a:rPr lang="en-US" altLang="ko-KR" dirty="0" smtClean="0"/>
              <a:t>MPI </a:t>
            </a:r>
            <a:r>
              <a:rPr lang="en-US" altLang="ko-KR" dirty="0"/>
              <a:t>is an industry standard model for parallel programming </a:t>
            </a:r>
          </a:p>
          <a:p>
            <a:pPr lvl="1"/>
            <a:r>
              <a:rPr lang="en-US" altLang="ko-KR" dirty="0" smtClean="0"/>
              <a:t>A </a:t>
            </a:r>
            <a:r>
              <a:rPr lang="en-US" altLang="ko-KR" dirty="0"/>
              <a:t>large number of implementations of MPI exist </a:t>
            </a:r>
            <a:r>
              <a:rPr lang="en-US" altLang="ko-KR" dirty="0" smtClean="0"/>
              <a:t> </a:t>
            </a:r>
            <a:endParaRPr lang="en-US" altLang="ko-KR" dirty="0"/>
          </a:p>
          <a:p>
            <a:pPr lvl="1"/>
            <a:r>
              <a:rPr lang="en-US" altLang="ko-KR" dirty="0" smtClean="0"/>
              <a:t>Gives </a:t>
            </a:r>
            <a:r>
              <a:rPr lang="en-US" altLang="ko-KR" dirty="0"/>
              <a:t>user explicit control on data management </a:t>
            </a:r>
          </a:p>
          <a:p>
            <a:pPr lvl="1"/>
            <a:r>
              <a:rPr lang="en-US" altLang="ko-KR" dirty="0" smtClean="0"/>
              <a:t>Widely </a:t>
            </a:r>
            <a:r>
              <a:rPr lang="en-US" altLang="ko-KR" dirty="0"/>
              <a:t>used by many scientific applications with great success </a:t>
            </a:r>
          </a:p>
          <a:p>
            <a:r>
              <a:rPr lang="en-US" altLang="ko-KR" dirty="0" smtClean="0"/>
              <a:t>Your </a:t>
            </a:r>
            <a:r>
              <a:rPr lang="en-US" altLang="ko-KR" dirty="0"/>
              <a:t>application can be next! 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1A67F-04CA-45A1-A5E8-D52F01651F06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157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438790" y="3244334"/>
            <a:ext cx="26642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566191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3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4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5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13065</TotalTime>
  <Words>10757</Words>
  <Application>Microsoft Office PowerPoint</Application>
  <PresentationFormat>화면 슬라이드 쇼(4:3)</PresentationFormat>
  <Paragraphs>3191</Paragraphs>
  <Slides>157</Slides>
  <Notes>21</Notes>
  <HiddenSlides>0</HiddenSlides>
  <MMClips>0</MMClips>
  <ScaleCrop>false</ScaleCrop>
  <HeadingPairs>
    <vt:vector size="6" baseType="variant">
      <vt:variant>
        <vt:lpstr>테마</vt:lpstr>
      </vt:variant>
      <vt:variant>
        <vt:i4>3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157</vt:i4>
      </vt:variant>
    </vt:vector>
  </HeadingPairs>
  <TitlesOfParts>
    <vt:vector size="161" baseType="lpstr">
      <vt:lpstr>3_Office 테마</vt:lpstr>
      <vt:lpstr>4_Office 테마</vt:lpstr>
      <vt:lpstr>5_Office 테마</vt:lpstr>
      <vt:lpstr>Equation</vt:lpstr>
      <vt:lpstr>Introduction to MPI</vt:lpstr>
      <vt:lpstr>Agenda</vt:lpstr>
      <vt:lpstr>Single Processor System </vt:lpstr>
      <vt:lpstr>Distributed-Memory Parallelism</vt:lpstr>
      <vt:lpstr>Parallel Programming Paradigm</vt:lpstr>
      <vt:lpstr>A Message-Passing Program</vt:lpstr>
      <vt:lpstr>The Message-Passing Model (Example)</vt:lpstr>
      <vt:lpstr>Parallelization: Amdahl’s Law</vt:lpstr>
      <vt:lpstr>What is parallelization?</vt:lpstr>
      <vt:lpstr>Basic guidance for parallelization</vt:lpstr>
      <vt:lpstr>Bandwidth and latency</vt:lpstr>
      <vt:lpstr>Distributed Memory System</vt:lpstr>
      <vt:lpstr>What is MPI?</vt:lpstr>
      <vt:lpstr>More information and documentation</vt:lpstr>
      <vt:lpstr>Six Functions for Simplified MPI</vt:lpstr>
      <vt:lpstr>Simple MPI program : C</vt:lpstr>
      <vt:lpstr>Simple MPI program : Fortran</vt:lpstr>
      <vt:lpstr>MPI Communicator</vt:lpstr>
      <vt:lpstr>MPI_Send</vt:lpstr>
      <vt:lpstr>MPI_Recv</vt:lpstr>
      <vt:lpstr>MPI Message and Tag</vt:lpstr>
      <vt:lpstr>MPI Data Types (C)</vt:lpstr>
      <vt:lpstr>MPI Data Types (Fortran)</vt:lpstr>
      <vt:lpstr>Simple Communication in MPI : C</vt:lpstr>
      <vt:lpstr>Simple Communication in MPI : Fortran</vt:lpstr>
      <vt:lpstr>Blocking Communication</vt:lpstr>
      <vt:lpstr>Special Parameter Values</vt:lpstr>
      <vt:lpstr>Status object</vt:lpstr>
      <vt:lpstr>Blocking Communication : Fortran</vt:lpstr>
      <vt:lpstr>Blocking Communication : C</vt:lpstr>
      <vt:lpstr>PowerPoint 프레젠테이션</vt:lpstr>
      <vt:lpstr>Lab01</vt:lpstr>
      <vt:lpstr>PowerPoint 프레젠테이션</vt:lpstr>
      <vt:lpstr>Basic MPI Send/Recv</vt:lpstr>
      <vt:lpstr>PowerPoint 프레젠테이션</vt:lpstr>
      <vt:lpstr>MPI_PROC_NULL; MPI_ANY_TAG</vt:lpstr>
      <vt:lpstr>PowerPoint 프레젠테이션</vt:lpstr>
      <vt:lpstr>Agenda</vt:lpstr>
      <vt:lpstr>Communication Mode</vt:lpstr>
      <vt:lpstr>(Blocking) Synchronous Send</vt:lpstr>
      <vt:lpstr>(Blocking) Ready Send</vt:lpstr>
      <vt:lpstr>(Blocking) Buffered Send</vt:lpstr>
      <vt:lpstr>(Blocking) Standard Send</vt:lpstr>
      <vt:lpstr>Wallclock Time</vt:lpstr>
      <vt:lpstr>MPI_Wtime()</vt:lpstr>
      <vt:lpstr>PowerPoint 프레젠테이션</vt:lpstr>
      <vt:lpstr>Blocking routines and Deadlocks</vt:lpstr>
      <vt:lpstr>Deadlock</vt:lpstr>
      <vt:lpstr>PowerPoint 프레젠테이션</vt:lpstr>
      <vt:lpstr>Combined send &amp; receive</vt:lpstr>
      <vt:lpstr>MPI_Sendrecv</vt:lpstr>
      <vt:lpstr>Sendrecv Communication Patterns</vt:lpstr>
      <vt:lpstr>PowerPoint 프레젠테이션</vt:lpstr>
      <vt:lpstr>PowerPoint 프레젠테이션</vt:lpstr>
      <vt:lpstr>PowerPoint 프레젠테이션</vt:lpstr>
      <vt:lpstr>Parallel Sum</vt:lpstr>
      <vt:lpstr>Parallel sum </vt:lpstr>
      <vt:lpstr>PowerPoint 프레젠테이션</vt:lpstr>
      <vt:lpstr>PowerPoint 프레젠테이션</vt:lpstr>
      <vt:lpstr>PowerPoint 프레젠테이션</vt:lpstr>
      <vt:lpstr>Agenda</vt:lpstr>
      <vt:lpstr>Non-Blocking Communication</vt:lpstr>
      <vt:lpstr>Non-Blocking’s Initialization</vt:lpstr>
      <vt:lpstr>Non-blocking Send</vt:lpstr>
      <vt:lpstr>Completion </vt:lpstr>
      <vt:lpstr>(non-blocking) Standard Send</vt:lpstr>
      <vt:lpstr>(non-blocking) Standard Send</vt:lpstr>
      <vt:lpstr>PowerPoint 프레젠테이션</vt:lpstr>
      <vt:lpstr>PowerPoint 프레젠테이션</vt:lpstr>
      <vt:lpstr>PowerPoint 프레젠테이션</vt:lpstr>
      <vt:lpstr>PowerPoint 프레젠테이션</vt:lpstr>
      <vt:lpstr>LAB: Non-blocking</vt:lpstr>
      <vt:lpstr>Agenda</vt:lpstr>
      <vt:lpstr>Collective Communication</vt:lpstr>
      <vt:lpstr>Characteristics of Collective Comms</vt:lpstr>
      <vt:lpstr>Synchronization</vt:lpstr>
      <vt:lpstr>MPI BCAST</vt:lpstr>
      <vt:lpstr>MPI_Bcast (examples)</vt:lpstr>
      <vt:lpstr>Reduction Operations</vt:lpstr>
      <vt:lpstr>Global Reduction Operations</vt:lpstr>
      <vt:lpstr>MPI_REDUCE</vt:lpstr>
      <vt:lpstr>Reduction Operations (examples)</vt:lpstr>
      <vt:lpstr>MPI_Reduce (Example)</vt:lpstr>
      <vt:lpstr>MPI_GATHER</vt:lpstr>
      <vt:lpstr>MPI_GATHER (Example)</vt:lpstr>
      <vt:lpstr>MPI_SCATTER</vt:lpstr>
      <vt:lpstr>MPI_SCAN</vt:lpstr>
      <vt:lpstr>MPI_ALLTOALL</vt:lpstr>
      <vt:lpstr>PowerPoint 프레젠테이션</vt:lpstr>
      <vt:lpstr>Case study #3: counting 3’s (1/3)</vt:lpstr>
      <vt:lpstr>Count3s_serial.c</vt:lpstr>
      <vt:lpstr>Parallel MPI : Counting3s</vt:lpstr>
      <vt:lpstr>Parallel MPI : Block distribution</vt:lpstr>
      <vt:lpstr>PowerPoint 프레젠테이션</vt:lpstr>
      <vt:lpstr>Exe1: Count3s.c</vt:lpstr>
      <vt:lpstr>Exe2: Count3s.c</vt:lpstr>
      <vt:lpstr>Exe3: Count3s.c</vt:lpstr>
      <vt:lpstr>PowerPoint 프레젠테이션</vt:lpstr>
      <vt:lpstr>Simple parallelization example</vt:lpstr>
      <vt:lpstr>Case study #4 : Jacobi solver (1/4)</vt:lpstr>
      <vt:lpstr>PowerPoint 프레젠테이션</vt:lpstr>
      <vt:lpstr>Jacobi-p2p.c</vt:lpstr>
      <vt:lpstr>Jacobi-p2p.c</vt:lpstr>
      <vt:lpstr>Jacobi.c </vt:lpstr>
      <vt:lpstr>Agenda</vt:lpstr>
      <vt:lpstr>Parallelizing DO/FOR Loops</vt:lpstr>
      <vt:lpstr>Block distribution</vt:lpstr>
      <vt:lpstr>The para range subroutine</vt:lpstr>
      <vt:lpstr>Block distribution example</vt:lpstr>
      <vt:lpstr>PowerPoint 프레젠테이션</vt:lpstr>
      <vt:lpstr>PowerPoint 프레젠테이션</vt:lpstr>
      <vt:lpstr>Loop distribution</vt:lpstr>
      <vt:lpstr>Cyclic distribution</vt:lpstr>
      <vt:lpstr>Block-cycle distribution</vt:lpstr>
      <vt:lpstr>Shrinking Arrays</vt:lpstr>
      <vt:lpstr>Nested loop parallelization</vt:lpstr>
      <vt:lpstr>Minimize cache misses</vt:lpstr>
      <vt:lpstr>Memory access pattern </vt:lpstr>
      <vt:lpstr>Minimize communication </vt:lpstr>
      <vt:lpstr>PowerPoint 프레젠테이션</vt:lpstr>
      <vt:lpstr>Agenda</vt:lpstr>
      <vt:lpstr>Domain Decompositions</vt:lpstr>
      <vt:lpstr>1D Finite Difference Method</vt:lpstr>
      <vt:lpstr>Data dependence in 1D FDM</vt:lpstr>
      <vt:lpstr>Data dependence and movements</vt:lpstr>
      <vt:lpstr>1D FDM : Fortran (1/2) </vt:lpstr>
      <vt:lpstr>1D FDM : Fortran (2/2)</vt:lpstr>
      <vt:lpstr>1D FDM : C (1/2)</vt:lpstr>
      <vt:lpstr>1D FDM : C (2/2)</vt:lpstr>
      <vt:lpstr>Contiguous data; non-overlapping</vt:lpstr>
      <vt:lpstr>Contiguous data; non-overlapping</vt:lpstr>
      <vt:lpstr>Contiguous data; non-overlapping</vt:lpstr>
      <vt:lpstr>Contiguous; Overlapping Buffers</vt:lpstr>
      <vt:lpstr>Contiguous; Overlapping Buffers </vt:lpstr>
      <vt:lpstr>Contiguous; Overlapping Buffers </vt:lpstr>
      <vt:lpstr>Contiguous; Overlapping Buffers </vt:lpstr>
      <vt:lpstr>Synchronizing data; non-overlapping </vt:lpstr>
      <vt:lpstr>Synchronizing data; non-overlapping </vt:lpstr>
      <vt:lpstr>Synchronizing data; non-overlapping </vt:lpstr>
      <vt:lpstr>Thinking Parallel And Applications</vt:lpstr>
      <vt:lpstr>2D Message Passing</vt:lpstr>
      <vt:lpstr>CASE II: Hybrid MPI+OpenMP</vt:lpstr>
      <vt:lpstr>Bin-packing Algorithm for BT-MZ</vt:lpstr>
      <vt:lpstr>CASE III : Embarrassingly Parallel</vt:lpstr>
      <vt:lpstr>Load balancing and Performance</vt:lpstr>
      <vt:lpstr>CASE IV: Multi-GPU Parallelism</vt:lpstr>
      <vt:lpstr>Agenda</vt:lpstr>
      <vt:lpstr>Handling Non-Contiguous Data</vt:lpstr>
      <vt:lpstr>Derived Data types</vt:lpstr>
      <vt:lpstr>Equivalent Vector Datatypes</vt:lpstr>
      <vt:lpstr>Virtual Topology</vt:lpstr>
      <vt:lpstr>MPI_Sendrecv</vt:lpstr>
      <vt:lpstr>Virtual Topology (MPI) Functions</vt:lpstr>
      <vt:lpstr>2D wave equation</vt:lpstr>
      <vt:lpstr>PowerPoint 프레젠테이션</vt:lpstr>
      <vt:lpstr>PowerPoint 프레젠테이션</vt:lpstr>
      <vt:lpstr>Summary</vt:lpstr>
    </vt:vector>
  </TitlesOfParts>
  <Company>KISTI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admin</dc:creator>
  <cp:lastModifiedBy>hongsuk</cp:lastModifiedBy>
  <cp:revision>1713</cp:revision>
  <cp:lastPrinted>2014-06-20T01:09:09Z</cp:lastPrinted>
  <dcterms:created xsi:type="dcterms:W3CDTF">2011-02-11T08:51:14Z</dcterms:created>
  <dcterms:modified xsi:type="dcterms:W3CDTF">2016-06-07T06:21:02Z</dcterms:modified>
</cp:coreProperties>
</file>